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70" r:id="rId17"/>
    <p:sldId id="272" r:id="rId18"/>
    <p:sldId id="271" r:id="rId19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07.05.2015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0" y="6575683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6" y="666036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2097338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2097338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2097338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1" y="665511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-9103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2546776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1281764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390193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5" y="3878844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1428916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3" y="2499274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1840598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3" y="3238515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3" y="2576385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7" y="247867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1" y="2668364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6" y="3624649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5" y="1908104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3074215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3" y="3237470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4" y="3496052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553920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3" y="4107447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3789056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4806778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3" y="467015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6" y="5117063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4" y="5163168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2" y="3361037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5" y="4430586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7" y="5196015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0" y="5145896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6" y="6848377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787738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516187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4" y="758763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3" y="375971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612982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4" y="855558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3" y="472766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99" y="1182804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4443499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4" y="12984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0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Custom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75</cp:revision>
  <dcterms:created xsi:type="dcterms:W3CDTF">2014-09-23T17:10:31Z</dcterms:created>
  <dcterms:modified xsi:type="dcterms:W3CDTF">2015-05-07T09:11:02Z</dcterms:modified>
</cp:coreProperties>
</file>