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>
        <p:scale>
          <a:sx n="130" d="100"/>
          <a:sy n="130" d="100"/>
        </p:scale>
        <p:origin x="3660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09.10.2014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9773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09.10.2014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80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09.10.2014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355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09.10.2014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5811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09.10.2014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06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09.10.2014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686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09.10.2014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369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09.10.2014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74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09.10.2014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3151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09.10.2014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8212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09.10.2014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422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7D095-A676-4F6B-9416-D65D798F5244}" type="datetimeFigureOut">
              <a:rPr lang="de-DE" smtClean="0"/>
              <a:t>09.10.2014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1679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23457" y="2206109"/>
            <a:ext cx="1701107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3800" b="0" i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</a:t>
            </a:r>
            <a:endParaRPr lang="de-DE" sz="138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886075" y="3343275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6638925" y="2600326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844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19175" y="504826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smtClean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smtClean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smtClean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smtClean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smtClean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5474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14300" y="109537"/>
            <a:ext cx="3676650" cy="6917472"/>
            <a:chOff x="114300" y="95250"/>
            <a:chExt cx="3676650" cy="6917472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smtClean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smtClean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smtClean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smtClean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smtClean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 smtClean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419725" y="109537"/>
            <a:ext cx="3800475" cy="6917472"/>
            <a:chOff x="57150" y="95250"/>
            <a:chExt cx="3800475" cy="6917472"/>
          </a:xfrm>
        </p:grpSpPr>
        <p:grpSp>
          <p:nvGrpSpPr>
            <p:cNvPr id="30" name="Group 2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47" name="Rounded Rectangle 4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smtClean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5" name="Rectangle 4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smtClean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6" name="Group 3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3" name="Rectangle 4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smtClean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1" name="Rectangle 4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smtClean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8" name="Group 3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39" name="Rectangle 3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smtClean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 smtClean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0782300" y="109537"/>
            <a:ext cx="3790950" cy="6917472"/>
            <a:chOff x="57150" y="95250"/>
            <a:chExt cx="3790950" cy="6917472"/>
          </a:xfrm>
        </p:grpSpPr>
        <p:grpSp>
          <p:nvGrpSpPr>
            <p:cNvPr id="50" name="Group 4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67" name="Rounded Rectangle 6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smtClean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5" name="Rectangle 6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smtClean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3" name="Rectangle 6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smtClean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1" name="Rectangle 6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smtClean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59" name="Rectangle 5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smtClean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 smtClean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8996362" y="1047750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3605213" y="1047750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3605213" y="2381250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605213" y="3443287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3605213" y="4481512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3605213" y="5548312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8982075" y="5548312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8982075" y="4481512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8982075" y="3443287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8982075" y="2381250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972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19175" y="504826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smtClean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smtClean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smtClean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smtClean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smtClean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24" name="Straight Arrow Connector 23"/>
          <p:cNvCxnSpPr/>
          <p:nvPr/>
        </p:nvCxnSpPr>
        <p:spPr>
          <a:xfrm>
            <a:off x="4991100" y="3343275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8743950" y="476251"/>
            <a:ext cx="3105150" cy="5791199"/>
            <a:chOff x="6448425" y="3933826"/>
            <a:chExt cx="2628900" cy="1409700"/>
          </a:xfrm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332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14300" y="109537"/>
            <a:ext cx="3676650" cy="6917472"/>
            <a:chOff x="114300" y="95250"/>
            <a:chExt cx="3676650" cy="6917472"/>
          </a:xfrm>
        </p:grpSpPr>
        <p:sp>
          <p:nvSpPr>
            <p:cNvPr id="5" name="Rounded Rectangle 4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 smtClean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90525" y="290514"/>
            <a:ext cx="3105150" cy="5791199"/>
            <a:chOff x="6448425" y="3933826"/>
            <a:chExt cx="2628900" cy="1409700"/>
          </a:xfrm>
        </p:grpSpPr>
        <p:sp>
          <p:nvSpPr>
            <p:cNvPr id="73" name="Rounded Rectangle 72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419725" y="109537"/>
            <a:ext cx="3800475" cy="6917472"/>
            <a:chOff x="57150" y="95250"/>
            <a:chExt cx="3800475" cy="6917472"/>
          </a:xfrm>
        </p:grpSpPr>
        <p:sp>
          <p:nvSpPr>
            <p:cNvPr id="32" name="Rounded Rectangle 3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 smtClean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0782300" y="109537"/>
            <a:ext cx="3790950" cy="6917472"/>
            <a:chOff x="57150" y="95250"/>
            <a:chExt cx="3790950" cy="6917472"/>
          </a:xfrm>
        </p:grpSpPr>
        <p:sp>
          <p:nvSpPr>
            <p:cNvPr id="52" name="Rounded Rectangle 5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 smtClean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8996362" y="3186112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3605213" y="3186112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5762625" y="290514"/>
            <a:ext cx="3105150" cy="5791199"/>
            <a:chOff x="6448425" y="3933826"/>
            <a:chExt cx="2628900" cy="1409700"/>
          </a:xfrm>
        </p:grpSpPr>
        <p:sp>
          <p:nvSpPr>
            <p:cNvPr id="77" name="Rounded Rectangle 76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1134724" y="290514"/>
            <a:ext cx="3105150" cy="5791199"/>
            <a:chOff x="6448424" y="3933826"/>
            <a:chExt cx="2628900" cy="1409700"/>
          </a:xfrm>
        </p:grpSpPr>
        <p:sp>
          <p:nvSpPr>
            <p:cNvPr id="88" name="Rounded Rectangle 87"/>
            <p:cNvSpPr/>
            <p:nvPr/>
          </p:nvSpPr>
          <p:spPr>
            <a:xfrm>
              <a:off x="6448424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65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45119" y="4686861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3538819" y="1985122"/>
            <a:ext cx="2041712" cy="1201831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5795684" y="2084294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26187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-9574" y="-399819"/>
            <a:ext cx="3469219" cy="37702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de-DE" sz="239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3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9101" y="686919"/>
            <a:ext cx="2953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solidFill>
                  <a:schemeClr val="bg1"/>
                </a:solidFill>
              </a:rPr>
              <a:t>Boxfuse</a:t>
            </a:r>
            <a:r>
              <a:rPr lang="en-US" sz="3600" b="1" dirty="0" smtClean="0">
                <a:solidFill>
                  <a:schemeClr val="bg1"/>
                </a:solidFill>
              </a:rPr>
              <a:t> Component Inventory</a:t>
            </a:r>
            <a:endParaRPr lang="de-DE" sz="3600" b="1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3637431" y="3751729"/>
            <a:ext cx="1956547" cy="138448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693525" y="4194922"/>
            <a:ext cx="2247191" cy="1115015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711454" y="1680882"/>
            <a:ext cx="2059640" cy="113347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10347158" y="208547"/>
            <a:ext cx="4056006" cy="2230805"/>
            <a:chOff x="996328" y="4911830"/>
            <a:chExt cx="2857500" cy="1571626"/>
          </a:xfrm>
        </p:grpSpPr>
        <p:pic>
          <p:nvPicPr>
            <p:cNvPr id="3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1758" y="5113422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32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8470231" y="3170676"/>
            <a:ext cx="2486527" cy="2282669"/>
            <a:chOff x="6356047" y="3933826"/>
            <a:chExt cx="2863679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356047" y="4172392"/>
              <a:ext cx="2863679" cy="935473"/>
            </a:xfrm>
            <a:prstGeom prst="ellipse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</a:rPr>
                <a:t>Bootable App</a:t>
              </a:r>
              <a:endParaRPr lang="de-DE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573129" y="-337854"/>
            <a:ext cx="3105150" cy="5791199"/>
            <a:chOff x="6448425" y="3933826"/>
            <a:chExt cx="2628900" cy="1409700"/>
          </a:xfrm>
        </p:grpSpPr>
        <p:sp>
          <p:nvSpPr>
            <p:cNvPr id="19" name="Rounded Rectangle 18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219198" y="5513658"/>
            <a:ext cx="38019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>
                    <a:lumMod val="50000"/>
                  </a:schemeClr>
                </a:solidFill>
              </a:rPr>
              <a:t>Legacy OS</a:t>
            </a:r>
          </a:p>
          <a:p>
            <a:pPr algn="ctr"/>
            <a:r>
              <a:rPr lang="en-US" sz="4000" b="1" dirty="0" smtClean="0">
                <a:solidFill>
                  <a:schemeClr val="bg1">
                    <a:lumMod val="50000"/>
                  </a:schemeClr>
                </a:solidFill>
              </a:rPr>
              <a:t>Multiple GBs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93304" y="5572601"/>
            <a:ext cx="61361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1">
                    <a:lumMod val="50000"/>
                  </a:schemeClr>
                </a:solidFill>
              </a:rPr>
              <a:t>Boxfuse</a:t>
            </a:r>
            <a:r>
              <a:rPr lang="en-US" sz="4000" b="1" dirty="0" smtClean="0">
                <a:solidFill>
                  <a:schemeClr val="bg1">
                    <a:lumMod val="50000"/>
                  </a:schemeClr>
                </a:solidFill>
              </a:rPr>
              <a:t> Micro OS</a:t>
            </a:r>
          </a:p>
          <a:p>
            <a:pPr algn="ctr"/>
            <a:r>
              <a:rPr lang="en-US" sz="4000" b="1" dirty="0" smtClean="0">
                <a:solidFill>
                  <a:schemeClr val="bg1">
                    <a:lumMod val="50000"/>
                  </a:schemeClr>
                </a:solidFill>
              </a:rPr>
              <a:t>Few MBs</a:t>
            </a:r>
            <a:endParaRPr lang="de-DE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68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817242" y="2084294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26187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4715083" y="4194922"/>
            <a:ext cx="2247191" cy="1115015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733012" y="1680882"/>
            <a:ext cx="2059640" cy="113347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6368716" y="208547"/>
            <a:ext cx="4056006" cy="2230805"/>
            <a:chOff x="996328" y="4911830"/>
            <a:chExt cx="2857500" cy="1571626"/>
          </a:xfrm>
        </p:grpSpPr>
        <p:pic>
          <p:nvPicPr>
            <p:cNvPr id="3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316" y="5113422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03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ounded Rectangle 75"/>
          <p:cNvSpPr/>
          <p:nvPr/>
        </p:nvSpPr>
        <p:spPr>
          <a:xfrm>
            <a:off x="10227839" y="4645235"/>
            <a:ext cx="1441656" cy="1514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Instance</a:t>
            </a:r>
            <a:endParaRPr lang="de-DE" sz="2000" b="1" dirty="0"/>
          </a:p>
        </p:txBody>
      </p:sp>
      <p:grpSp>
        <p:nvGrpSpPr>
          <p:cNvPr id="59" name="Group 58"/>
          <p:cNvGrpSpPr/>
          <p:nvPr/>
        </p:nvGrpSpPr>
        <p:grpSpPr>
          <a:xfrm>
            <a:off x="6712214" y="4565383"/>
            <a:ext cx="1584582" cy="1702819"/>
            <a:chOff x="6448425" y="3933826"/>
            <a:chExt cx="2628900" cy="140970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60" name="Rounded Rectangle 59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grpFill/>
            <a:ln w="762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b="1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496810" y="4446979"/>
              <a:ext cx="2524066" cy="331943"/>
            </a:xfrm>
            <a:prstGeom prst="rect">
              <a:avLst/>
            </a:prstGeom>
            <a:grp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Image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39434" y="4173490"/>
            <a:ext cx="1496257" cy="679282"/>
            <a:chOff x="6448425" y="3933827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6" y="4239100"/>
              <a:ext cx="1333500" cy="588917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Rounded Rectangle 25"/>
          <p:cNvSpPr/>
          <p:nvPr/>
        </p:nvSpPr>
        <p:spPr>
          <a:xfrm>
            <a:off x="3262140" y="4648240"/>
            <a:ext cx="1610387" cy="1610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Bootable</a:t>
            </a:r>
            <a:br>
              <a:rPr lang="en-US" sz="2000" b="1" dirty="0" smtClean="0"/>
            </a:br>
            <a:r>
              <a:rPr lang="en-US" sz="2000" b="1" dirty="0" smtClean="0"/>
              <a:t>App</a:t>
            </a:r>
            <a:endParaRPr lang="de-DE" sz="20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-424178" y="-314634"/>
            <a:ext cx="3320724" cy="2215991"/>
            <a:chOff x="-9574" y="-399819"/>
            <a:chExt cx="3320724" cy="2215991"/>
          </a:xfrm>
        </p:grpSpPr>
        <p:sp>
          <p:nvSpPr>
            <p:cNvPr id="5" name="Rectangle 4"/>
            <p:cNvSpPr/>
            <p:nvPr/>
          </p:nvSpPr>
          <p:spPr>
            <a:xfrm>
              <a:off x="-9574" y="-399819"/>
              <a:ext cx="3320724" cy="221599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138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50461" y="221189"/>
              <a:ext cx="295372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schemeClr val="bg1"/>
                  </a:solidFill>
                </a:rPr>
                <a:t>Boxfuse</a:t>
              </a:r>
              <a:r>
                <a:rPr lang="en-US" sz="2000" b="1" dirty="0">
                  <a:solidFill>
                    <a:schemeClr val="bg1"/>
                  </a:solidFill>
                </a:rPr>
                <a:t/>
              </a:r>
              <a:br>
                <a:rPr lang="en-US" sz="2000" b="1" dirty="0">
                  <a:solidFill>
                    <a:schemeClr val="bg1"/>
                  </a:solidFill>
                </a:rPr>
              </a:br>
              <a:r>
                <a:rPr lang="en-US" sz="2000" b="1" dirty="0" smtClean="0">
                  <a:solidFill>
                    <a:schemeClr val="bg1"/>
                  </a:solidFill>
                </a:rPr>
                <a:t>Component</a:t>
              </a:r>
              <a:br>
                <a:rPr lang="en-US" sz="2000" b="1" dirty="0" smtClean="0">
                  <a:solidFill>
                    <a:schemeClr val="bg1"/>
                  </a:solidFill>
                </a:rPr>
              </a:br>
              <a:r>
                <a:rPr lang="en-US" sz="2000" b="1" dirty="0" smtClean="0">
                  <a:solidFill>
                    <a:schemeClr val="bg1"/>
                  </a:solidFill>
                </a:rPr>
                <a:t>Inventory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34271" y="113573"/>
            <a:ext cx="1457473" cy="673166"/>
            <a:chOff x="2334271" y="318043"/>
            <a:chExt cx="1457473" cy="673166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/>
                <a:t>versions</a:t>
              </a:r>
              <a:endParaRPr lang="de-DE" sz="2800" b="1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058828" y="119260"/>
            <a:ext cx="660840" cy="133882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4.3.5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4.4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5.0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5.0.1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...</a:t>
            </a:r>
            <a:endParaRPr lang="de-DE" dirty="0"/>
          </a:p>
        </p:txBody>
      </p:sp>
      <p:grpSp>
        <p:nvGrpSpPr>
          <p:cNvPr id="35" name="Group 34"/>
          <p:cNvGrpSpPr/>
          <p:nvPr/>
        </p:nvGrpSpPr>
        <p:grpSpPr>
          <a:xfrm rot="19823684">
            <a:off x="1492739" y="3327245"/>
            <a:ext cx="1457473" cy="673166"/>
            <a:chOff x="2334271" y="318043"/>
            <a:chExt cx="1457473" cy="673166"/>
          </a:xfrm>
        </p:grpSpPr>
        <p:cxnSp>
          <p:nvCxnSpPr>
            <p:cNvPr id="36" name="Straight Arrow Connector 3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fuse</a:t>
              </a:r>
              <a:endParaRPr lang="de-DE" sz="2800" b="1" dirty="0"/>
            </a:p>
          </p:txBody>
        </p:sp>
      </p:grpSp>
      <p:sp>
        <p:nvSpPr>
          <p:cNvPr id="38" name="Rounded Rectangle 25"/>
          <p:cNvSpPr/>
          <p:nvPr/>
        </p:nvSpPr>
        <p:spPr>
          <a:xfrm>
            <a:off x="3262140" y="2704903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Bootable</a:t>
            </a:r>
            <a:br>
              <a:rPr lang="en-US" sz="2000" b="1" dirty="0" smtClean="0"/>
            </a:br>
            <a:r>
              <a:rPr lang="en-US" sz="2000" b="1" dirty="0" smtClean="0"/>
              <a:t>App</a:t>
            </a:r>
            <a:endParaRPr lang="de-DE" sz="2000" b="1" dirty="0"/>
          </a:p>
        </p:txBody>
      </p:sp>
      <p:grpSp>
        <p:nvGrpSpPr>
          <p:cNvPr id="39" name="Group 38"/>
          <p:cNvGrpSpPr/>
          <p:nvPr/>
        </p:nvGrpSpPr>
        <p:grpSpPr>
          <a:xfrm rot="1368666">
            <a:off x="1809844" y="4456519"/>
            <a:ext cx="1457473" cy="673166"/>
            <a:chOff x="2334271" y="318043"/>
            <a:chExt cx="1457473" cy="673166"/>
          </a:xfrm>
        </p:grpSpPr>
        <p:cxnSp>
          <p:nvCxnSpPr>
            <p:cNvPr id="40" name="Straight Arrow Connector 3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10" name="Cross 9"/>
          <p:cNvSpPr/>
          <p:nvPr/>
        </p:nvSpPr>
        <p:spPr>
          <a:xfrm rot="2669759">
            <a:off x="2955252" y="4372216"/>
            <a:ext cx="2229507" cy="223814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Box 42"/>
          <p:cNvSpPr txBox="1"/>
          <p:nvPr/>
        </p:nvSpPr>
        <p:spPr>
          <a:xfrm>
            <a:off x="3361302" y="4605140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/>
              <a:t>rm</a:t>
            </a:r>
            <a:endParaRPr lang="de-DE" sz="28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3152117" y="2601212"/>
            <a:ext cx="1868556" cy="3839345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Box 43"/>
          <p:cNvSpPr txBox="1"/>
          <p:nvPr/>
        </p:nvSpPr>
        <p:spPr>
          <a:xfrm>
            <a:off x="3388753" y="2031379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/>
              <a:t>ls</a:t>
            </a:r>
            <a:endParaRPr lang="de-DE" sz="2800" b="1" dirty="0"/>
          </a:p>
        </p:txBody>
      </p:sp>
      <p:grpSp>
        <p:nvGrpSpPr>
          <p:cNvPr id="45" name="Group 44"/>
          <p:cNvGrpSpPr/>
          <p:nvPr/>
        </p:nvGrpSpPr>
        <p:grpSpPr>
          <a:xfrm>
            <a:off x="5088834" y="2860571"/>
            <a:ext cx="1381738" cy="673166"/>
            <a:chOff x="2334271" y="318043"/>
            <a:chExt cx="1457473" cy="673166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convert</a:t>
              </a:r>
              <a:endParaRPr lang="de-DE" sz="2800" b="1" dirty="0"/>
            </a:p>
          </p:txBody>
        </p:sp>
      </p:grpSp>
      <p:grpSp>
        <p:nvGrpSpPr>
          <p:cNvPr id="48" name="Group 47"/>
          <p:cNvGrpSpPr/>
          <p:nvPr/>
        </p:nvGrpSpPr>
        <p:grpSpPr>
          <a:xfrm rot="2145737">
            <a:off x="5139338" y="4001637"/>
            <a:ext cx="1614441" cy="673166"/>
            <a:chOff x="2334271" y="318043"/>
            <a:chExt cx="1457473" cy="673166"/>
          </a:xfrm>
        </p:grpSpPr>
        <p:cxnSp>
          <p:nvCxnSpPr>
            <p:cNvPr id="49" name="Straight Arrow Connector 4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6756709" y="4570109"/>
            <a:ext cx="1506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/>
              <a:t>rmi</a:t>
            </a:r>
            <a:endParaRPr lang="de-DE" sz="2800" b="1" dirty="0"/>
          </a:p>
        </p:txBody>
      </p:sp>
      <p:sp>
        <p:nvSpPr>
          <p:cNvPr id="54" name="Rounded Rectangle 53"/>
          <p:cNvSpPr/>
          <p:nvPr/>
        </p:nvSpPr>
        <p:spPr>
          <a:xfrm>
            <a:off x="6548463" y="2555776"/>
            <a:ext cx="1896954" cy="3895196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Box 54"/>
          <p:cNvSpPr txBox="1"/>
          <p:nvPr/>
        </p:nvSpPr>
        <p:spPr>
          <a:xfrm>
            <a:off x="6784161" y="1996348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/>
              <a:t>lsi</a:t>
            </a:r>
            <a:endParaRPr lang="de-DE" sz="2800" b="1" dirty="0"/>
          </a:p>
        </p:txBody>
      </p:sp>
      <p:grpSp>
        <p:nvGrpSpPr>
          <p:cNvPr id="56" name="Group 55"/>
          <p:cNvGrpSpPr/>
          <p:nvPr/>
        </p:nvGrpSpPr>
        <p:grpSpPr>
          <a:xfrm>
            <a:off x="6713169" y="2675046"/>
            <a:ext cx="1584582" cy="1702819"/>
            <a:chOff x="6448425" y="3933826"/>
            <a:chExt cx="2628900" cy="1409700"/>
          </a:xfrm>
        </p:grpSpPr>
        <p:sp>
          <p:nvSpPr>
            <p:cNvPr id="57" name="Rounded Rectangle 56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762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b="1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496810" y="4446979"/>
              <a:ext cx="2524066" cy="331943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Image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2" name="Cross 61"/>
          <p:cNvSpPr/>
          <p:nvPr/>
        </p:nvSpPr>
        <p:spPr>
          <a:xfrm rot="2669759">
            <a:off x="6396095" y="4303102"/>
            <a:ext cx="2229507" cy="223814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6" name="Group 65"/>
          <p:cNvGrpSpPr/>
          <p:nvPr/>
        </p:nvGrpSpPr>
        <p:grpSpPr>
          <a:xfrm>
            <a:off x="8518319" y="2859615"/>
            <a:ext cx="1381738" cy="673166"/>
            <a:chOff x="2334271" y="318043"/>
            <a:chExt cx="1457473" cy="673166"/>
          </a:xfrm>
        </p:grpSpPr>
        <p:cxnSp>
          <p:nvCxnSpPr>
            <p:cNvPr id="67" name="Straight Arrow Connector 6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run</a:t>
              </a:r>
              <a:endParaRPr lang="de-DE" sz="2800" b="1" dirty="0"/>
            </a:p>
          </p:txBody>
        </p:sp>
      </p:grpSp>
      <p:grpSp>
        <p:nvGrpSpPr>
          <p:cNvPr id="69" name="Group 68"/>
          <p:cNvGrpSpPr/>
          <p:nvPr/>
        </p:nvGrpSpPr>
        <p:grpSpPr>
          <a:xfrm rot="2145737">
            <a:off x="8568823" y="4000681"/>
            <a:ext cx="1614441" cy="673166"/>
            <a:chOff x="2334271" y="318043"/>
            <a:chExt cx="1457473" cy="673166"/>
          </a:xfrm>
        </p:grpSpPr>
        <p:cxnSp>
          <p:nvCxnSpPr>
            <p:cNvPr id="70" name="Straight Arrow Connector 6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0186194" y="4630863"/>
            <a:ext cx="1506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kill</a:t>
            </a:r>
            <a:endParaRPr lang="de-DE" sz="28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9977948" y="2554820"/>
            <a:ext cx="1896954" cy="3895196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Box 73"/>
          <p:cNvSpPr txBox="1"/>
          <p:nvPr/>
        </p:nvSpPr>
        <p:spPr>
          <a:xfrm>
            <a:off x="10213646" y="1995392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/>
              <a:t>ps</a:t>
            </a:r>
            <a:endParaRPr lang="de-DE" sz="28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10217426" y="2731841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Instance</a:t>
            </a:r>
            <a:endParaRPr lang="de-DE" sz="2000" b="1" dirty="0"/>
          </a:p>
        </p:txBody>
      </p:sp>
      <p:sp>
        <p:nvSpPr>
          <p:cNvPr id="78" name="Cross 77"/>
          <p:cNvSpPr/>
          <p:nvPr/>
        </p:nvSpPr>
        <p:spPr>
          <a:xfrm rot="2669759">
            <a:off x="9825580" y="4302146"/>
            <a:ext cx="2229507" cy="223814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2" name="Group 51"/>
          <p:cNvGrpSpPr/>
          <p:nvPr/>
        </p:nvGrpSpPr>
        <p:grpSpPr>
          <a:xfrm>
            <a:off x="11946847" y="2860546"/>
            <a:ext cx="1381738" cy="673166"/>
            <a:chOff x="2334271" y="318043"/>
            <a:chExt cx="1457473" cy="673166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open</a:t>
              </a:r>
              <a:endParaRPr lang="de-DE" sz="2800" b="1" dirty="0"/>
            </a:p>
          </p:txBody>
        </p:sp>
      </p:grpSp>
      <p:grpSp>
        <p:nvGrpSpPr>
          <p:cNvPr id="65" name="Group 64"/>
          <p:cNvGrpSpPr/>
          <p:nvPr/>
        </p:nvGrpSpPr>
        <p:grpSpPr>
          <a:xfrm rot="2145737">
            <a:off x="12034221" y="4259663"/>
            <a:ext cx="1614441" cy="673166"/>
            <a:chOff x="2334271" y="318043"/>
            <a:chExt cx="1457473" cy="673166"/>
          </a:xfrm>
        </p:grpSpPr>
        <p:cxnSp>
          <p:nvCxnSpPr>
            <p:cNvPr id="75" name="Straight Arrow Connector 74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logs</a:t>
              </a:r>
              <a:endParaRPr lang="de-DE" sz="2800" b="1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6172" y="2665480"/>
            <a:ext cx="2294064" cy="1436808"/>
          </a:xfrm>
          <a:prstGeom prst="rect">
            <a:avLst/>
          </a:prstGeom>
        </p:spPr>
      </p:pic>
      <p:pic>
        <p:nvPicPr>
          <p:cNvPr id="1026" name="Picture 2" descr="Console showing log4J log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4990" y="4793225"/>
            <a:ext cx="2241408" cy="16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Left Bracket 3"/>
          <p:cNvSpPr/>
          <p:nvPr/>
        </p:nvSpPr>
        <p:spPr>
          <a:xfrm rot="16200000">
            <a:off x="8963333" y="3646537"/>
            <a:ext cx="494071" cy="5840358"/>
          </a:xfrm>
          <a:prstGeom prst="leftBracket">
            <a:avLst>
              <a:gd name="adj" fmla="val 93627"/>
            </a:avLst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Box 79"/>
          <p:cNvSpPr txBox="1"/>
          <p:nvPr/>
        </p:nvSpPr>
        <p:spPr>
          <a:xfrm>
            <a:off x="8502307" y="6850626"/>
            <a:ext cx="1521393" cy="400964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Platform</a:t>
            </a:r>
            <a:endParaRPr lang="de-DE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49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FontAwesome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Boxfuse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Axel Fontaine</dc:creator>
  <cp:lastModifiedBy>Axel Fontaine</cp:lastModifiedBy>
  <cp:revision>25</cp:revision>
  <dcterms:created xsi:type="dcterms:W3CDTF">2014-09-23T17:10:31Z</dcterms:created>
  <dcterms:modified xsi:type="dcterms:W3CDTF">2014-10-09T14:33:42Z</dcterms:modified>
</cp:coreProperties>
</file>