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40" d="100"/>
          <a:sy n="40" d="100"/>
        </p:scale>
        <p:origin x="1020" y="3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887865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0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0" y="461184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844765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2339074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4" y="312879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0" y="4509335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285340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49811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3073224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0" y="6833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123670" y="-126049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619105">
            <a:off x="5632642" y="950897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651277">
            <a:off x="5756927" y="1995803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861538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7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7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59" y="5616401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4" y="207260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5" y="4132631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3" y="567239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29" y="2371403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4131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4" y="5519678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397828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4402247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8" y="5619844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2" y="2414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2" name="Rectangle 61"/>
          <p:cNvSpPr/>
          <p:nvPr/>
        </p:nvSpPr>
        <p:spPr>
          <a:xfrm>
            <a:off x="3901828" y="-91038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04710" y="340680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53200" y="1140540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479089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100622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472238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2020649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8" y="2119821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0" y="-36429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5" y="3787256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63777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690914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7" y="6236231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5 Seconds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574339" y="3521515"/>
            <a:ext cx="2486527" cy="2282669"/>
            <a:chOff x="6356047" y="3933826"/>
            <a:chExt cx="2863679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56047" y="4172392"/>
              <a:ext cx="2863679" cy="935473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Bootable App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77235" y="12984"/>
            <a:ext cx="3105150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23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7412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Custom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57</cp:revision>
  <dcterms:created xsi:type="dcterms:W3CDTF">2014-09-23T17:10:31Z</dcterms:created>
  <dcterms:modified xsi:type="dcterms:W3CDTF">2015-04-11T14:14:51Z</dcterms:modified>
</cp:coreProperties>
</file>