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75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82" r:id="rId13"/>
    <p:sldId id="273" r:id="rId14"/>
    <p:sldId id="265" r:id="rId15"/>
    <p:sldId id="266" r:id="rId16"/>
    <p:sldId id="267" r:id="rId17"/>
    <p:sldId id="268" r:id="rId18"/>
    <p:sldId id="270" r:id="rId19"/>
    <p:sldId id="272" r:id="rId20"/>
    <p:sldId id="271" r:id="rId21"/>
    <p:sldId id="274" r:id="rId22"/>
    <p:sldId id="276" r:id="rId23"/>
    <p:sldId id="277" r:id="rId24"/>
    <p:sldId id="278" r:id="rId25"/>
    <p:sldId id="279" r:id="rId26"/>
    <p:sldId id="280" r:id="rId27"/>
    <p:sldId id="281" r:id="rId28"/>
  </p:sldIdLst>
  <p:sldSz cx="14400213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4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58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7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53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90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63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9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6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3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21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14.08.2015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7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diagramDrawing" Target="../diagrams/drawing1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6" y="4176993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4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1" y="4055178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2" y="6165806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3651766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2179431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4" y="6440932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9" y="6507909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1620044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6168196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9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1" y="623188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6464809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4572096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400226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3959119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5" y="5082943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1" y="6463489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4807559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6935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4693268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1" y="845383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409169" y="685104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4630594">
            <a:off x="4920464" y="2465435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5586793">
            <a:off x="5431612" y="3334495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9" y="4150849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3886643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8" y="3195527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7" y="2340853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41"/>
          <p:cNvGrpSpPr/>
          <p:nvPr/>
        </p:nvGrpSpPr>
        <p:grpSpPr>
          <a:xfrm>
            <a:off x="2904003" y="598432"/>
            <a:ext cx="1423555" cy="685800"/>
            <a:chOff x="1159246" y="646669"/>
            <a:chExt cx="1423555" cy="685800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20429919">
            <a:off x="4592343" y="768494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sp>
        <p:nvSpPr>
          <p:cNvPr id="31" name="Freeform 30"/>
          <p:cNvSpPr/>
          <p:nvPr/>
        </p:nvSpPr>
        <p:spPr>
          <a:xfrm rot="16444475">
            <a:off x="9445546" y="3774523"/>
            <a:ext cx="1035917" cy="1080499"/>
          </a:xfrm>
          <a:custGeom>
            <a:avLst/>
            <a:gdLst>
              <a:gd name="connsiteX0" fmla="*/ 105508 w 2166585"/>
              <a:gd name="connsiteY0" fmla="*/ 0 h 2444531"/>
              <a:gd name="connsiteX1" fmla="*/ 2127738 w 2166585"/>
              <a:gd name="connsiteY1" fmla="*/ 1345223 h 2444531"/>
              <a:gd name="connsiteX2" fmla="*/ 1345223 w 2166585"/>
              <a:gd name="connsiteY2" fmla="*/ 2444261 h 2444531"/>
              <a:gd name="connsiteX3" fmla="*/ 211015 w 2166585"/>
              <a:gd name="connsiteY3" fmla="*/ 1248508 h 2444531"/>
              <a:gd name="connsiteX4" fmla="*/ 0 w 2166585"/>
              <a:gd name="connsiteY4" fmla="*/ 870438 h 2444531"/>
              <a:gd name="connsiteX0" fmla="*/ 105508 w 1719547"/>
              <a:gd name="connsiteY0" fmla="*/ 0 h 2452308"/>
              <a:gd name="connsiteX1" fmla="*/ 1645704 w 1719547"/>
              <a:gd name="connsiteY1" fmla="*/ 590519 h 2452308"/>
              <a:gd name="connsiteX2" fmla="*/ 1345223 w 1719547"/>
              <a:gd name="connsiteY2" fmla="*/ 2444261 h 2452308"/>
              <a:gd name="connsiteX3" fmla="*/ 211015 w 1719547"/>
              <a:gd name="connsiteY3" fmla="*/ 1248508 h 2452308"/>
              <a:gd name="connsiteX4" fmla="*/ 0 w 1719547"/>
              <a:gd name="connsiteY4" fmla="*/ 870438 h 2452308"/>
              <a:gd name="connsiteX0" fmla="*/ 105508 w 1773053"/>
              <a:gd name="connsiteY0" fmla="*/ 0 h 2452306"/>
              <a:gd name="connsiteX1" fmla="*/ 1645704 w 1773053"/>
              <a:gd name="connsiteY1" fmla="*/ 590519 h 2452306"/>
              <a:gd name="connsiteX2" fmla="*/ 1345223 w 1773053"/>
              <a:gd name="connsiteY2" fmla="*/ 2444261 h 2452306"/>
              <a:gd name="connsiteX3" fmla="*/ 211015 w 1773053"/>
              <a:gd name="connsiteY3" fmla="*/ 1248508 h 2452306"/>
              <a:gd name="connsiteX4" fmla="*/ 0 w 1773053"/>
              <a:gd name="connsiteY4" fmla="*/ 870438 h 2452306"/>
              <a:gd name="connsiteX0" fmla="*/ 272767 w 1707833"/>
              <a:gd name="connsiteY0" fmla="*/ -1 h 2769509"/>
              <a:gd name="connsiteX1" fmla="*/ 1645704 w 1707833"/>
              <a:gd name="connsiteY1" fmla="*/ 907720 h 2769509"/>
              <a:gd name="connsiteX2" fmla="*/ 1345223 w 1707833"/>
              <a:gd name="connsiteY2" fmla="*/ 2761462 h 2769509"/>
              <a:gd name="connsiteX3" fmla="*/ 211015 w 1707833"/>
              <a:gd name="connsiteY3" fmla="*/ 1565709 h 2769509"/>
              <a:gd name="connsiteX4" fmla="*/ 0 w 1707833"/>
              <a:gd name="connsiteY4" fmla="*/ 1187639 h 2769509"/>
              <a:gd name="connsiteX0" fmla="*/ 272767 w 1707833"/>
              <a:gd name="connsiteY0" fmla="*/ 1 h 2769509"/>
              <a:gd name="connsiteX1" fmla="*/ 1645704 w 1707833"/>
              <a:gd name="connsiteY1" fmla="*/ 907722 h 2769509"/>
              <a:gd name="connsiteX2" fmla="*/ 1345223 w 1707833"/>
              <a:gd name="connsiteY2" fmla="*/ 2761464 h 2769509"/>
              <a:gd name="connsiteX3" fmla="*/ 211015 w 1707833"/>
              <a:gd name="connsiteY3" fmla="*/ 1565711 h 2769509"/>
              <a:gd name="connsiteX4" fmla="*/ 0 w 1707833"/>
              <a:gd name="connsiteY4" fmla="*/ 1187641 h 2769509"/>
              <a:gd name="connsiteX0" fmla="*/ 272767 w 1668896"/>
              <a:gd name="connsiteY0" fmla="*/ -1 h 2135095"/>
              <a:gd name="connsiteX1" fmla="*/ 1645704 w 1668896"/>
              <a:gd name="connsiteY1" fmla="*/ 907720 h 2135095"/>
              <a:gd name="connsiteX2" fmla="*/ 1069305 w 1668896"/>
              <a:gd name="connsiteY2" fmla="*/ 2119739 h 2135095"/>
              <a:gd name="connsiteX3" fmla="*/ 211015 w 1668896"/>
              <a:gd name="connsiteY3" fmla="*/ 1565709 h 2135095"/>
              <a:gd name="connsiteX4" fmla="*/ 0 w 1668896"/>
              <a:gd name="connsiteY4" fmla="*/ 1187639 h 2135095"/>
              <a:gd name="connsiteX0" fmla="*/ 272767 w 1674676"/>
              <a:gd name="connsiteY0" fmla="*/ 1 h 2137565"/>
              <a:gd name="connsiteX1" fmla="*/ 1645704 w 1674676"/>
              <a:gd name="connsiteY1" fmla="*/ 907722 h 2137565"/>
              <a:gd name="connsiteX2" fmla="*/ 1069305 w 1674676"/>
              <a:gd name="connsiteY2" fmla="*/ 2119741 h 2137565"/>
              <a:gd name="connsiteX3" fmla="*/ 211015 w 1674676"/>
              <a:gd name="connsiteY3" fmla="*/ 1565711 h 2137565"/>
              <a:gd name="connsiteX4" fmla="*/ 0 w 1674676"/>
              <a:gd name="connsiteY4" fmla="*/ 1187641 h 2137565"/>
              <a:gd name="connsiteX0" fmla="*/ 272767 w 1571106"/>
              <a:gd name="connsiteY0" fmla="*/ -1 h 2129034"/>
              <a:gd name="connsiteX1" fmla="*/ 1543936 w 1571106"/>
              <a:gd name="connsiteY1" fmla="*/ 1075043 h 2129034"/>
              <a:gd name="connsiteX2" fmla="*/ 1069305 w 1571106"/>
              <a:gd name="connsiteY2" fmla="*/ 2119739 h 2129034"/>
              <a:gd name="connsiteX3" fmla="*/ 211015 w 1571106"/>
              <a:gd name="connsiteY3" fmla="*/ 1565709 h 2129034"/>
              <a:gd name="connsiteX4" fmla="*/ 0 w 1571106"/>
              <a:gd name="connsiteY4" fmla="*/ 1187639 h 2129034"/>
              <a:gd name="connsiteX0" fmla="*/ 300185 w 1598524"/>
              <a:gd name="connsiteY0" fmla="*/ 1 h 2129150"/>
              <a:gd name="connsiteX1" fmla="*/ 1571354 w 1598524"/>
              <a:gd name="connsiteY1" fmla="*/ 1075045 h 2129150"/>
              <a:gd name="connsiteX2" fmla="*/ 1096723 w 1598524"/>
              <a:gd name="connsiteY2" fmla="*/ 2119741 h 2129150"/>
              <a:gd name="connsiteX3" fmla="*/ 238433 w 1598524"/>
              <a:gd name="connsiteY3" fmla="*/ 1565711 h 2129150"/>
              <a:gd name="connsiteX4" fmla="*/ 0 w 1598524"/>
              <a:gd name="connsiteY4" fmla="*/ 1146568 h 2129150"/>
              <a:gd name="connsiteX0" fmla="*/ 537478 w 1840027"/>
              <a:gd name="connsiteY0" fmla="*/ -1 h 2132910"/>
              <a:gd name="connsiteX1" fmla="*/ 1808647 w 1840027"/>
              <a:gd name="connsiteY1" fmla="*/ 1075043 h 2132910"/>
              <a:gd name="connsiteX2" fmla="*/ 1334016 w 1840027"/>
              <a:gd name="connsiteY2" fmla="*/ 2119739 h 2132910"/>
              <a:gd name="connsiteX3" fmla="*/ 43983 w 1840027"/>
              <a:gd name="connsiteY3" fmla="*/ 1630294 h 2132910"/>
              <a:gd name="connsiteX4" fmla="*/ 237293 w 1840027"/>
              <a:gd name="connsiteY4" fmla="*/ 1146566 h 2132910"/>
              <a:gd name="connsiteX0" fmla="*/ 836307 w 2138856"/>
              <a:gd name="connsiteY0" fmla="*/ 1 h 2132969"/>
              <a:gd name="connsiteX1" fmla="*/ 2107476 w 2138856"/>
              <a:gd name="connsiteY1" fmla="*/ 1075045 h 2132969"/>
              <a:gd name="connsiteX2" fmla="*/ 1632845 w 2138856"/>
              <a:gd name="connsiteY2" fmla="*/ 2119741 h 2132969"/>
              <a:gd name="connsiteX3" fmla="*/ 342812 w 2138856"/>
              <a:gd name="connsiteY3" fmla="*/ 1630296 h 2132969"/>
              <a:gd name="connsiteX4" fmla="*/ 0 w 2138856"/>
              <a:gd name="connsiteY4" fmla="*/ 1133101 h 2132969"/>
              <a:gd name="connsiteX0" fmla="*/ 836307 w 2117242"/>
              <a:gd name="connsiteY0" fmla="*/ -1 h 2267967"/>
              <a:gd name="connsiteX1" fmla="*/ 2107476 w 2117242"/>
              <a:gd name="connsiteY1" fmla="*/ 1075043 h 2267967"/>
              <a:gd name="connsiteX2" fmla="*/ 1367414 w 2117242"/>
              <a:gd name="connsiteY2" fmla="*/ 2257253 h 2267967"/>
              <a:gd name="connsiteX3" fmla="*/ 342812 w 2117242"/>
              <a:gd name="connsiteY3" fmla="*/ 1630294 h 2267967"/>
              <a:gd name="connsiteX4" fmla="*/ 0 w 2117242"/>
              <a:gd name="connsiteY4" fmla="*/ 1133099 h 2267967"/>
              <a:gd name="connsiteX0" fmla="*/ 836307 w 2116587"/>
              <a:gd name="connsiteY0" fmla="*/ 1 h 2257694"/>
              <a:gd name="connsiteX1" fmla="*/ 2107476 w 2116587"/>
              <a:gd name="connsiteY1" fmla="*/ 1075045 h 2257694"/>
              <a:gd name="connsiteX2" fmla="*/ 1367414 w 2116587"/>
              <a:gd name="connsiteY2" fmla="*/ 2257255 h 2257694"/>
              <a:gd name="connsiteX3" fmla="*/ 342812 w 2116587"/>
              <a:gd name="connsiteY3" fmla="*/ 1630296 h 2257694"/>
              <a:gd name="connsiteX4" fmla="*/ 0 w 2116587"/>
              <a:gd name="connsiteY4" fmla="*/ 1133101 h 2257694"/>
              <a:gd name="connsiteX0" fmla="*/ 836307 w 1939952"/>
              <a:gd name="connsiteY0" fmla="*/ -1 h 2264771"/>
              <a:gd name="connsiteX1" fmla="*/ 1926982 w 1939952"/>
              <a:gd name="connsiteY1" fmla="*/ 1176644 h 2264771"/>
              <a:gd name="connsiteX2" fmla="*/ 1367414 w 1939952"/>
              <a:gd name="connsiteY2" fmla="*/ 2257253 h 2264771"/>
              <a:gd name="connsiteX3" fmla="*/ 342812 w 1939952"/>
              <a:gd name="connsiteY3" fmla="*/ 1630294 h 2264771"/>
              <a:gd name="connsiteX4" fmla="*/ 0 w 1939952"/>
              <a:gd name="connsiteY4" fmla="*/ 1133099 h 2264771"/>
              <a:gd name="connsiteX0" fmla="*/ 836307 w 1942784"/>
              <a:gd name="connsiteY0" fmla="*/ 1 h 2076708"/>
              <a:gd name="connsiteX1" fmla="*/ 1926982 w 1942784"/>
              <a:gd name="connsiteY1" fmla="*/ 1176646 h 2076708"/>
              <a:gd name="connsiteX2" fmla="*/ 1405487 w 1942784"/>
              <a:gd name="connsiteY2" fmla="*/ 2066305 h 2076708"/>
              <a:gd name="connsiteX3" fmla="*/ 342812 w 1942784"/>
              <a:gd name="connsiteY3" fmla="*/ 1630296 h 2076708"/>
              <a:gd name="connsiteX4" fmla="*/ 0 w 1942784"/>
              <a:gd name="connsiteY4" fmla="*/ 1133101 h 2076708"/>
              <a:gd name="connsiteX0" fmla="*/ 836307 w 1942783"/>
              <a:gd name="connsiteY0" fmla="*/ -1 h 2076706"/>
              <a:gd name="connsiteX1" fmla="*/ 1926982 w 1942783"/>
              <a:gd name="connsiteY1" fmla="*/ 1176645 h 2076706"/>
              <a:gd name="connsiteX2" fmla="*/ 1405487 w 1942783"/>
              <a:gd name="connsiteY2" fmla="*/ 2066303 h 2076706"/>
              <a:gd name="connsiteX3" fmla="*/ 342812 w 1942783"/>
              <a:gd name="connsiteY3" fmla="*/ 1630294 h 2076706"/>
              <a:gd name="connsiteX4" fmla="*/ 0 w 1942783"/>
              <a:gd name="connsiteY4" fmla="*/ 1133099 h 2076706"/>
              <a:gd name="connsiteX0" fmla="*/ 836307 w 1934818"/>
              <a:gd name="connsiteY0" fmla="*/ 1 h 2076708"/>
              <a:gd name="connsiteX1" fmla="*/ 1926982 w 1934818"/>
              <a:gd name="connsiteY1" fmla="*/ 1176647 h 2076708"/>
              <a:gd name="connsiteX2" fmla="*/ 1405487 w 1934818"/>
              <a:gd name="connsiteY2" fmla="*/ 2066305 h 2076708"/>
              <a:gd name="connsiteX3" fmla="*/ 342812 w 1934818"/>
              <a:gd name="connsiteY3" fmla="*/ 1630296 h 2076708"/>
              <a:gd name="connsiteX4" fmla="*/ 0 w 1934818"/>
              <a:gd name="connsiteY4" fmla="*/ 1133101 h 2076708"/>
              <a:gd name="connsiteX0" fmla="*/ 836307 w 1936612"/>
              <a:gd name="connsiteY0" fmla="*/ -1 h 2183647"/>
              <a:gd name="connsiteX1" fmla="*/ 1926982 w 1936612"/>
              <a:gd name="connsiteY1" fmla="*/ 1176645 h 2183647"/>
              <a:gd name="connsiteX2" fmla="*/ 1312576 w 1936612"/>
              <a:gd name="connsiteY2" fmla="*/ 2175110 h 2183647"/>
              <a:gd name="connsiteX3" fmla="*/ 342812 w 1936612"/>
              <a:gd name="connsiteY3" fmla="*/ 1630294 h 2183647"/>
              <a:gd name="connsiteX4" fmla="*/ 0 w 1936612"/>
              <a:gd name="connsiteY4" fmla="*/ 1133099 h 2183647"/>
              <a:gd name="connsiteX0" fmla="*/ 836307 w 1936644"/>
              <a:gd name="connsiteY0" fmla="*/ 1 h 2178750"/>
              <a:gd name="connsiteX1" fmla="*/ 1926982 w 1936644"/>
              <a:gd name="connsiteY1" fmla="*/ 1176647 h 2178750"/>
              <a:gd name="connsiteX2" fmla="*/ 1312576 w 1936644"/>
              <a:gd name="connsiteY2" fmla="*/ 2175112 h 2178750"/>
              <a:gd name="connsiteX3" fmla="*/ 342812 w 1936644"/>
              <a:gd name="connsiteY3" fmla="*/ 1630296 h 2178750"/>
              <a:gd name="connsiteX4" fmla="*/ 0 w 1936644"/>
              <a:gd name="connsiteY4" fmla="*/ 1133101 h 2178750"/>
              <a:gd name="connsiteX0" fmla="*/ 836307 w 1969946"/>
              <a:gd name="connsiteY0" fmla="*/ -1 h 2177152"/>
              <a:gd name="connsiteX1" fmla="*/ 1926982 w 1969946"/>
              <a:gd name="connsiteY1" fmla="*/ 1176645 h 2177152"/>
              <a:gd name="connsiteX2" fmla="*/ 1708299 w 1969946"/>
              <a:gd name="connsiteY2" fmla="*/ 1791462 h 2177152"/>
              <a:gd name="connsiteX3" fmla="*/ 1312576 w 1969946"/>
              <a:gd name="connsiteY3" fmla="*/ 2175110 h 2177152"/>
              <a:gd name="connsiteX4" fmla="*/ 342812 w 1969946"/>
              <a:gd name="connsiteY4" fmla="*/ 1630294 h 2177152"/>
              <a:gd name="connsiteX5" fmla="*/ 0 w 1969946"/>
              <a:gd name="connsiteY5" fmla="*/ 1133099 h 2177152"/>
              <a:gd name="connsiteX0" fmla="*/ 836307 w 1993189"/>
              <a:gd name="connsiteY0" fmla="*/ 1 h 2179871"/>
              <a:gd name="connsiteX1" fmla="*/ 1926982 w 1993189"/>
              <a:gd name="connsiteY1" fmla="*/ 1176647 h 2179871"/>
              <a:gd name="connsiteX2" fmla="*/ 1811798 w 1993189"/>
              <a:gd name="connsiteY2" fmla="*/ 1855141 h 2179871"/>
              <a:gd name="connsiteX3" fmla="*/ 1312576 w 1993189"/>
              <a:gd name="connsiteY3" fmla="*/ 2175112 h 2179871"/>
              <a:gd name="connsiteX4" fmla="*/ 342812 w 1993189"/>
              <a:gd name="connsiteY4" fmla="*/ 1630296 h 2179871"/>
              <a:gd name="connsiteX5" fmla="*/ 0 w 1993189"/>
              <a:gd name="connsiteY5" fmla="*/ 1133101 h 2179871"/>
              <a:gd name="connsiteX0" fmla="*/ 836307 w 2008017"/>
              <a:gd name="connsiteY0" fmla="*/ -1 h 2179869"/>
              <a:gd name="connsiteX1" fmla="*/ 1926982 w 2008017"/>
              <a:gd name="connsiteY1" fmla="*/ 1176645 h 2179869"/>
              <a:gd name="connsiteX2" fmla="*/ 1811798 w 2008017"/>
              <a:gd name="connsiteY2" fmla="*/ 1855139 h 2179869"/>
              <a:gd name="connsiteX3" fmla="*/ 1312576 w 2008017"/>
              <a:gd name="connsiteY3" fmla="*/ 2175110 h 2179869"/>
              <a:gd name="connsiteX4" fmla="*/ 342812 w 2008017"/>
              <a:gd name="connsiteY4" fmla="*/ 1630294 h 2179869"/>
              <a:gd name="connsiteX5" fmla="*/ 0 w 2008017"/>
              <a:gd name="connsiteY5" fmla="*/ 1133099 h 2179869"/>
              <a:gd name="connsiteX0" fmla="*/ 836307 w 1936612"/>
              <a:gd name="connsiteY0" fmla="*/ 1 h 2175111"/>
              <a:gd name="connsiteX1" fmla="*/ 1926982 w 1936612"/>
              <a:gd name="connsiteY1" fmla="*/ 1176647 h 2175111"/>
              <a:gd name="connsiteX2" fmla="*/ 1312576 w 1936612"/>
              <a:gd name="connsiteY2" fmla="*/ 2175112 h 2175111"/>
              <a:gd name="connsiteX3" fmla="*/ 342812 w 1936612"/>
              <a:gd name="connsiteY3" fmla="*/ 1630296 h 2175111"/>
              <a:gd name="connsiteX4" fmla="*/ 0 w 1936612"/>
              <a:gd name="connsiteY4" fmla="*/ 1133101 h 2175111"/>
              <a:gd name="connsiteX0" fmla="*/ 836307 w 1927580"/>
              <a:gd name="connsiteY0" fmla="*/ -1 h 2175111"/>
              <a:gd name="connsiteX1" fmla="*/ 1926982 w 1927580"/>
              <a:gd name="connsiteY1" fmla="*/ 1176645 h 2175111"/>
              <a:gd name="connsiteX2" fmla="*/ 1312576 w 1927580"/>
              <a:gd name="connsiteY2" fmla="*/ 2175110 h 2175111"/>
              <a:gd name="connsiteX3" fmla="*/ 342812 w 1927580"/>
              <a:gd name="connsiteY3" fmla="*/ 1630294 h 2175111"/>
              <a:gd name="connsiteX4" fmla="*/ 0 w 1927580"/>
              <a:gd name="connsiteY4" fmla="*/ 1133099 h 2175111"/>
              <a:gd name="connsiteX0" fmla="*/ 836307 w 1941789"/>
              <a:gd name="connsiteY0" fmla="*/ 1 h 1630497"/>
              <a:gd name="connsiteX1" fmla="*/ 1926982 w 1941789"/>
              <a:gd name="connsiteY1" fmla="*/ 1176647 h 1630497"/>
              <a:gd name="connsiteX2" fmla="*/ 342812 w 1941789"/>
              <a:gd name="connsiteY2" fmla="*/ 1630296 h 1630497"/>
              <a:gd name="connsiteX3" fmla="*/ 0 w 1941789"/>
              <a:gd name="connsiteY3" fmla="*/ 1133101 h 1630497"/>
              <a:gd name="connsiteX0" fmla="*/ 836307 w 1739079"/>
              <a:gd name="connsiteY0" fmla="*/ -1 h 1980188"/>
              <a:gd name="connsiteX1" fmla="*/ 1709229 w 1739079"/>
              <a:gd name="connsiteY1" fmla="*/ 1888071 h 1980188"/>
              <a:gd name="connsiteX2" fmla="*/ 342812 w 1739079"/>
              <a:gd name="connsiteY2" fmla="*/ 1630294 h 1980188"/>
              <a:gd name="connsiteX3" fmla="*/ 0 w 1739079"/>
              <a:gd name="connsiteY3" fmla="*/ 1133099 h 1980188"/>
              <a:gd name="connsiteX0" fmla="*/ 836307 w 1797551"/>
              <a:gd name="connsiteY0" fmla="*/ 1 h 1949383"/>
              <a:gd name="connsiteX1" fmla="*/ 1709229 w 1797551"/>
              <a:gd name="connsiteY1" fmla="*/ 1888073 h 1949383"/>
              <a:gd name="connsiteX2" fmla="*/ 342812 w 1797551"/>
              <a:gd name="connsiteY2" fmla="*/ 1630296 h 1949383"/>
              <a:gd name="connsiteX3" fmla="*/ 0 w 1797551"/>
              <a:gd name="connsiteY3" fmla="*/ 1133101 h 1949383"/>
              <a:gd name="connsiteX0" fmla="*/ 836307 w 1559121"/>
              <a:gd name="connsiteY0" fmla="*/ -1 h 1699925"/>
              <a:gd name="connsiteX1" fmla="*/ 1390793 w 1559121"/>
              <a:gd name="connsiteY1" fmla="*/ 1567680 h 1699925"/>
              <a:gd name="connsiteX2" fmla="*/ 342812 w 1559121"/>
              <a:gd name="connsiteY2" fmla="*/ 1630294 h 1699925"/>
              <a:gd name="connsiteX3" fmla="*/ 0 w 1559121"/>
              <a:gd name="connsiteY3" fmla="*/ 1133099 h 1699925"/>
              <a:gd name="connsiteX0" fmla="*/ 836307 w 1486683"/>
              <a:gd name="connsiteY0" fmla="*/ 1 h 2035859"/>
              <a:gd name="connsiteX1" fmla="*/ 1390793 w 1486683"/>
              <a:gd name="connsiteY1" fmla="*/ 1567682 h 2035859"/>
              <a:gd name="connsiteX2" fmla="*/ 516148 w 1486683"/>
              <a:gd name="connsiteY2" fmla="*/ 2020464 h 2035859"/>
              <a:gd name="connsiteX3" fmla="*/ 0 w 1486683"/>
              <a:gd name="connsiteY3" fmla="*/ 1133101 h 2035859"/>
              <a:gd name="connsiteX0" fmla="*/ 836307 w 1623736"/>
              <a:gd name="connsiteY0" fmla="*/ -1 h 2031585"/>
              <a:gd name="connsiteX1" fmla="*/ 1587202 w 1623736"/>
              <a:gd name="connsiteY1" fmla="*/ 1522555 h 2031585"/>
              <a:gd name="connsiteX2" fmla="*/ 516148 w 1623736"/>
              <a:gd name="connsiteY2" fmla="*/ 2020462 h 2031585"/>
              <a:gd name="connsiteX3" fmla="*/ 0 w 1623736"/>
              <a:gd name="connsiteY3" fmla="*/ 1133099 h 2031585"/>
              <a:gd name="connsiteX0" fmla="*/ 836307 w 1610590"/>
              <a:gd name="connsiteY0" fmla="*/ 1 h 2035476"/>
              <a:gd name="connsiteX1" fmla="*/ 1587202 w 1610590"/>
              <a:gd name="connsiteY1" fmla="*/ 1522557 h 2035476"/>
              <a:gd name="connsiteX2" fmla="*/ 516148 w 1610590"/>
              <a:gd name="connsiteY2" fmla="*/ 2020464 h 2035476"/>
              <a:gd name="connsiteX3" fmla="*/ 0 w 1610590"/>
              <a:gd name="connsiteY3" fmla="*/ 1133101 h 2035476"/>
              <a:gd name="connsiteX0" fmla="*/ 547864 w 1587365"/>
              <a:gd name="connsiteY0" fmla="*/ 0 h 1862355"/>
              <a:gd name="connsiteX1" fmla="*/ 1587202 w 1587365"/>
              <a:gd name="connsiteY1" fmla="*/ 1354247 h 1862355"/>
              <a:gd name="connsiteX2" fmla="*/ 516148 w 1587365"/>
              <a:gd name="connsiteY2" fmla="*/ 1852154 h 1862355"/>
              <a:gd name="connsiteX3" fmla="*/ 0 w 1587365"/>
              <a:gd name="connsiteY3" fmla="*/ 964791 h 1862355"/>
              <a:gd name="connsiteX0" fmla="*/ 547864 w 1385579"/>
              <a:gd name="connsiteY0" fmla="*/ 0 h 1856283"/>
              <a:gd name="connsiteX1" fmla="*/ 1381088 w 1385579"/>
              <a:gd name="connsiteY1" fmla="*/ 1241269 h 1856283"/>
              <a:gd name="connsiteX2" fmla="*/ 516148 w 1385579"/>
              <a:gd name="connsiteY2" fmla="*/ 1852154 h 1856283"/>
              <a:gd name="connsiteX3" fmla="*/ 0 w 1385579"/>
              <a:gd name="connsiteY3" fmla="*/ 964791 h 1856283"/>
              <a:gd name="connsiteX0" fmla="*/ 547864 w 1381526"/>
              <a:gd name="connsiteY0" fmla="*/ 0 h 1660131"/>
              <a:gd name="connsiteX1" fmla="*/ 1381088 w 1381526"/>
              <a:gd name="connsiteY1" fmla="*/ 1241269 h 1660131"/>
              <a:gd name="connsiteX2" fmla="*/ 653310 w 1381526"/>
              <a:gd name="connsiteY2" fmla="*/ 1653013 h 1660131"/>
              <a:gd name="connsiteX3" fmla="*/ 0 w 1381526"/>
              <a:gd name="connsiteY3" fmla="*/ 964791 h 1660131"/>
              <a:gd name="connsiteX0" fmla="*/ 547864 w 1406646"/>
              <a:gd name="connsiteY0" fmla="*/ 0 h 1659185"/>
              <a:gd name="connsiteX1" fmla="*/ 1381088 w 1406646"/>
              <a:gd name="connsiteY1" fmla="*/ 1241269 h 1659185"/>
              <a:gd name="connsiteX2" fmla="*/ 653310 w 1406646"/>
              <a:gd name="connsiteY2" fmla="*/ 1653013 h 1659185"/>
              <a:gd name="connsiteX3" fmla="*/ 0 w 1406646"/>
              <a:gd name="connsiteY3" fmla="*/ 964791 h 1659185"/>
              <a:gd name="connsiteX0" fmla="*/ 547864 w 1432357"/>
              <a:gd name="connsiteY0" fmla="*/ 0 h 1659301"/>
              <a:gd name="connsiteX1" fmla="*/ 1381088 w 1432357"/>
              <a:gd name="connsiteY1" fmla="*/ 1241269 h 1659301"/>
              <a:gd name="connsiteX2" fmla="*/ 653310 w 1432357"/>
              <a:gd name="connsiteY2" fmla="*/ 1653013 h 1659301"/>
              <a:gd name="connsiteX3" fmla="*/ 0 w 1432357"/>
              <a:gd name="connsiteY3" fmla="*/ 964791 h 1659301"/>
              <a:gd name="connsiteX0" fmla="*/ 547864 w 1432357"/>
              <a:gd name="connsiteY0" fmla="*/ 0 h 1690857"/>
              <a:gd name="connsiteX1" fmla="*/ 1381088 w 1432357"/>
              <a:gd name="connsiteY1" fmla="*/ 1241269 h 1690857"/>
              <a:gd name="connsiteX2" fmla="*/ 653310 w 1432357"/>
              <a:gd name="connsiteY2" fmla="*/ 1653013 h 1690857"/>
              <a:gd name="connsiteX3" fmla="*/ 0 w 1432357"/>
              <a:gd name="connsiteY3" fmla="*/ 964791 h 1690857"/>
              <a:gd name="connsiteX0" fmla="*/ 571720 w 1456213"/>
              <a:gd name="connsiteY0" fmla="*/ 0 h 1667442"/>
              <a:gd name="connsiteX1" fmla="*/ 1404944 w 1456213"/>
              <a:gd name="connsiteY1" fmla="*/ 1241269 h 1667442"/>
              <a:gd name="connsiteX2" fmla="*/ 677166 w 1456213"/>
              <a:gd name="connsiteY2" fmla="*/ 1653013 h 1667442"/>
              <a:gd name="connsiteX3" fmla="*/ -1 w 1456213"/>
              <a:gd name="connsiteY3" fmla="*/ 778960 h 1667442"/>
              <a:gd name="connsiteX0" fmla="*/ 571721 w 1405090"/>
              <a:gd name="connsiteY0" fmla="*/ 0 h 1769961"/>
              <a:gd name="connsiteX1" fmla="*/ 1404945 w 1405090"/>
              <a:gd name="connsiteY1" fmla="*/ 1241269 h 1769961"/>
              <a:gd name="connsiteX2" fmla="*/ 633799 w 1405090"/>
              <a:gd name="connsiteY2" fmla="*/ 1757726 h 1769961"/>
              <a:gd name="connsiteX3" fmla="*/ 0 w 1405090"/>
              <a:gd name="connsiteY3" fmla="*/ 778960 h 1769961"/>
              <a:gd name="connsiteX0" fmla="*/ 571721 w 1426634"/>
              <a:gd name="connsiteY0" fmla="*/ 0 h 1771108"/>
              <a:gd name="connsiteX1" fmla="*/ 1404945 w 1426634"/>
              <a:gd name="connsiteY1" fmla="*/ 1241269 h 1771108"/>
              <a:gd name="connsiteX2" fmla="*/ 633799 w 1426634"/>
              <a:gd name="connsiteY2" fmla="*/ 1757726 h 1771108"/>
              <a:gd name="connsiteX3" fmla="*/ 0 w 1426634"/>
              <a:gd name="connsiteY3" fmla="*/ 778960 h 1771108"/>
              <a:gd name="connsiteX0" fmla="*/ 571721 w 1463015"/>
              <a:gd name="connsiteY0" fmla="*/ 0 h 1770849"/>
              <a:gd name="connsiteX1" fmla="*/ 1404945 w 1463015"/>
              <a:gd name="connsiteY1" fmla="*/ 1241269 h 1770849"/>
              <a:gd name="connsiteX2" fmla="*/ 633799 w 1463015"/>
              <a:gd name="connsiteY2" fmla="*/ 1757726 h 1770849"/>
              <a:gd name="connsiteX3" fmla="*/ 0 w 1463015"/>
              <a:gd name="connsiteY3" fmla="*/ 778960 h 177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15" h="1770849">
                <a:moveTo>
                  <a:pt x="571721" y="0"/>
                </a:moveTo>
                <a:cubicBezTo>
                  <a:pt x="1498156" y="164007"/>
                  <a:pt x="1542345" y="921658"/>
                  <a:pt x="1404945" y="1241269"/>
                </a:cubicBezTo>
                <a:cubicBezTo>
                  <a:pt x="1267545" y="1560880"/>
                  <a:pt x="867956" y="1834777"/>
                  <a:pt x="633799" y="1757726"/>
                </a:cubicBezTo>
                <a:cubicBezTo>
                  <a:pt x="399642" y="1680675"/>
                  <a:pt x="74734" y="887399"/>
                  <a:pt x="0" y="778960"/>
                </a:cubicBezTo>
              </a:path>
            </a:pathLst>
          </a:custGeom>
          <a:noFill/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Box 99"/>
          <p:cNvSpPr txBox="1"/>
          <p:nvPr/>
        </p:nvSpPr>
        <p:spPr>
          <a:xfrm>
            <a:off x="9306143" y="397849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</a:t>
            </a:r>
            <a:endParaRPr lang="de-DE" sz="2800" b="1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955255" y="1825828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55411" y="1279260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convert</a:t>
            </a:r>
            <a:endParaRPr lang="de-DE" sz="2800" b="1" dirty="0"/>
          </a:p>
        </p:txBody>
      </p: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507" y="1546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8362570" y="5218084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V1</a:t>
            </a:r>
          </a:p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456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8974017" y="3256641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8180863" y="5370484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V1</a:t>
            </a:r>
          </a:p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0899360" y="5218084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V1</a:t>
            </a:r>
          </a:p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0739424" y="5392256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V2</a:t>
            </a:r>
          </a:p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9066040" y="4088423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0946423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91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487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081896" y="3717383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442578" y="3717383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803261" y="3717383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42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4146331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499131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3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2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3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9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1" y="6343100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4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6168196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9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9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8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7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0157777" y="6093662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7511934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9182689" y="7411215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9158887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8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8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4137613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3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4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4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205122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100" y="3766447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7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4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544109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544109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60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5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6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4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7325892" y="676312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9871978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72134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230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30" y="3991447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243428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2858251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2663185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5751352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5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559832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9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3" y="403423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7306408" y="8598877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52764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0305804" y="76176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0308735" y="928532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3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7637757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6937148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6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1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814908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8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453200" y="1529007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9271711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4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6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2015041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8" y="4166821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2901809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4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86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1" y="3048961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95784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1484536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1230854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2617204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815648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5140412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67417" y="5244694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5986146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6332504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294" y="4857515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89475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3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94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05" y="5409101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733537" y="6426823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2699954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4224537" y="6737108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6076265" y="6783213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533" y="4981082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1410066" y="6050631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1547428" y="6816060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8819191" y="6765941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57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2475710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02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95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58584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05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64194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500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62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55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6798875" y="674260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60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78" y="6222738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36" y="6210581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24" y="6174410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4764127" y="674260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1738157" y="338647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79416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354363" y="4529169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930" y="2861900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302072" y="4611642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63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0213283" y="7598643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886" y="7078772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568" y="7316689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5343003" y="478591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7113187" y="478591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788009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90341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1060934" y="5712036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2831118" y="5712036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1055072" y="388616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2825256" y="388616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27486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38756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415772" y="473609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940063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6504695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44" y="0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6951786" y="6573714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6249418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37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30768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1963802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186962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3126071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5672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74578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5672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5672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26071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26071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26071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26071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5077656" y="2716823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79987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9170586" y="1292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610496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610496" y="2600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610496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5089379" y="5032133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91710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9182309" y="3783623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622219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622219" y="5091673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622219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5092310" y="7452947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94641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9185240" y="6274776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625150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9625150" y="7582826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25150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562660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6854472" y="1464460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2218779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931985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2871094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1744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19601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1744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01744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71094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71094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1094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71094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9460523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0147" y="178559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948953" y="1292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886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388863" y="2600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38886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9381392" y="3446585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1960676" y="3783623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40058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400586" y="5091673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40058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4799232" y="2720883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19047" y="176214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9005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349005" y="2805674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49005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9271341" y="32832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562660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6854472" y="1464460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2218779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931985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2871094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1744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19601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1744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01744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71094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71094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1094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71094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9460523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0147" y="178559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975330" y="3578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415240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415240" y="4886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415240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2426963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390185" y="3472962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963607" y="1227990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4799232" y="2720883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19047" y="176214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9005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349005" y="2805674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49005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9300647" y="312788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1975330" y="6989882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3156223" y="5858609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668814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739054" y="7438292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5518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 smtClean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2092568" y="43961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562660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6854472" y="1464460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2218779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931985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2871094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1744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19601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1744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01744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71094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71094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1094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71094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9460523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0147" y="178559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948953" y="1292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886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160264" y="2600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160264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9381392" y="3446585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1960676" y="3783623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40058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171987" y="5091673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171987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9530862" y="7367954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1963607" y="6274776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40351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74918" y="7582826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174918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4799232" y="2720883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19047" y="176214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9005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243498" y="2805674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17119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9271341" y="32832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089633" y="640741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825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825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787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964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6874988" y="6065768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819748" y="7322191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39563" y="636345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369521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7264014" y="7406982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237635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341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4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2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2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2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2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2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4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4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4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4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1206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5467359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970421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0843512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9348281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2475710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9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2447135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2261398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4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2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2261398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2261398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3956006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3" y="4055178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5" y="1571063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40" y="5722613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4" y="6165806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3651766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58159" y="2099134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51264" y="2179431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2035" y="2626270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26641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120341" y="3640694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77209" y="3739866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1951" y="1255751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18956" y="5407301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5575" y="1783822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9451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128" y="7856276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421009" y="6063544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4945" y="1633029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14307" y="7484542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9211" y="7543485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514</Words>
  <Application>Microsoft Office PowerPoint</Application>
  <PresentationFormat>Custom</PresentationFormat>
  <Paragraphs>373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106</cp:revision>
  <dcterms:created xsi:type="dcterms:W3CDTF">2014-09-23T17:10:31Z</dcterms:created>
  <dcterms:modified xsi:type="dcterms:W3CDTF">2015-08-14T13:56:50Z</dcterms:modified>
</cp:coreProperties>
</file>