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75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73" r:id="rId13"/>
    <p:sldId id="265" r:id="rId14"/>
    <p:sldId id="266" r:id="rId15"/>
    <p:sldId id="267" r:id="rId16"/>
    <p:sldId id="268" r:id="rId17"/>
    <p:sldId id="270" r:id="rId18"/>
    <p:sldId id="272" r:id="rId19"/>
    <p:sldId id="271" r:id="rId20"/>
    <p:sldId id="274" r:id="rId21"/>
  </p:sldIdLst>
  <p:sldSz cx="14400213" cy="75596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 smtClean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8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9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4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1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9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91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5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0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09.06.2015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7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microsoft.com/office/2007/relationships/diagramDrawing" Target="../diagrams/drawing1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27565" y="2556948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90183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43031" y="2951163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21350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819191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837118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7472822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22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366248" y="4887865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3759" y="0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" name="Cross 9"/>
          <p:cNvSpPr/>
          <p:nvPr/>
        </p:nvSpPr>
        <p:spPr>
          <a:xfrm rot="2669759">
            <a:off x="4059360" y="4611843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/>
          <p:cNvSpPr txBox="1"/>
          <p:nvPr/>
        </p:nvSpPr>
        <p:spPr>
          <a:xfrm>
            <a:off x="4465408" y="4844765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56223" y="2952051"/>
            <a:ext cx="1868556" cy="3739133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4492859" y="238221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54693" y="2339074"/>
            <a:ext cx="2806054" cy="5115953"/>
            <a:chOff x="7080552" y="-132277"/>
            <a:chExt cx="2806054" cy="5115953"/>
          </a:xfrm>
        </p:grpSpPr>
        <p:sp>
          <p:nvSpPr>
            <p:cNvPr id="79" name="Rounded Rectangle 75"/>
            <p:cNvSpPr/>
            <p:nvPr/>
          </p:nvSpPr>
          <p:spPr>
            <a:xfrm>
              <a:off x="8059356" y="2517568"/>
              <a:ext cx="1441656" cy="1514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080552" y="-132277"/>
              <a:ext cx="2806054" cy="5115953"/>
              <a:chOff x="7080552" y="-132277"/>
              <a:chExt cx="2806054" cy="51159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0552" y="4277752"/>
                <a:ext cx="1655807" cy="705924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017713" y="2503194"/>
                <a:ext cx="15069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kill</a:t>
                </a:r>
                <a:endParaRPr lang="de-DE" sz="2800" b="1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7809465" y="427153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045163" y="-132277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ps</a:t>
                </a:r>
                <a:endParaRPr lang="de-DE" sz="2800" b="1" dirty="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8048943" y="604174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78" name="Cross 77"/>
              <p:cNvSpPr/>
              <p:nvPr/>
            </p:nvSpPr>
            <p:spPr>
              <a:xfrm rot="2669759">
                <a:off x="7657099" y="2146402"/>
                <a:ext cx="2229507" cy="2238141"/>
              </a:xfrm>
              <a:prstGeom prst="plus">
                <a:avLst>
                  <a:gd name="adj" fmla="val 47174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9852504" y="3128790"/>
            <a:ext cx="1554733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9959800" y="4509335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824" y="285340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642" y="49811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 rot="2019014">
            <a:off x="6220420" y="3073224"/>
            <a:ext cx="1560218" cy="962786"/>
            <a:chOff x="6082866" y="1872306"/>
            <a:chExt cx="1560218" cy="962786"/>
          </a:xfrm>
        </p:grpSpPr>
        <p:grpSp>
          <p:nvGrpSpPr>
            <p:cNvPr id="69" name="Group 68"/>
            <p:cNvGrpSpPr/>
            <p:nvPr/>
          </p:nvGrpSpPr>
          <p:grpSpPr>
            <a:xfrm rot="19611581">
              <a:off x="6082866" y="1872306"/>
              <a:ext cx="1560218" cy="962786"/>
              <a:chOff x="2334271" y="318043"/>
              <a:chExt cx="1408522" cy="962786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rot="21569405">
                <a:off x="2417352" y="1280829"/>
                <a:ext cx="1305142" cy="0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 rot="19580986">
              <a:off x="6232411" y="222978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run</a:t>
              </a:r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190" y="6833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7123670" y="-126049"/>
            <a:ext cx="3239954" cy="2215991"/>
            <a:chOff x="7477384" y="5317103"/>
            <a:chExt cx="3239954" cy="2215991"/>
          </a:xfrm>
        </p:grpSpPr>
        <p:sp>
          <p:nvSpPr>
            <p:cNvPr id="1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 rot="16619105">
            <a:off x="5632642" y="950897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7651277">
            <a:off x="5756927" y="1995803"/>
            <a:ext cx="2158000" cy="1172414"/>
            <a:chOff x="6053845" y="5107898"/>
            <a:chExt cx="2158000" cy="1172414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53845" y="5107898"/>
              <a:ext cx="2158000" cy="1089658"/>
              <a:chOff x="2334271" y="318043"/>
              <a:chExt cx="1408522" cy="1089658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2570473" flipH="1">
                <a:off x="2440716" y="440897"/>
                <a:ext cx="937653" cy="966804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861538">
              <a:off x="6613888" y="575709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41"/>
          <p:cNvGrpSpPr/>
          <p:nvPr/>
        </p:nvGrpSpPr>
        <p:grpSpPr>
          <a:xfrm>
            <a:off x="4477826" y="666512"/>
            <a:ext cx="1423555" cy="685800"/>
            <a:chOff x="1159246" y="646669"/>
            <a:chExt cx="1423555" cy="685800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Straight Arrow Connector 62"/>
          <p:cNvCxnSpPr/>
          <p:nvPr/>
        </p:nvCxnSpPr>
        <p:spPr>
          <a:xfrm flipV="1">
            <a:off x="6148582" y="998999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63"/>
          <p:cNvSpPr txBox="1"/>
          <p:nvPr/>
        </p:nvSpPr>
        <p:spPr>
          <a:xfrm>
            <a:off x="6124779" y="33541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90" y="6575683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486" y="666036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081896" y="2097338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442578" y="2097338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803261" y="2097338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941" y="665511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4146331" y="4630813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7499131" y="4630813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9111242" y="99216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8798011" y="801976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0065756" y="23214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0944162" y="98392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4366248" y="4999077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4059360" y="4723055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4465408" y="4955977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69403" y="4820888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661973" y="4548151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25663" y="358787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366248" y="305574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685358" y="2530805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5977" y="2266599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Boxfuse</a:t>
              </a:r>
              <a:endParaRPr lang="en-US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1040524" y="52026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1155127" y="1575483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59246" y="720809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0157777" y="4473617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7511933" y="5458683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9182689" y="5791170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9158886" y="5127583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87" y="4047093"/>
            <a:ext cx="1655807" cy="705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37" y="1991752"/>
            <a:ext cx="1655807" cy="705924"/>
          </a:xfrm>
          <a:prstGeom prst="rect">
            <a:avLst/>
          </a:prstGeom>
        </p:spPr>
      </p:pic>
      <p:sp>
        <p:nvSpPr>
          <p:cNvPr id="79" name="Rounded Rectangle 75"/>
          <p:cNvSpPr/>
          <p:nvPr/>
        </p:nvSpPr>
        <p:spPr>
          <a:xfrm>
            <a:off x="8059356" y="2517568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276162" y="361967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17713" y="2503194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827903" y="3553413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2052136" y="2993982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119494" y="43117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78" name="Cross 77"/>
          <p:cNvSpPr/>
          <p:nvPr/>
        </p:nvSpPr>
        <p:spPr>
          <a:xfrm rot="2669759">
            <a:off x="7657099" y="2146402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9" name="Group 68"/>
          <p:cNvGrpSpPr/>
          <p:nvPr/>
        </p:nvGrpSpPr>
        <p:grpSpPr>
          <a:xfrm>
            <a:off x="2219806" y="547021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67013" y="65734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1170348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2789084" y="382104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59" y="5616401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74" y="207260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335" y="4132631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43" y="567239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29" y="2371403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8048943" y="81424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78364" y="1238207"/>
            <a:ext cx="1381738" cy="673166"/>
            <a:chOff x="2334271" y="318043"/>
            <a:chExt cx="1457473" cy="673166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689" y="1043141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4131307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4" y="5519678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1665897" y="3978283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3395318" y="4402247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88" y="5619844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02" y="24141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051222" y="509089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758" y="6017712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926012" y="5317103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8894" y="5748821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77384" y="6548681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2287825" y="599924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875090" y="584135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9917937" y="6529041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92637" y="341372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453200" y="-9103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9271710" y="1650036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9508313" y="108595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7513125" y="82740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1122316" y="394996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1625198" y="826714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673688" y="1626574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8" y="2546776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" y="1281764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4" y="3901939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185" y="3878844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91" y="1428916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95783" y="2499274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1484536" y="1840598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1230853" y="3238515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2617203" y="2576385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815647" y="247867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5140411" y="2668364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67416" y="3624649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5986145" y="1908104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6332504" y="3074215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293" y="3237470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89474" y="3496052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3" y="5539209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93" y="4107447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05" y="3789056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5733537" y="4806778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2699953" y="467015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4224536" y="5117063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6076264" y="5163168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532" y="3361037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1410065" y="4430586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1547427" y="5196015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8819190" y="5145896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56" y="6848377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6787738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02" y="516187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294" y="758763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558583" y="375971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5" y="612982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04" y="855558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64193" y="472766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99" y="1182804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62" y="4598035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54" y="4840611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6798874" y="512256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59" y="5264652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478" y="4602693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36" y="4590536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24" y="4554365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4764126" y="512256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1738157" y="1766426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79415" y="133588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</a:t>
              </a:r>
              <a:r>
                <a:rPr lang="en-US" sz="2000" b="1" dirty="0" smtClean="0"/>
                <a:t>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354363" y="2909124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1929" y="1241855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302071" y="2991597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62" y="5696645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0213282" y="5978598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886" y="5458727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568" y="5696644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1398587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1398587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09321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709321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709321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709321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086183" y="58991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086183" y="4832349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086183" y="3794124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0086183" y="2732087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1206" y="212283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5467359" y="212283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3970421" y="2001703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0843512" y="212283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smtClean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9348281" y="2001703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281" y="855665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6095208" y="3694112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9848056" y="827090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18406" y="460374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94631" y="641353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23833" y="460374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886406" y="460374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0100468" y="3536949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709321" y="3536949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6866731" y="641353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2238830" y="641353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49225" y="5037698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642925" y="2335961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99792" y="2435133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94534" y="-4898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741539" y="4102568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797633" y="4545761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15560" y="2031721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58159" y="479089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1451264" y="559386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864" y="5464259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322035" y="1006226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726641" y="4722386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120341" y="2020649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377208" y="2119821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71950" y="-364294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218955" y="3787256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35575" y="163777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9451" y="690914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7127" y="6236231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5 Seconds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421009" y="4443499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4944" y="12984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14306" y="5864497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9210" y="5923440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</a:rPr>
              <a:t>Secure Micro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216</Words>
  <Application>Microsoft Office PowerPoint</Application>
  <PresentationFormat>Benutzerdefiniert</PresentationFormat>
  <Paragraphs>168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FontAwesome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87</cp:revision>
  <dcterms:created xsi:type="dcterms:W3CDTF">2014-09-23T17:10:31Z</dcterms:created>
  <dcterms:modified xsi:type="dcterms:W3CDTF">2015-06-10T11:14:02Z</dcterms:modified>
</cp:coreProperties>
</file>