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392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21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23.09.2014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6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3457" y="2206109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6075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638925" y="260032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1047750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1047750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605213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05213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05213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05213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982075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982075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982075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982075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4991100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743950" y="476251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0525" y="290514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3186112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3186112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762625" y="290514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134724" y="290514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11</cp:revision>
  <dcterms:created xsi:type="dcterms:W3CDTF">2014-09-23T17:10:31Z</dcterms:created>
  <dcterms:modified xsi:type="dcterms:W3CDTF">2014-09-23T21:37:45Z</dcterms:modified>
</cp:coreProperties>
</file>