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82" r:id="rId14"/>
    <p:sldId id="273" r:id="rId15"/>
    <p:sldId id="265" r:id="rId16"/>
    <p:sldId id="266" r:id="rId17"/>
    <p:sldId id="267" r:id="rId18"/>
    <p:sldId id="268" r:id="rId19"/>
    <p:sldId id="270" r:id="rId20"/>
    <p:sldId id="272" r:id="rId21"/>
    <p:sldId id="271" r:id="rId22"/>
    <p:sldId id="274" r:id="rId23"/>
    <p:sldId id="276" r:id="rId24"/>
    <p:sldId id="277" r:id="rId25"/>
    <p:sldId id="278" r:id="rId26"/>
    <p:sldId id="279" r:id="rId27"/>
    <p:sldId id="280" r:id="rId28"/>
    <p:sldId id="281" r:id="rId29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diagramDrawing" Target="../diagrams/drawing1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3639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39724" y="7920013"/>
            <a:ext cx="2229507" cy="2238141"/>
            <a:chOff x="3399145" y="8157406"/>
            <a:chExt cx="2229507" cy="2238141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0" name="Cross 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06191" y="5612076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4942458" y="655126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62758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4036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5016020" y="7249923"/>
            <a:ext cx="7916120" cy="991479"/>
            <a:chOff x="251750" y="3607330"/>
            <a:chExt cx="7916120" cy="991479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251750" y="3607330"/>
              <a:ext cx="7916120" cy="991479"/>
              <a:chOff x="-3403663" y="318043"/>
              <a:chExt cx="7146456" cy="991479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-3403663" y="1306628"/>
                <a:ext cx="7126260" cy="289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3517052" y="4037294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442082" y="6366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457642" y="5449771"/>
            <a:ext cx="1335331" cy="1035917"/>
            <a:chOff x="11705650" y="3796815"/>
            <a:chExt cx="1335331" cy="1035917"/>
          </a:xfrm>
        </p:grpSpPr>
        <p:sp>
          <p:nvSpPr>
            <p:cNvPr id="31" name="Freeform 30"/>
            <p:cNvSpPr/>
            <p:nvPr/>
          </p:nvSpPr>
          <p:spPr>
            <a:xfrm rot="16444475">
              <a:off x="11845053" y="3774524"/>
              <a:ext cx="1035917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705650" y="397849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5434">
            <a:off x="12023637" y="41749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6893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5881506" y="3245438"/>
            <a:ext cx="2229507" cy="2238141"/>
            <a:chOff x="3399145" y="8157406"/>
            <a:chExt cx="2229507" cy="223814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86628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rm</a:t>
              </a:r>
              <a:r>
                <a:rPr lang="en-US" sz="2800" b="1" dirty="0" smtClean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3577"/>
            <a:ext cx="4352193" cy="510833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8563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597877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ounded Rectangle 25"/>
          <p:cNvSpPr/>
          <p:nvPr/>
        </p:nvSpPr>
        <p:spPr>
          <a:xfrm>
            <a:off x="8163473" y="169226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853913" y="3248369"/>
            <a:ext cx="2229507" cy="2238141"/>
            <a:chOff x="3399145" y="8157406"/>
            <a:chExt cx="2229507" cy="2238141"/>
          </a:xfrm>
        </p:grpSpPr>
        <p:sp>
          <p:nvSpPr>
            <p:cNvPr id="120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21" name="Cross 120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oup 41"/>
          <p:cNvGrpSpPr/>
          <p:nvPr/>
        </p:nvGrpSpPr>
        <p:grpSpPr>
          <a:xfrm>
            <a:off x="8155378" y="859270"/>
            <a:ext cx="1626577" cy="685800"/>
            <a:chOff x="1159246" y="646669"/>
            <a:chExt cx="1423555" cy="685800"/>
          </a:xfrm>
        </p:grpSpPr>
        <p:sp>
          <p:nvSpPr>
            <p:cNvPr id="124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Snip Same Side Corner Rectangle 125"/>
          <p:cNvSpPr/>
          <p:nvPr/>
        </p:nvSpPr>
        <p:spPr>
          <a:xfrm>
            <a:off x="8053704" y="600808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Box 126"/>
          <p:cNvSpPr txBox="1"/>
          <p:nvPr/>
        </p:nvSpPr>
        <p:spPr>
          <a:xfrm>
            <a:off x="8065476" y="3753849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</a:t>
            </a:r>
            <a:r>
              <a:rPr lang="en-US" sz="2800" b="1" dirty="0" smtClean="0"/>
              <a:t> -vault</a:t>
            </a:r>
            <a:endParaRPr lang="de-DE" sz="28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4458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562707" cy="256735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698575">
            <a:off x="12769518" y="404004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140" name="Group 139"/>
          <p:cNvGrpSpPr/>
          <p:nvPr/>
        </p:nvGrpSpPr>
        <p:grpSpPr>
          <a:xfrm rot="20392435" flipH="1">
            <a:off x="12002621" y="5707760"/>
            <a:ext cx="1366681" cy="1009305"/>
            <a:chOff x="11713968" y="3937995"/>
            <a:chExt cx="1335331" cy="1009305"/>
          </a:xfrm>
        </p:grpSpPr>
        <p:sp>
          <p:nvSpPr>
            <p:cNvPr id="141" name="Freeform 140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95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10458862" y="4137614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417221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10056607" y="376644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843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2828501" y="4054004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826" y="3858938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494042" y="1571064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57665" y="2099135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721541" y="2626270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570</Words>
  <Application>Microsoft Office PowerPoint</Application>
  <PresentationFormat>Custom</PresentationFormat>
  <Paragraphs>428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121</cp:revision>
  <dcterms:created xsi:type="dcterms:W3CDTF">2014-09-23T17:10:31Z</dcterms:created>
  <dcterms:modified xsi:type="dcterms:W3CDTF">2015-09-28T13:01:50Z</dcterms:modified>
</cp:coreProperties>
</file>