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</p:sldIdLst>
  <p:sldSz cx="12192000" cy="6858000"/>
  <p:notesSz cx="6858000" cy="9144000"/>
  <p:embeddedFontLst>
    <p:embeddedFont>
      <p:font typeface="Malgun Gothic" panose="020B0503020000020004" pitchFamily="50" charset="-127"/>
      <p:regular r:id="rId34"/>
      <p:bold r:id="rId35"/>
    </p:embeddedFont>
    <p:embeddedFont>
      <p:font typeface="Architects Daughter" panose="020B0600000101010101" charset="0"/>
      <p:regular r:id="rId36"/>
    </p:embeddedFont>
    <p:embeddedFont>
      <p:font typeface="Impact" panose="020B0806030902050204" pitchFamily="34" charset="0"/>
      <p:regular r:id="rId37"/>
    </p:embeddedFont>
    <p:embeddedFont>
      <p:font typeface="Titillium Web" panose="000005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7F2"/>
    <a:srgbClr val="FFFFFF"/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F4C614-1551-4B47-887D-06728343C9BC}">
  <a:tblStyle styleId="{4CF4C614-1551-4B47-887D-06728343C9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iHyun" userId="3afdf99474e68df7" providerId="LiveId" clId="{E9F8A2BB-51AC-4F0A-8E94-D78FAFC44F6A}"/>
    <pc:docChg chg="undo custSel addSld delSld modSld sldOrd">
      <pc:chgData name="Park SiHyun" userId="3afdf99474e68df7" providerId="LiveId" clId="{E9F8A2BB-51AC-4F0A-8E94-D78FAFC44F6A}" dt="2021-12-22T15:30:54.927" v="539" actId="20577"/>
      <pc:docMkLst>
        <pc:docMk/>
      </pc:docMkLst>
      <pc:sldChg chg="mod modShow">
        <pc:chgData name="Park SiHyun" userId="3afdf99474e68df7" providerId="LiveId" clId="{E9F8A2BB-51AC-4F0A-8E94-D78FAFC44F6A}" dt="2021-12-22T09:49:06.899" v="461" actId="729"/>
        <pc:sldMkLst>
          <pc:docMk/>
          <pc:sldMk cId="0" sldId="257"/>
        </pc:sldMkLst>
      </pc:sldChg>
      <pc:sldChg chg="modSp mod">
        <pc:chgData name="Park SiHyun" userId="3afdf99474e68df7" providerId="LiveId" clId="{E9F8A2BB-51AC-4F0A-8E94-D78FAFC44F6A}" dt="2021-12-22T09:35:51.045" v="309"/>
        <pc:sldMkLst>
          <pc:docMk/>
          <pc:sldMk cId="0" sldId="258"/>
        </pc:sldMkLst>
        <pc:spChg chg="mod">
          <ac:chgData name="Park SiHyun" userId="3afdf99474e68df7" providerId="LiveId" clId="{E9F8A2BB-51AC-4F0A-8E94-D78FAFC44F6A}" dt="2021-12-22T09:35:51.045" v="309"/>
          <ac:spMkLst>
            <pc:docMk/>
            <pc:sldMk cId="0" sldId="258"/>
            <ac:spMk id="259" creationId="{00000000-0000-0000-0000-000000000000}"/>
          </ac:spMkLst>
        </pc:spChg>
      </pc:sldChg>
      <pc:sldChg chg="delSp modSp mod">
        <pc:chgData name="Park SiHyun" userId="3afdf99474e68df7" providerId="LiveId" clId="{E9F8A2BB-51AC-4F0A-8E94-D78FAFC44F6A}" dt="2021-12-22T08:31:11.669" v="5" actId="14100"/>
        <pc:sldMkLst>
          <pc:docMk/>
          <pc:sldMk cId="0" sldId="259"/>
        </pc:sldMkLst>
        <pc:grpChg chg="del">
          <ac:chgData name="Park SiHyun" userId="3afdf99474e68df7" providerId="LiveId" clId="{E9F8A2BB-51AC-4F0A-8E94-D78FAFC44F6A}" dt="2021-12-22T08:31:04.132" v="1" actId="478"/>
          <ac:grpSpMkLst>
            <pc:docMk/>
            <pc:sldMk cId="0" sldId="259"/>
            <ac:grpSpMk id="408" creationId="{00000000-0000-0000-0000-000000000000}"/>
          </ac:grpSpMkLst>
        </pc:grpChg>
        <pc:grpChg chg="del">
          <ac:chgData name="Park SiHyun" userId="3afdf99474e68df7" providerId="LiveId" clId="{E9F8A2BB-51AC-4F0A-8E94-D78FAFC44F6A}" dt="2021-12-22T08:31:04.615" v="2" actId="478"/>
          <ac:grpSpMkLst>
            <pc:docMk/>
            <pc:sldMk cId="0" sldId="259"/>
            <ac:grpSpMk id="411" creationId="{00000000-0000-0000-0000-000000000000}"/>
          </ac:grpSpMkLst>
        </pc:grpChg>
        <pc:grpChg chg="del">
          <ac:chgData name="Park SiHyun" userId="3afdf99474e68df7" providerId="LiveId" clId="{E9F8A2BB-51AC-4F0A-8E94-D78FAFC44F6A}" dt="2021-12-22T08:31:03.298" v="0" actId="478"/>
          <ac:grpSpMkLst>
            <pc:docMk/>
            <pc:sldMk cId="0" sldId="259"/>
            <ac:grpSpMk id="414" creationId="{00000000-0000-0000-0000-000000000000}"/>
          </ac:grpSpMkLst>
        </pc:grpChg>
        <pc:grpChg chg="del">
          <ac:chgData name="Park SiHyun" userId="3afdf99474e68df7" providerId="LiveId" clId="{E9F8A2BB-51AC-4F0A-8E94-D78FAFC44F6A}" dt="2021-12-22T08:31:05.505" v="3" actId="478"/>
          <ac:grpSpMkLst>
            <pc:docMk/>
            <pc:sldMk cId="0" sldId="259"/>
            <ac:grpSpMk id="417" creationId="{00000000-0000-0000-0000-000000000000}"/>
          </ac:grpSpMkLst>
        </pc:grpChg>
        <pc:grpChg chg="del">
          <ac:chgData name="Park SiHyun" userId="3afdf99474e68df7" providerId="LiveId" clId="{E9F8A2BB-51AC-4F0A-8E94-D78FAFC44F6A}" dt="2021-12-22T08:31:06.278" v="4" actId="478"/>
          <ac:grpSpMkLst>
            <pc:docMk/>
            <pc:sldMk cId="0" sldId="259"/>
            <ac:grpSpMk id="456" creationId="{00000000-0000-0000-0000-000000000000}"/>
          </ac:grpSpMkLst>
        </pc:grpChg>
        <pc:picChg chg="mod">
          <ac:chgData name="Park SiHyun" userId="3afdf99474e68df7" providerId="LiveId" clId="{E9F8A2BB-51AC-4F0A-8E94-D78FAFC44F6A}" dt="2021-12-22T08:31:11.669" v="5" actId="14100"/>
          <ac:picMkLst>
            <pc:docMk/>
            <pc:sldMk cId="0" sldId="259"/>
            <ac:picMk id="464" creationId="{00000000-0000-0000-0000-000000000000}"/>
          </ac:picMkLst>
        </pc:picChg>
      </pc:sldChg>
      <pc:sldChg chg="addSp delSp modSp mod">
        <pc:chgData name="Park SiHyun" userId="3afdf99474e68df7" providerId="LiveId" clId="{E9F8A2BB-51AC-4F0A-8E94-D78FAFC44F6A}" dt="2021-12-22T08:34:52.707" v="55" actId="1076"/>
        <pc:sldMkLst>
          <pc:docMk/>
          <pc:sldMk cId="0" sldId="260"/>
        </pc:sldMkLst>
        <pc:spChg chg="add mod">
          <ac:chgData name="Park SiHyun" userId="3afdf99474e68df7" providerId="LiveId" clId="{E9F8A2BB-51AC-4F0A-8E94-D78FAFC44F6A}" dt="2021-12-22T08:34:52.707" v="55" actId="1076"/>
          <ac:spMkLst>
            <pc:docMk/>
            <pc:sldMk cId="0" sldId="260"/>
            <ac:spMk id="2" creationId="{AB1A0772-D901-4024-A5D3-40B40AE2921C}"/>
          </ac:spMkLst>
        </pc:spChg>
        <pc:spChg chg="del mod">
          <ac:chgData name="Park SiHyun" userId="3afdf99474e68df7" providerId="LiveId" clId="{E9F8A2BB-51AC-4F0A-8E94-D78FAFC44F6A}" dt="2021-12-22T08:32:07.128" v="32" actId="478"/>
          <ac:spMkLst>
            <pc:docMk/>
            <pc:sldMk cId="0" sldId="260"/>
            <ac:spMk id="554" creationId="{00000000-0000-0000-0000-000000000000}"/>
          </ac:spMkLst>
        </pc:spChg>
        <pc:grpChg chg="mod">
          <ac:chgData name="Park SiHyun" userId="3afdf99474e68df7" providerId="LiveId" clId="{E9F8A2BB-51AC-4F0A-8E94-D78FAFC44F6A}" dt="2021-12-22T08:34:47.344" v="54" actId="14100"/>
          <ac:grpSpMkLst>
            <pc:docMk/>
            <pc:sldMk cId="0" sldId="260"/>
            <ac:grpSpMk id="550" creationId="{00000000-0000-0000-0000-000000000000}"/>
          </ac:grpSpMkLst>
        </pc:grpChg>
      </pc:sldChg>
      <pc:sldChg chg="modSp mod">
        <pc:chgData name="Park SiHyun" userId="3afdf99474e68df7" providerId="LiveId" clId="{E9F8A2BB-51AC-4F0A-8E94-D78FAFC44F6A}" dt="2021-12-22T08:35:09.688" v="82" actId="1035"/>
        <pc:sldMkLst>
          <pc:docMk/>
          <pc:sldMk cId="0" sldId="267"/>
        </pc:sldMkLst>
        <pc:spChg chg="mod">
          <ac:chgData name="Park SiHyun" userId="3afdf99474e68df7" providerId="LiveId" clId="{E9F8A2BB-51AC-4F0A-8E94-D78FAFC44F6A}" dt="2021-12-22T08:35:09.688" v="82" actId="1035"/>
          <ac:spMkLst>
            <pc:docMk/>
            <pc:sldMk cId="0" sldId="267"/>
            <ac:spMk id="1106" creationId="{00000000-0000-0000-0000-000000000000}"/>
          </ac:spMkLst>
        </pc:spChg>
      </pc:sldChg>
      <pc:sldChg chg="modSp mod">
        <pc:chgData name="Park SiHyun" userId="3afdf99474e68df7" providerId="LiveId" clId="{E9F8A2BB-51AC-4F0A-8E94-D78FAFC44F6A}" dt="2021-12-22T08:35:13.809" v="88" actId="1036"/>
        <pc:sldMkLst>
          <pc:docMk/>
          <pc:sldMk cId="0" sldId="268"/>
        </pc:sldMkLst>
        <pc:spChg chg="mod">
          <ac:chgData name="Park SiHyun" userId="3afdf99474e68df7" providerId="LiveId" clId="{E9F8A2BB-51AC-4F0A-8E94-D78FAFC44F6A}" dt="2021-12-22T08:35:13.809" v="88" actId="1036"/>
          <ac:spMkLst>
            <pc:docMk/>
            <pc:sldMk cId="0" sldId="268"/>
            <ac:spMk id="1178" creationId="{00000000-0000-0000-0000-000000000000}"/>
          </ac:spMkLst>
        </pc:spChg>
      </pc:sldChg>
      <pc:sldChg chg="modSp mod">
        <pc:chgData name="Park SiHyun" userId="3afdf99474e68df7" providerId="LiveId" clId="{E9F8A2BB-51AC-4F0A-8E94-D78FAFC44F6A}" dt="2021-12-22T08:35:26.133" v="90" actId="1076"/>
        <pc:sldMkLst>
          <pc:docMk/>
          <pc:sldMk cId="0" sldId="272"/>
        </pc:sldMkLst>
        <pc:picChg chg="mod">
          <ac:chgData name="Park SiHyun" userId="3afdf99474e68df7" providerId="LiveId" clId="{E9F8A2BB-51AC-4F0A-8E94-D78FAFC44F6A}" dt="2021-12-22T08:35:26.133" v="90" actId="1076"/>
          <ac:picMkLst>
            <pc:docMk/>
            <pc:sldMk cId="0" sldId="272"/>
            <ac:picMk id="1480" creationId="{00000000-0000-0000-0000-000000000000}"/>
          </ac:picMkLst>
        </pc:picChg>
      </pc:sldChg>
      <pc:sldChg chg="modSp mod">
        <pc:chgData name="Park SiHyun" userId="3afdf99474e68df7" providerId="LiveId" clId="{E9F8A2BB-51AC-4F0A-8E94-D78FAFC44F6A}" dt="2021-12-22T08:35:41.553" v="94" actId="255"/>
        <pc:sldMkLst>
          <pc:docMk/>
          <pc:sldMk cId="0" sldId="273"/>
        </pc:sldMkLst>
        <pc:spChg chg="mod">
          <ac:chgData name="Park SiHyun" userId="3afdf99474e68df7" providerId="LiveId" clId="{E9F8A2BB-51AC-4F0A-8E94-D78FAFC44F6A}" dt="2021-12-22T08:35:41.553" v="94" actId="255"/>
          <ac:spMkLst>
            <pc:docMk/>
            <pc:sldMk cId="0" sldId="273"/>
            <ac:spMk id="1555" creationId="{00000000-0000-0000-0000-000000000000}"/>
          </ac:spMkLst>
        </pc:spChg>
      </pc:sldChg>
      <pc:sldChg chg="addSp delSp modSp mod">
        <pc:chgData name="Park SiHyun" userId="3afdf99474e68df7" providerId="LiveId" clId="{E9F8A2BB-51AC-4F0A-8E94-D78FAFC44F6A}" dt="2021-12-22T08:41:31.488" v="147" actId="1035"/>
        <pc:sldMkLst>
          <pc:docMk/>
          <pc:sldMk cId="0" sldId="274"/>
        </pc:sldMkLst>
        <pc:spChg chg="add mod ord">
          <ac:chgData name="Park SiHyun" userId="3afdf99474e68df7" providerId="LiveId" clId="{E9F8A2BB-51AC-4F0A-8E94-D78FAFC44F6A}" dt="2021-12-22T08:40:17.994" v="115" actId="1036"/>
          <ac:spMkLst>
            <pc:docMk/>
            <pc:sldMk cId="0" sldId="274"/>
            <ac:spMk id="97" creationId="{57203ED7-C9F2-48A5-B281-8E60FF03918B}"/>
          </ac:spMkLst>
        </pc:spChg>
        <pc:spChg chg="del mod">
          <ac:chgData name="Park SiHyun" userId="3afdf99474e68df7" providerId="LiveId" clId="{E9F8A2BB-51AC-4F0A-8E94-D78FAFC44F6A}" dt="2021-12-22T08:37:21.856" v="102" actId="478"/>
          <ac:spMkLst>
            <pc:docMk/>
            <pc:sldMk cId="0" sldId="274"/>
            <ac:spMk id="1606" creationId="{00000000-0000-0000-0000-000000000000}"/>
          </ac:spMkLst>
        </pc:spChg>
        <pc:spChg chg="mod">
          <ac:chgData name="Park SiHyun" userId="3afdf99474e68df7" providerId="LiveId" clId="{E9F8A2BB-51AC-4F0A-8E94-D78FAFC44F6A}" dt="2021-12-22T08:37:40.088" v="104" actId="1076"/>
          <ac:spMkLst>
            <pc:docMk/>
            <pc:sldMk cId="0" sldId="274"/>
            <ac:spMk id="1638" creationId="{00000000-0000-0000-0000-000000000000}"/>
          </ac:spMkLst>
        </pc:spChg>
        <pc:spChg chg="mod">
          <ac:chgData name="Park SiHyun" userId="3afdf99474e68df7" providerId="LiveId" clId="{E9F8A2BB-51AC-4F0A-8E94-D78FAFC44F6A}" dt="2021-12-22T08:37:40.088" v="104" actId="1076"/>
          <ac:spMkLst>
            <pc:docMk/>
            <pc:sldMk cId="0" sldId="274"/>
            <ac:spMk id="1642" creationId="{00000000-0000-0000-0000-000000000000}"/>
          </ac:spMkLst>
        </pc:spChg>
        <pc:spChg chg="mod">
          <ac:chgData name="Park SiHyun" userId="3afdf99474e68df7" providerId="LiveId" clId="{E9F8A2BB-51AC-4F0A-8E94-D78FAFC44F6A}" dt="2021-12-22T08:37:40.088" v="104" actId="1076"/>
          <ac:spMkLst>
            <pc:docMk/>
            <pc:sldMk cId="0" sldId="274"/>
            <ac:spMk id="1643" creationId="{00000000-0000-0000-0000-000000000000}"/>
          </ac:spMkLst>
        </pc:spChg>
        <pc:spChg chg="mod">
          <ac:chgData name="Park SiHyun" userId="3afdf99474e68df7" providerId="LiveId" clId="{E9F8A2BB-51AC-4F0A-8E94-D78FAFC44F6A}" dt="2021-12-22T08:41:31.488" v="147" actId="1035"/>
          <ac:spMkLst>
            <pc:docMk/>
            <pc:sldMk cId="0" sldId="274"/>
            <ac:spMk id="1645" creationId="{00000000-0000-0000-0000-000000000000}"/>
          </ac:spMkLst>
        </pc:spChg>
        <pc:spChg chg="mod">
          <ac:chgData name="Park SiHyun" userId="3afdf99474e68df7" providerId="LiveId" clId="{E9F8A2BB-51AC-4F0A-8E94-D78FAFC44F6A}" dt="2021-12-22T08:36:06.202" v="99" actId="2710"/>
          <ac:spMkLst>
            <pc:docMk/>
            <pc:sldMk cId="0" sldId="274"/>
            <ac:spMk id="1648" creationId="{00000000-0000-0000-0000-000000000000}"/>
          </ac:spMkLst>
        </pc:spChg>
        <pc:grpChg chg="mod">
          <ac:chgData name="Park SiHyun" userId="3afdf99474e68df7" providerId="LiveId" clId="{E9F8A2BB-51AC-4F0A-8E94-D78FAFC44F6A}" dt="2021-12-22T08:37:40.088" v="104" actId="1076"/>
          <ac:grpSpMkLst>
            <pc:docMk/>
            <pc:sldMk cId="0" sldId="274"/>
            <ac:grpSpMk id="1625" creationId="{00000000-0000-0000-0000-000000000000}"/>
          </ac:grpSpMkLst>
        </pc:grpChg>
        <pc:grpChg chg="mod">
          <ac:chgData name="Park SiHyun" userId="3afdf99474e68df7" providerId="LiveId" clId="{E9F8A2BB-51AC-4F0A-8E94-D78FAFC44F6A}" dt="2021-12-22T08:37:40.088" v="104" actId="1076"/>
          <ac:grpSpMkLst>
            <pc:docMk/>
            <pc:sldMk cId="0" sldId="274"/>
            <ac:grpSpMk id="1630" creationId="{00000000-0000-0000-0000-000000000000}"/>
          </ac:grpSpMkLst>
        </pc:grpChg>
        <pc:grpChg chg="mod">
          <ac:chgData name="Park SiHyun" userId="3afdf99474e68df7" providerId="LiveId" clId="{E9F8A2BB-51AC-4F0A-8E94-D78FAFC44F6A}" dt="2021-12-22T08:37:40.088" v="104" actId="1076"/>
          <ac:grpSpMkLst>
            <pc:docMk/>
            <pc:sldMk cId="0" sldId="274"/>
            <ac:grpSpMk id="1635" creationId="{00000000-0000-0000-0000-000000000000}"/>
          </ac:grpSpMkLst>
        </pc:grpChg>
        <pc:grpChg chg="mod">
          <ac:chgData name="Park SiHyun" userId="3afdf99474e68df7" providerId="LiveId" clId="{E9F8A2BB-51AC-4F0A-8E94-D78FAFC44F6A}" dt="2021-12-22T08:37:40.088" v="104" actId="1076"/>
          <ac:grpSpMkLst>
            <pc:docMk/>
            <pc:sldMk cId="0" sldId="274"/>
            <ac:grpSpMk id="1639" creationId="{00000000-0000-0000-0000-000000000000}"/>
          </ac:grpSpMkLst>
        </pc:grpChg>
        <pc:picChg chg="mod">
          <ac:chgData name="Park SiHyun" userId="3afdf99474e68df7" providerId="LiveId" clId="{E9F8A2BB-51AC-4F0A-8E94-D78FAFC44F6A}" dt="2021-12-22T08:40:30.548" v="128" actId="1036"/>
          <ac:picMkLst>
            <pc:docMk/>
            <pc:sldMk cId="0" sldId="274"/>
            <ac:picMk id="1607" creationId="{00000000-0000-0000-0000-000000000000}"/>
          </ac:picMkLst>
        </pc:picChg>
        <pc:cxnChg chg="mod">
          <ac:chgData name="Park SiHyun" userId="3afdf99474e68df7" providerId="LiveId" clId="{E9F8A2BB-51AC-4F0A-8E94-D78FAFC44F6A}" dt="2021-12-22T08:37:40.088" v="104" actId="1076"/>
          <ac:cxnSpMkLst>
            <pc:docMk/>
            <pc:sldMk cId="0" sldId="274"/>
            <ac:cxnSpMk id="1650" creationId="{00000000-0000-0000-0000-000000000000}"/>
          </ac:cxnSpMkLst>
        </pc:cxnChg>
        <pc:cxnChg chg="mod">
          <ac:chgData name="Park SiHyun" userId="3afdf99474e68df7" providerId="LiveId" clId="{E9F8A2BB-51AC-4F0A-8E94-D78FAFC44F6A}" dt="2021-12-22T08:37:40.088" v="104" actId="1076"/>
          <ac:cxnSpMkLst>
            <pc:docMk/>
            <pc:sldMk cId="0" sldId="274"/>
            <ac:cxnSpMk id="1651" creationId="{00000000-0000-0000-0000-000000000000}"/>
          </ac:cxnSpMkLst>
        </pc:cxnChg>
        <pc:cxnChg chg="mod">
          <ac:chgData name="Park SiHyun" userId="3afdf99474e68df7" providerId="LiveId" clId="{E9F8A2BB-51AC-4F0A-8E94-D78FAFC44F6A}" dt="2021-12-22T08:37:40.088" v="104" actId="1076"/>
          <ac:cxnSpMkLst>
            <pc:docMk/>
            <pc:sldMk cId="0" sldId="274"/>
            <ac:cxnSpMk id="1652" creationId="{00000000-0000-0000-0000-000000000000}"/>
          </ac:cxnSpMkLst>
        </pc:cxnChg>
        <pc:cxnChg chg="mod">
          <ac:chgData name="Park SiHyun" userId="3afdf99474e68df7" providerId="LiveId" clId="{E9F8A2BB-51AC-4F0A-8E94-D78FAFC44F6A}" dt="2021-12-22T08:37:40.088" v="104" actId="1076"/>
          <ac:cxnSpMkLst>
            <pc:docMk/>
            <pc:sldMk cId="0" sldId="274"/>
            <ac:cxnSpMk id="1653" creationId="{00000000-0000-0000-0000-000000000000}"/>
          </ac:cxnSpMkLst>
        </pc:cxnChg>
        <pc:cxnChg chg="mod">
          <ac:chgData name="Park SiHyun" userId="3afdf99474e68df7" providerId="LiveId" clId="{E9F8A2BB-51AC-4F0A-8E94-D78FAFC44F6A}" dt="2021-12-22T08:37:40.088" v="104" actId="1076"/>
          <ac:cxnSpMkLst>
            <pc:docMk/>
            <pc:sldMk cId="0" sldId="274"/>
            <ac:cxnSpMk id="1654" creationId="{00000000-0000-0000-0000-000000000000}"/>
          </ac:cxnSpMkLst>
        </pc:cxnChg>
      </pc:sldChg>
      <pc:sldChg chg="modNotes">
        <pc:chgData name="Park SiHyun" userId="3afdf99474e68df7" providerId="LiveId" clId="{E9F8A2BB-51AC-4F0A-8E94-D78FAFC44F6A}" dt="2021-12-22T09:06:45.558" v="157"/>
        <pc:sldMkLst>
          <pc:docMk/>
          <pc:sldMk cId="0" sldId="275"/>
        </pc:sldMkLst>
      </pc:sldChg>
      <pc:sldChg chg="addSp delSp modSp mod modNotes">
        <pc:chgData name="Park SiHyun" userId="3afdf99474e68df7" providerId="LiveId" clId="{E9F8A2BB-51AC-4F0A-8E94-D78FAFC44F6A}" dt="2021-12-22T09:37:44.431" v="349" actId="1076"/>
        <pc:sldMkLst>
          <pc:docMk/>
          <pc:sldMk cId="0" sldId="276"/>
        </pc:sldMkLst>
        <pc:spChg chg="mod">
          <ac:chgData name="Park SiHyun" userId="3afdf99474e68df7" providerId="LiveId" clId="{E9F8A2BB-51AC-4F0A-8E94-D78FAFC44F6A}" dt="2021-12-22T09:37:36.339" v="347"/>
          <ac:spMkLst>
            <pc:docMk/>
            <pc:sldMk cId="0" sldId="276"/>
            <ac:spMk id="1739" creationId="{00000000-0000-0000-0000-000000000000}"/>
          </ac:spMkLst>
        </pc:spChg>
        <pc:spChg chg="del mod">
          <ac:chgData name="Park SiHyun" userId="3afdf99474e68df7" providerId="LiveId" clId="{E9F8A2BB-51AC-4F0A-8E94-D78FAFC44F6A}" dt="2021-12-22T09:37:16.577" v="321" actId="478"/>
          <ac:spMkLst>
            <pc:docMk/>
            <pc:sldMk cId="0" sldId="276"/>
            <ac:spMk id="1815" creationId="{00000000-0000-0000-0000-000000000000}"/>
          </ac:spMkLst>
        </pc:spChg>
        <pc:grpChg chg="mod">
          <ac:chgData name="Park SiHyun" userId="3afdf99474e68df7" providerId="LiveId" clId="{E9F8A2BB-51AC-4F0A-8E94-D78FAFC44F6A}" dt="2021-12-22T09:37:44.431" v="349" actId="1076"/>
          <ac:grpSpMkLst>
            <pc:docMk/>
            <pc:sldMk cId="0" sldId="276"/>
            <ac:grpSpMk id="1803" creationId="{00000000-0000-0000-0000-000000000000}"/>
          </ac:grpSpMkLst>
        </pc:grpChg>
        <pc:picChg chg="add mod">
          <ac:chgData name="Park SiHyun" userId="3afdf99474e68df7" providerId="LiveId" clId="{E9F8A2BB-51AC-4F0A-8E94-D78FAFC44F6A}" dt="2021-12-22T09:37:44.062" v="348" actId="14100"/>
          <ac:picMkLst>
            <pc:docMk/>
            <pc:sldMk cId="0" sldId="276"/>
            <ac:picMk id="3" creationId="{A2A949C1-AEFD-4C3C-B5C9-FDC5D19570A3}"/>
          </ac:picMkLst>
        </pc:picChg>
      </pc:sldChg>
      <pc:sldChg chg="modNotes">
        <pc:chgData name="Park SiHyun" userId="3afdf99474e68df7" providerId="LiveId" clId="{E9F8A2BB-51AC-4F0A-8E94-D78FAFC44F6A}" dt="2021-12-22T09:06:45.558" v="157"/>
        <pc:sldMkLst>
          <pc:docMk/>
          <pc:sldMk cId="0" sldId="277"/>
        </pc:sldMkLst>
      </pc:sldChg>
      <pc:sldChg chg="modNotes">
        <pc:chgData name="Park SiHyun" userId="3afdf99474e68df7" providerId="LiveId" clId="{E9F8A2BB-51AC-4F0A-8E94-D78FAFC44F6A}" dt="2021-12-22T09:06:45.558" v="157"/>
        <pc:sldMkLst>
          <pc:docMk/>
          <pc:sldMk cId="0" sldId="278"/>
        </pc:sldMkLst>
      </pc:sldChg>
      <pc:sldChg chg="addSp delSp modSp mod">
        <pc:chgData name="Park SiHyun" userId="3afdf99474e68df7" providerId="LiveId" clId="{E9F8A2BB-51AC-4F0A-8E94-D78FAFC44F6A}" dt="2021-12-22T09:44:55.286" v="460" actId="1038"/>
        <pc:sldMkLst>
          <pc:docMk/>
          <pc:sldMk cId="0" sldId="279"/>
        </pc:sldMkLst>
        <pc:spChg chg="mod ord">
          <ac:chgData name="Park SiHyun" userId="3afdf99474e68df7" providerId="LiveId" clId="{E9F8A2BB-51AC-4F0A-8E94-D78FAFC44F6A}" dt="2021-12-22T09:44:55.286" v="460" actId="1038"/>
          <ac:spMkLst>
            <pc:docMk/>
            <pc:sldMk cId="0" sldId="279"/>
            <ac:spMk id="2067" creationId="{00000000-0000-0000-0000-000000000000}"/>
          </ac:spMkLst>
        </pc:spChg>
        <pc:spChg chg="del">
          <ac:chgData name="Park SiHyun" userId="3afdf99474e68df7" providerId="LiveId" clId="{E9F8A2BB-51AC-4F0A-8E94-D78FAFC44F6A}" dt="2021-12-22T08:42:21.021" v="148" actId="478"/>
          <ac:spMkLst>
            <pc:docMk/>
            <pc:sldMk cId="0" sldId="279"/>
            <ac:spMk id="2069" creationId="{00000000-0000-0000-0000-000000000000}"/>
          </ac:spMkLst>
        </pc:spChg>
        <pc:picChg chg="add mod">
          <ac:chgData name="Park SiHyun" userId="3afdf99474e68df7" providerId="LiveId" clId="{E9F8A2BB-51AC-4F0A-8E94-D78FAFC44F6A}" dt="2021-12-22T09:44:41.521" v="411" actId="1037"/>
          <ac:picMkLst>
            <pc:docMk/>
            <pc:sldMk cId="0" sldId="279"/>
            <ac:picMk id="3" creationId="{E93AA766-249A-49D6-8A5A-5A75957D8C9E}"/>
          </ac:picMkLst>
        </pc:picChg>
      </pc:sldChg>
      <pc:sldChg chg="addSp modSp mod modNotes">
        <pc:chgData name="Park SiHyun" userId="3afdf99474e68df7" providerId="LiveId" clId="{E9F8A2BB-51AC-4F0A-8E94-D78FAFC44F6A}" dt="2021-12-22T08:39:24.638" v="107" actId="1036"/>
        <pc:sldMkLst>
          <pc:docMk/>
          <pc:sldMk cId="0" sldId="280"/>
        </pc:sldMkLst>
        <pc:spChg chg="add mod ord">
          <ac:chgData name="Park SiHyun" userId="3afdf99474e68df7" providerId="LiveId" clId="{E9F8A2BB-51AC-4F0A-8E94-D78FAFC44F6A}" dt="2021-12-22T08:39:24.638" v="107" actId="1036"/>
          <ac:spMkLst>
            <pc:docMk/>
            <pc:sldMk cId="0" sldId="280"/>
            <ac:spMk id="84" creationId="{7F41FCA1-4E25-41D8-ADCC-4DC129E1EFA4}"/>
          </ac:spMkLst>
        </pc:spChg>
      </pc:sldChg>
      <pc:sldChg chg="modNotes">
        <pc:chgData name="Park SiHyun" userId="3afdf99474e68df7" providerId="LiveId" clId="{E9F8A2BB-51AC-4F0A-8E94-D78FAFC44F6A}" dt="2021-12-22T09:06:45.558" v="157"/>
        <pc:sldMkLst>
          <pc:docMk/>
          <pc:sldMk cId="0" sldId="281"/>
        </pc:sldMkLst>
      </pc:sldChg>
      <pc:sldChg chg="modSp mod modNotes">
        <pc:chgData name="Park SiHyun" userId="3afdf99474e68df7" providerId="LiveId" clId="{E9F8A2BB-51AC-4F0A-8E94-D78FAFC44F6A}" dt="2021-12-22T09:35:27.104" v="283" actId="1076"/>
        <pc:sldMkLst>
          <pc:docMk/>
          <pc:sldMk cId="0" sldId="282"/>
        </pc:sldMkLst>
        <pc:spChg chg="mod">
          <ac:chgData name="Park SiHyun" userId="3afdf99474e68df7" providerId="LiveId" clId="{E9F8A2BB-51AC-4F0A-8E94-D78FAFC44F6A}" dt="2021-12-22T09:35:27.104" v="283" actId="1076"/>
          <ac:spMkLst>
            <pc:docMk/>
            <pc:sldMk cId="0" sldId="282"/>
            <ac:spMk id="2323" creationId="{00000000-0000-0000-0000-000000000000}"/>
          </ac:spMkLst>
        </pc:spChg>
        <pc:spChg chg="mod">
          <ac:chgData name="Park SiHyun" userId="3afdf99474e68df7" providerId="LiveId" clId="{E9F8A2BB-51AC-4F0A-8E94-D78FAFC44F6A}" dt="2021-12-22T09:35:25.094" v="282" actId="1076"/>
          <ac:spMkLst>
            <pc:docMk/>
            <pc:sldMk cId="0" sldId="282"/>
            <ac:spMk id="2331" creationId="{00000000-0000-0000-0000-000000000000}"/>
          </ac:spMkLst>
        </pc:spChg>
        <pc:grpChg chg="mod">
          <ac:chgData name="Park SiHyun" userId="3afdf99474e68df7" providerId="LiveId" clId="{E9F8A2BB-51AC-4F0A-8E94-D78FAFC44F6A}" dt="2021-12-22T09:35:17.738" v="239" actId="1036"/>
          <ac:grpSpMkLst>
            <pc:docMk/>
            <pc:sldMk cId="0" sldId="282"/>
            <ac:grpSpMk id="2316" creationId="{00000000-0000-0000-0000-000000000000}"/>
          </ac:grpSpMkLst>
        </pc:grpChg>
      </pc:sldChg>
      <pc:sldChg chg="modSp mod">
        <pc:chgData name="Park SiHyun" userId="3afdf99474e68df7" providerId="LiveId" clId="{E9F8A2BB-51AC-4F0A-8E94-D78FAFC44F6A}" dt="2021-12-22T09:43:36.013" v="371" actId="1076"/>
        <pc:sldMkLst>
          <pc:docMk/>
          <pc:sldMk cId="0" sldId="284"/>
        </pc:sldMkLst>
        <pc:spChg chg="mod">
          <ac:chgData name="Park SiHyun" userId="3afdf99474e68df7" providerId="LiveId" clId="{E9F8A2BB-51AC-4F0A-8E94-D78FAFC44F6A}" dt="2021-12-22T09:43:21.560" v="360" actId="1076"/>
          <ac:spMkLst>
            <pc:docMk/>
            <pc:sldMk cId="0" sldId="284"/>
            <ac:spMk id="2441" creationId="{00000000-0000-0000-0000-000000000000}"/>
          </ac:spMkLst>
        </pc:spChg>
        <pc:spChg chg="mod">
          <ac:chgData name="Park SiHyun" userId="3afdf99474e68df7" providerId="LiveId" clId="{E9F8A2BB-51AC-4F0A-8E94-D78FAFC44F6A}" dt="2021-12-22T09:43:24.696" v="366" actId="1035"/>
          <ac:spMkLst>
            <pc:docMk/>
            <pc:sldMk cId="0" sldId="284"/>
            <ac:spMk id="2504" creationId="{00000000-0000-0000-0000-000000000000}"/>
          </ac:spMkLst>
        </pc:spChg>
        <pc:picChg chg="mod">
          <ac:chgData name="Park SiHyun" userId="3afdf99474e68df7" providerId="LiveId" clId="{E9F8A2BB-51AC-4F0A-8E94-D78FAFC44F6A}" dt="2021-12-22T09:43:36.013" v="371" actId="1076"/>
          <ac:picMkLst>
            <pc:docMk/>
            <pc:sldMk cId="0" sldId="284"/>
            <ac:picMk id="2505" creationId="{00000000-0000-0000-0000-000000000000}"/>
          </ac:picMkLst>
        </pc:picChg>
      </pc:sldChg>
      <pc:sldChg chg="addSp delSp modSp mod">
        <pc:chgData name="Park SiHyun" userId="3afdf99474e68df7" providerId="LiveId" clId="{E9F8A2BB-51AC-4F0A-8E94-D78FAFC44F6A}" dt="2021-12-22T08:59:08.732" v="150" actId="478"/>
        <pc:sldMkLst>
          <pc:docMk/>
          <pc:sldMk cId="0" sldId="285"/>
        </pc:sldMkLst>
        <pc:spChg chg="add del mod">
          <ac:chgData name="Park SiHyun" userId="3afdf99474e68df7" providerId="LiveId" clId="{E9F8A2BB-51AC-4F0A-8E94-D78FAFC44F6A}" dt="2021-12-22T08:59:08.732" v="150" actId="478"/>
          <ac:spMkLst>
            <pc:docMk/>
            <pc:sldMk cId="0" sldId="285"/>
            <ac:spMk id="74" creationId="{BCB9E614-7D93-4416-9FDA-B5FF85C63BF3}"/>
          </ac:spMkLst>
        </pc:spChg>
      </pc:sldChg>
      <pc:sldChg chg="addSp delSp modSp mod ord">
        <pc:chgData name="Park SiHyun" userId="3afdf99474e68df7" providerId="LiveId" clId="{E9F8A2BB-51AC-4F0A-8E94-D78FAFC44F6A}" dt="2021-12-22T09:38:08.673" v="351"/>
        <pc:sldMkLst>
          <pc:docMk/>
          <pc:sldMk cId="0" sldId="286"/>
        </pc:sldMkLst>
        <pc:spChg chg="add mod ord">
          <ac:chgData name="Park SiHyun" userId="3afdf99474e68df7" providerId="LiveId" clId="{E9F8A2BB-51AC-4F0A-8E94-D78FAFC44F6A}" dt="2021-12-22T08:59:14.360" v="152" actId="167"/>
          <ac:spMkLst>
            <pc:docMk/>
            <pc:sldMk cId="0" sldId="286"/>
            <ac:spMk id="66" creationId="{1F6A43F5-1FB2-4B51-9844-0F0E92459E13}"/>
          </ac:spMkLst>
        </pc:spChg>
        <pc:spChg chg="mod">
          <ac:chgData name="Park SiHyun" userId="3afdf99474e68df7" providerId="LiveId" clId="{E9F8A2BB-51AC-4F0A-8E94-D78FAFC44F6A}" dt="2021-12-22T08:36:22.651" v="100" actId="20577"/>
          <ac:spMkLst>
            <pc:docMk/>
            <pc:sldMk cId="0" sldId="286"/>
            <ac:spMk id="2649" creationId="{00000000-0000-0000-0000-000000000000}"/>
          </ac:spMkLst>
        </pc:spChg>
        <pc:picChg chg="add del mod">
          <ac:chgData name="Park SiHyun" userId="3afdf99474e68df7" providerId="LiveId" clId="{E9F8A2BB-51AC-4F0A-8E94-D78FAFC44F6A}" dt="2021-12-22T09:33:19.253" v="197" actId="478"/>
          <ac:picMkLst>
            <pc:docMk/>
            <pc:sldMk cId="0" sldId="286"/>
            <ac:picMk id="67" creationId="{7B8100ED-EE72-4DC3-8C02-134D76348CF2}"/>
          </ac:picMkLst>
        </pc:picChg>
        <pc:picChg chg="add mod">
          <ac:chgData name="Park SiHyun" userId="3afdf99474e68df7" providerId="LiveId" clId="{E9F8A2BB-51AC-4F0A-8E94-D78FAFC44F6A}" dt="2021-12-22T09:33:20.589" v="198"/>
          <ac:picMkLst>
            <pc:docMk/>
            <pc:sldMk cId="0" sldId="286"/>
            <ac:picMk id="68" creationId="{12B778CD-5DFC-4F8D-AF6A-18CC37F5E40D}"/>
          </ac:picMkLst>
        </pc:picChg>
      </pc:sldChg>
      <pc:sldChg chg="add del setBg modNotes">
        <pc:chgData name="Park SiHyun" userId="3afdf99474e68df7" providerId="LiveId" clId="{E9F8A2BB-51AC-4F0A-8E94-D78FAFC44F6A}" dt="2021-12-22T09:09:31.008" v="178" actId="47"/>
        <pc:sldMkLst>
          <pc:docMk/>
          <pc:sldMk cId="0" sldId="287"/>
        </pc:sldMkLst>
      </pc:sldChg>
      <pc:sldChg chg="addSp delSp modSp add mod setBg">
        <pc:chgData name="Park SiHyun" userId="3afdf99474e68df7" providerId="LiveId" clId="{E9F8A2BB-51AC-4F0A-8E94-D78FAFC44F6A}" dt="2021-12-22T15:30:54.927" v="539" actId="20577"/>
        <pc:sldMkLst>
          <pc:docMk/>
          <pc:sldMk cId="1690969351" sldId="288"/>
        </pc:sldMkLst>
        <pc:spChg chg="add mod">
          <ac:chgData name="Park SiHyun" userId="3afdf99474e68df7" providerId="LiveId" clId="{E9F8A2BB-51AC-4F0A-8E94-D78FAFC44F6A}" dt="2021-12-22T09:08:20.198" v="171"/>
          <ac:spMkLst>
            <pc:docMk/>
            <pc:sldMk cId="1690969351" sldId="288"/>
            <ac:spMk id="73" creationId="{AF6B8FEB-909B-47CC-8136-F926DB4D578D}"/>
          </ac:spMkLst>
        </pc:spChg>
        <pc:spChg chg="add mod">
          <ac:chgData name="Park SiHyun" userId="3afdf99474e68df7" providerId="LiveId" clId="{E9F8A2BB-51AC-4F0A-8E94-D78FAFC44F6A}" dt="2021-12-22T09:08:37.787" v="174"/>
          <ac:spMkLst>
            <pc:docMk/>
            <pc:sldMk cId="1690969351" sldId="288"/>
            <ac:spMk id="76" creationId="{2E88E4C4-B84A-428C-B676-3BF41E94F994}"/>
          </ac:spMkLst>
        </pc:spChg>
        <pc:spChg chg="add mod">
          <ac:chgData name="Park SiHyun" userId="3afdf99474e68df7" providerId="LiveId" clId="{E9F8A2BB-51AC-4F0A-8E94-D78FAFC44F6A}" dt="2021-12-22T09:08:43.242" v="175"/>
          <ac:spMkLst>
            <pc:docMk/>
            <pc:sldMk cId="1690969351" sldId="288"/>
            <ac:spMk id="77" creationId="{39F1803E-96C2-4106-A72E-7BDF0190964A}"/>
          </ac:spMkLst>
        </pc:spChg>
        <pc:spChg chg="add mod">
          <ac:chgData name="Park SiHyun" userId="3afdf99474e68df7" providerId="LiveId" clId="{E9F8A2BB-51AC-4F0A-8E94-D78FAFC44F6A}" dt="2021-12-22T09:08:48.786" v="176"/>
          <ac:spMkLst>
            <pc:docMk/>
            <pc:sldMk cId="1690969351" sldId="288"/>
            <ac:spMk id="78" creationId="{DC5509A7-EED8-4FC3-BD3C-446186AF41FF}"/>
          </ac:spMkLst>
        </pc:spChg>
        <pc:spChg chg="add mod">
          <ac:chgData name="Park SiHyun" userId="3afdf99474e68df7" providerId="LiveId" clId="{E9F8A2BB-51AC-4F0A-8E94-D78FAFC44F6A}" dt="2021-12-22T09:08:54.709" v="177"/>
          <ac:spMkLst>
            <pc:docMk/>
            <pc:sldMk cId="1690969351" sldId="288"/>
            <ac:spMk id="79" creationId="{64A5E499-D341-486A-BEC7-9EC6B7D41D54}"/>
          </ac:spMkLst>
        </pc:spChg>
        <pc:spChg chg="mod">
          <ac:chgData name="Park SiHyun" userId="3afdf99474e68df7" providerId="LiveId" clId="{E9F8A2BB-51AC-4F0A-8E94-D78FAFC44F6A}" dt="2021-12-22T15:30:54.927" v="539" actId="20577"/>
          <ac:spMkLst>
            <pc:docMk/>
            <pc:sldMk cId="1690969351" sldId="288"/>
            <ac:spMk id="1485" creationId="{00000000-0000-0000-0000-000000000000}"/>
          </ac:spMkLst>
        </pc:spChg>
        <pc:spChg chg="add del mod">
          <ac:chgData name="Park SiHyun" userId="3afdf99474e68df7" providerId="LiveId" clId="{E9F8A2BB-51AC-4F0A-8E94-D78FAFC44F6A}" dt="2021-12-22T09:13:36.857" v="186" actId="207"/>
          <ac:spMkLst>
            <pc:docMk/>
            <pc:sldMk cId="1690969351" sldId="288"/>
            <ac:spMk id="1487" creationId="{00000000-0000-0000-0000-000000000000}"/>
          </ac:spMkLst>
        </pc:spChg>
        <pc:spChg chg="del">
          <ac:chgData name="Park SiHyun" userId="3afdf99474e68df7" providerId="LiveId" clId="{E9F8A2BB-51AC-4F0A-8E94-D78FAFC44F6A}" dt="2021-12-22T09:08:07.952" v="163" actId="478"/>
          <ac:spMkLst>
            <pc:docMk/>
            <pc:sldMk cId="1690969351" sldId="288"/>
            <ac:spMk id="1550" creationId="{00000000-0000-0000-0000-000000000000}"/>
          </ac:spMkLst>
        </pc:spChg>
        <pc:spChg chg="del">
          <ac:chgData name="Park SiHyun" userId="3afdf99474e68df7" providerId="LiveId" clId="{E9F8A2BB-51AC-4F0A-8E94-D78FAFC44F6A}" dt="2021-12-22T09:08:12.802" v="168" actId="478"/>
          <ac:spMkLst>
            <pc:docMk/>
            <pc:sldMk cId="1690969351" sldId="288"/>
            <ac:spMk id="1554" creationId="{00000000-0000-0000-0000-000000000000}"/>
          </ac:spMkLst>
        </pc:spChg>
        <pc:spChg chg="del">
          <ac:chgData name="Park SiHyun" userId="3afdf99474e68df7" providerId="LiveId" clId="{E9F8A2BB-51AC-4F0A-8E94-D78FAFC44F6A}" dt="2021-12-22T09:08:15.148" v="170" actId="478"/>
          <ac:spMkLst>
            <pc:docMk/>
            <pc:sldMk cId="1690969351" sldId="288"/>
            <ac:spMk id="1555" creationId="{00000000-0000-0000-0000-000000000000}"/>
          </ac:spMkLst>
        </pc:spChg>
        <pc:picChg chg="add del mod">
          <ac:chgData name="Park SiHyun" userId="3afdf99474e68df7" providerId="LiveId" clId="{E9F8A2BB-51AC-4F0A-8E94-D78FAFC44F6A}" dt="2021-12-22T09:28:05.117" v="187" actId="478"/>
          <ac:picMkLst>
            <pc:docMk/>
            <pc:sldMk cId="1690969351" sldId="288"/>
            <ac:picMk id="74" creationId="{D73BDF45-33F2-475E-BB90-46AC16FE33C4}"/>
          </ac:picMkLst>
        </pc:picChg>
        <pc:picChg chg="add mod">
          <ac:chgData name="Park SiHyun" userId="3afdf99474e68df7" providerId="LiveId" clId="{E9F8A2BB-51AC-4F0A-8E94-D78FAFC44F6A}" dt="2021-12-22T09:08:28.809" v="173"/>
          <ac:picMkLst>
            <pc:docMk/>
            <pc:sldMk cId="1690969351" sldId="288"/>
            <ac:picMk id="75" creationId="{F0DE1D9A-9982-4D60-9AB3-BE1D276779B4}"/>
          </ac:picMkLst>
        </pc:picChg>
        <pc:picChg chg="add mod ord">
          <ac:chgData name="Park SiHyun" userId="3afdf99474e68df7" providerId="LiveId" clId="{E9F8A2BB-51AC-4F0A-8E94-D78FAFC44F6A}" dt="2021-12-22T09:28:25.259" v="191" actId="166"/>
          <ac:picMkLst>
            <pc:docMk/>
            <pc:sldMk cId="1690969351" sldId="288"/>
            <ac:picMk id="80" creationId="{56A0D5D7-8EA4-482B-8E11-B08058D953AF}"/>
          </ac:picMkLst>
        </pc:picChg>
        <pc:picChg chg="add mod">
          <ac:chgData name="Park SiHyun" userId="3afdf99474e68df7" providerId="LiveId" clId="{E9F8A2BB-51AC-4F0A-8E94-D78FAFC44F6A}" dt="2021-12-22T09:28:13.513" v="189"/>
          <ac:picMkLst>
            <pc:docMk/>
            <pc:sldMk cId="1690969351" sldId="288"/>
            <ac:picMk id="81" creationId="{DD5CE0A1-C2C3-4B8B-A453-2F99CB4EC3D7}"/>
          </ac:picMkLst>
        </pc:picChg>
        <pc:picChg chg="add mod">
          <ac:chgData name="Park SiHyun" userId="3afdf99474e68df7" providerId="LiveId" clId="{E9F8A2BB-51AC-4F0A-8E94-D78FAFC44F6A}" dt="2021-12-22T09:28:21.625" v="190"/>
          <ac:picMkLst>
            <pc:docMk/>
            <pc:sldMk cId="1690969351" sldId="288"/>
            <ac:picMk id="82" creationId="{4CE81AF6-2D0C-432A-A253-BD4365AEE049}"/>
          </ac:picMkLst>
        </pc:picChg>
        <pc:picChg chg="del">
          <ac:chgData name="Park SiHyun" userId="3afdf99474e68df7" providerId="LiveId" clId="{E9F8A2BB-51AC-4F0A-8E94-D78FAFC44F6A}" dt="2021-12-22T09:08:08.643" v="164" actId="478"/>
          <ac:picMkLst>
            <pc:docMk/>
            <pc:sldMk cId="1690969351" sldId="288"/>
            <ac:picMk id="1551" creationId="{00000000-0000-0000-0000-000000000000}"/>
          </ac:picMkLst>
        </pc:picChg>
        <pc:picChg chg="del">
          <ac:chgData name="Park SiHyun" userId="3afdf99474e68df7" providerId="LiveId" clId="{E9F8A2BB-51AC-4F0A-8E94-D78FAFC44F6A}" dt="2021-12-22T09:08:13.520" v="169" actId="478"/>
          <ac:picMkLst>
            <pc:docMk/>
            <pc:sldMk cId="1690969351" sldId="288"/>
            <ac:picMk id="1552" creationId="{00000000-0000-0000-0000-000000000000}"/>
          </ac:picMkLst>
        </pc:picChg>
        <pc:picChg chg="del">
          <ac:chgData name="Park SiHyun" userId="3afdf99474e68df7" providerId="LiveId" clId="{E9F8A2BB-51AC-4F0A-8E94-D78FAFC44F6A}" dt="2021-12-22T09:08:09.418" v="165" actId="478"/>
          <ac:picMkLst>
            <pc:docMk/>
            <pc:sldMk cId="1690969351" sldId="288"/>
            <ac:picMk id="155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7ac775866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07ac775866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08017fad13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g108017fad13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08017fad13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g108017fad13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08017fad13_1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g108017fad13_1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08017fad13_1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g108017fad13_1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08017fad13_1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g108017fad13_1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08017fad13_1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g108017fad13_1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08017fad13_1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g108017fad13_1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108017fad13_1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g108017fad13_1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08017fad13_1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g108017fad13_1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08017fad13_1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g108017fad13_1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240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0887858fef_1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g10887858fef_1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10887858fef_2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g10887858fef_2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10887858fef_2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g10887858fef_2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10887858fef_2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g10887858fef_2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0887858fef_2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g10887858fef_2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10887858fef_1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g10887858fef_1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108af50780e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g108af50780e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107ac775866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g107ac775866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10887858fef_1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2437;g10887858fef_1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887858fe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10887858fe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108af50780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g108af50780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g108af50780e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g108af50780e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887858fef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10887858fef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887858fef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g10887858fef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0887858fef_1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10887858fef_1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8017fad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g108017fad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08017fad1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g108017fad1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08017fad13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g108017fad13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6.png"/><Relationship Id="rId7" Type="http://schemas.openxmlformats.org/officeDocument/2006/relationships/image" Target="../media/image45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51.png"/><Relationship Id="rId5" Type="http://schemas.openxmlformats.org/officeDocument/2006/relationships/image" Target="../media/image47.png"/><Relationship Id="rId10" Type="http://schemas.openxmlformats.org/officeDocument/2006/relationships/image" Target="../media/image50.png"/><Relationship Id="rId4" Type="http://schemas.openxmlformats.org/officeDocument/2006/relationships/image" Target="../media/image30.png"/><Relationship Id="rId9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ediajeju.com/news/articleView.html?idxno=334356" TargetMode="External"/><Relationship Id="rId5" Type="http://schemas.openxmlformats.org/officeDocument/2006/relationships/hyperlink" Target="https://moneys.mt.co.kr/news/mwView.php?no=2021102911438037457" TargetMode="External"/><Relationship Id="rId4" Type="http://schemas.openxmlformats.org/officeDocument/2006/relationships/hyperlink" Target="https://n.news.naver.com/article/025/0003160103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16562"/>
          <a:stretch/>
        </p:blipFill>
        <p:spPr>
          <a:xfrm>
            <a:off x="0" y="0"/>
            <a:ext cx="12192001" cy="69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1585800" y="1363175"/>
            <a:ext cx="8845800" cy="916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343025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  접종여부확인의 </a:t>
            </a:r>
            <a:r>
              <a:rPr lang="en-US" sz="27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편리화을 위한 프로그램</a:t>
            </a:r>
            <a:r>
              <a:rPr lang="en-US" sz="1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sz="18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endParaRPr sz="2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741275" y="1498025"/>
            <a:ext cx="1744500" cy="6468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공(대) 세 마리</a:t>
            </a:r>
            <a:endParaRPr sz="16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816800" y="2835025"/>
            <a:ext cx="2018100" cy="127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8107623" y="627848"/>
            <a:ext cx="2018175" cy="582319"/>
            <a:chOff x="6985577" y="2353582"/>
            <a:chExt cx="1510723" cy="396001"/>
          </a:xfrm>
        </p:grpSpPr>
        <p:grpSp>
          <p:nvGrpSpPr>
            <p:cNvPr id="89" name="Google Shape;89;p13"/>
            <p:cNvGrpSpPr/>
            <p:nvPr/>
          </p:nvGrpSpPr>
          <p:grpSpPr>
            <a:xfrm>
              <a:off x="7541500" y="2353582"/>
              <a:ext cx="396000" cy="396000"/>
              <a:chOff x="5847806" y="324757"/>
              <a:chExt cx="396000" cy="396000"/>
            </a:xfrm>
          </p:grpSpPr>
          <p:sp>
            <p:nvSpPr>
              <p:cNvPr id="90" name="Google Shape;90;p13"/>
              <p:cNvSpPr/>
              <p:nvPr/>
            </p:nvSpPr>
            <p:spPr>
              <a:xfrm>
                <a:off x="5847806" y="324757"/>
                <a:ext cx="396000" cy="396000"/>
              </a:xfrm>
              <a:prstGeom prst="ellipse">
                <a:avLst/>
              </a:prstGeom>
              <a:solidFill>
                <a:srgbClr val="AE509A"/>
              </a:solidFill>
              <a:ln w="158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91" name="Google Shape;91;p13"/>
              <p:cNvGrpSpPr/>
              <p:nvPr/>
            </p:nvGrpSpPr>
            <p:grpSpPr>
              <a:xfrm>
                <a:off x="5947243" y="407459"/>
                <a:ext cx="213099" cy="213099"/>
                <a:chOff x="2349" y="2828"/>
                <a:chExt cx="1784" cy="1784"/>
              </a:xfrm>
            </p:grpSpPr>
            <p:sp>
              <p:nvSpPr>
                <p:cNvPr id="92" name="Google Shape;92;p13"/>
                <p:cNvSpPr/>
                <p:nvPr/>
              </p:nvSpPr>
              <p:spPr>
                <a:xfrm>
                  <a:off x="2488" y="3316"/>
                  <a:ext cx="984" cy="1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1" h="6342" extrusionOk="0">
                      <a:moveTo>
                        <a:pt x="0" y="6342"/>
                      </a:moveTo>
                      <a:lnTo>
                        <a:pt x="4364" y="6342"/>
                      </a:lnTo>
                      <a:lnTo>
                        <a:pt x="4392" y="6342"/>
                      </a:lnTo>
                      <a:lnTo>
                        <a:pt x="4448" y="6336"/>
                      </a:lnTo>
                      <a:lnTo>
                        <a:pt x="4503" y="6325"/>
                      </a:lnTo>
                      <a:lnTo>
                        <a:pt x="4555" y="6309"/>
                      </a:lnTo>
                      <a:lnTo>
                        <a:pt x="4605" y="6288"/>
                      </a:lnTo>
                      <a:lnTo>
                        <a:pt x="4652" y="6261"/>
                      </a:lnTo>
                      <a:lnTo>
                        <a:pt x="4697" y="6231"/>
                      </a:lnTo>
                      <a:lnTo>
                        <a:pt x="4738" y="6197"/>
                      </a:lnTo>
                      <a:lnTo>
                        <a:pt x="4777" y="6159"/>
                      </a:lnTo>
                      <a:lnTo>
                        <a:pt x="4810" y="6118"/>
                      </a:lnTo>
                      <a:lnTo>
                        <a:pt x="4840" y="6073"/>
                      </a:lnTo>
                      <a:lnTo>
                        <a:pt x="4867" y="6026"/>
                      </a:lnTo>
                      <a:lnTo>
                        <a:pt x="4888" y="5976"/>
                      </a:lnTo>
                      <a:lnTo>
                        <a:pt x="4904" y="5924"/>
                      </a:lnTo>
                      <a:lnTo>
                        <a:pt x="4915" y="5869"/>
                      </a:lnTo>
                      <a:lnTo>
                        <a:pt x="4921" y="5813"/>
                      </a:lnTo>
                      <a:lnTo>
                        <a:pt x="4921" y="5785"/>
                      </a:lnTo>
                      <a:lnTo>
                        <a:pt x="4921" y="0"/>
                      </a:lnTo>
                      <a:lnTo>
                        <a:pt x="558" y="0"/>
                      </a:lnTo>
                      <a:lnTo>
                        <a:pt x="558" y="5785"/>
                      </a:lnTo>
                      <a:lnTo>
                        <a:pt x="558" y="5813"/>
                      </a:lnTo>
                      <a:lnTo>
                        <a:pt x="551" y="5869"/>
                      </a:lnTo>
                      <a:lnTo>
                        <a:pt x="540" y="5924"/>
                      </a:lnTo>
                      <a:lnTo>
                        <a:pt x="524" y="5976"/>
                      </a:lnTo>
                      <a:lnTo>
                        <a:pt x="502" y="6026"/>
                      </a:lnTo>
                      <a:lnTo>
                        <a:pt x="477" y="6073"/>
                      </a:lnTo>
                      <a:lnTo>
                        <a:pt x="447" y="6118"/>
                      </a:lnTo>
                      <a:lnTo>
                        <a:pt x="412" y="6159"/>
                      </a:lnTo>
                      <a:lnTo>
                        <a:pt x="375" y="6197"/>
                      </a:lnTo>
                      <a:lnTo>
                        <a:pt x="333" y="6231"/>
                      </a:lnTo>
                      <a:lnTo>
                        <a:pt x="289" y="6261"/>
                      </a:lnTo>
                      <a:lnTo>
                        <a:pt x="241" y="6288"/>
                      </a:lnTo>
                      <a:lnTo>
                        <a:pt x="192" y="6309"/>
                      </a:lnTo>
                      <a:lnTo>
                        <a:pt x="139" y="6325"/>
                      </a:lnTo>
                      <a:lnTo>
                        <a:pt x="85" y="6336"/>
                      </a:lnTo>
                      <a:lnTo>
                        <a:pt x="29" y="6342"/>
                      </a:lnTo>
                      <a:lnTo>
                        <a:pt x="0" y="63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3" name="Google Shape;93;p13"/>
                <p:cNvSpPr/>
                <p:nvPr/>
              </p:nvSpPr>
              <p:spPr>
                <a:xfrm>
                  <a:off x="2711" y="3427"/>
                  <a:ext cx="600" cy="900"/>
                </a:xfrm>
                <a:prstGeom prst="rect">
                  <a:avLst/>
                </a:prstGeom>
                <a:solidFill>
                  <a:srgbClr val="D8D8D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3584" y="3890"/>
                  <a:ext cx="523" cy="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4" h="3465" extrusionOk="0">
                      <a:moveTo>
                        <a:pt x="2411" y="3178"/>
                      </a:moveTo>
                      <a:lnTo>
                        <a:pt x="1910" y="3429"/>
                      </a:lnTo>
                      <a:lnTo>
                        <a:pt x="1878" y="3444"/>
                      </a:lnTo>
                      <a:lnTo>
                        <a:pt x="1811" y="3462"/>
                      </a:lnTo>
                      <a:lnTo>
                        <a:pt x="1742" y="3465"/>
                      </a:lnTo>
                      <a:lnTo>
                        <a:pt x="1674" y="3456"/>
                      </a:lnTo>
                      <a:lnTo>
                        <a:pt x="1610" y="3435"/>
                      </a:lnTo>
                      <a:lnTo>
                        <a:pt x="1549" y="3403"/>
                      </a:lnTo>
                      <a:lnTo>
                        <a:pt x="1496" y="3360"/>
                      </a:lnTo>
                      <a:lnTo>
                        <a:pt x="1453" y="3307"/>
                      </a:lnTo>
                      <a:lnTo>
                        <a:pt x="1436" y="3277"/>
                      </a:lnTo>
                      <a:lnTo>
                        <a:pt x="0" y="572"/>
                      </a:lnTo>
                      <a:lnTo>
                        <a:pt x="1130" y="0"/>
                      </a:lnTo>
                      <a:lnTo>
                        <a:pt x="2579" y="2718"/>
                      </a:lnTo>
                      <a:lnTo>
                        <a:pt x="2593" y="2748"/>
                      </a:lnTo>
                      <a:lnTo>
                        <a:pt x="2611" y="2810"/>
                      </a:lnTo>
                      <a:lnTo>
                        <a:pt x="2614" y="2876"/>
                      </a:lnTo>
                      <a:lnTo>
                        <a:pt x="2605" y="2942"/>
                      </a:lnTo>
                      <a:lnTo>
                        <a:pt x="2583" y="3007"/>
                      </a:lnTo>
                      <a:lnTo>
                        <a:pt x="2548" y="3065"/>
                      </a:lnTo>
                      <a:lnTo>
                        <a:pt x="2502" y="3119"/>
                      </a:lnTo>
                      <a:lnTo>
                        <a:pt x="2445" y="3162"/>
                      </a:lnTo>
                      <a:lnTo>
                        <a:pt x="2411" y="31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3516" y="3696"/>
                  <a:ext cx="253" cy="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1435" extrusionOk="0">
                      <a:moveTo>
                        <a:pt x="0" y="368"/>
                      </a:moveTo>
                      <a:lnTo>
                        <a:pt x="719" y="0"/>
                      </a:lnTo>
                      <a:lnTo>
                        <a:pt x="1265" y="1067"/>
                      </a:lnTo>
                      <a:lnTo>
                        <a:pt x="545" y="1435"/>
                      </a:lnTo>
                      <a:lnTo>
                        <a:pt x="0" y="3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2891" y="2856"/>
                  <a:ext cx="1018" cy="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1" h="5097" extrusionOk="0">
                      <a:moveTo>
                        <a:pt x="1389" y="279"/>
                      </a:moveTo>
                      <a:lnTo>
                        <a:pt x="1389" y="279"/>
                      </a:lnTo>
                      <a:lnTo>
                        <a:pt x="1330" y="310"/>
                      </a:lnTo>
                      <a:lnTo>
                        <a:pt x="1217" y="375"/>
                      </a:lnTo>
                      <a:lnTo>
                        <a:pt x="1109" y="445"/>
                      </a:lnTo>
                      <a:lnTo>
                        <a:pt x="1005" y="520"/>
                      </a:lnTo>
                      <a:lnTo>
                        <a:pt x="906" y="599"/>
                      </a:lnTo>
                      <a:lnTo>
                        <a:pt x="812" y="683"/>
                      </a:lnTo>
                      <a:lnTo>
                        <a:pt x="722" y="771"/>
                      </a:lnTo>
                      <a:lnTo>
                        <a:pt x="637" y="862"/>
                      </a:lnTo>
                      <a:lnTo>
                        <a:pt x="557" y="957"/>
                      </a:lnTo>
                      <a:lnTo>
                        <a:pt x="483" y="1056"/>
                      </a:lnTo>
                      <a:lnTo>
                        <a:pt x="413" y="1157"/>
                      </a:lnTo>
                      <a:lnTo>
                        <a:pt x="349" y="1262"/>
                      </a:lnTo>
                      <a:lnTo>
                        <a:pt x="290" y="1370"/>
                      </a:lnTo>
                      <a:lnTo>
                        <a:pt x="236" y="1479"/>
                      </a:lnTo>
                      <a:lnTo>
                        <a:pt x="187" y="1591"/>
                      </a:lnTo>
                      <a:lnTo>
                        <a:pt x="144" y="1706"/>
                      </a:lnTo>
                      <a:lnTo>
                        <a:pt x="107" y="1822"/>
                      </a:lnTo>
                      <a:lnTo>
                        <a:pt x="75" y="1940"/>
                      </a:lnTo>
                      <a:lnTo>
                        <a:pt x="48" y="2060"/>
                      </a:lnTo>
                      <a:lnTo>
                        <a:pt x="27" y="2181"/>
                      </a:lnTo>
                      <a:lnTo>
                        <a:pt x="13" y="2302"/>
                      </a:lnTo>
                      <a:lnTo>
                        <a:pt x="3" y="2425"/>
                      </a:lnTo>
                      <a:lnTo>
                        <a:pt x="0" y="2548"/>
                      </a:lnTo>
                      <a:lnTo>
                        <a:pt x="3" y="2671"/>
                      </a:lnTo>
                      <a:lnTo>
                        <a:pt x="12" y="2796"/>
                      </a:lnTo>
                      <a:lnTo>
                        <a:pt x="26" y="2919"/>
                      </a:lnTo>
                      <a:lnTo>
                        <a:pt x="47" y="3042"/>
                      </a:lnTo>
                      <a:lnTo>
                        <a:pt x="73" y="3166"/>
                      </a:lnTo>
                      <a:lnTo>
                        <a:pt x="107" y="3288"/>
                      </a:lnTo>
                      <a:lnTo>
                        <a:pt x="147" y="3410"/>
                      </a:lnTo>
                      <a:lnTo>
                        <a:pt x="193" y="3531"/>
                      </a:lnTo>
                      <a:lnTo>
                        <a:pt x="245" y="3650"/>
                      </a:lnTo>
                      <a:lnTo>
                        <a:pt x="273" y="3708"/>
                      </a:lnTo>
                      <a:lnTo>
                        <a:pt x="273" y="3708"/>
                      </a:lnTo>
                      <a:lnTo>
                        <a:pt x="303" y="3767"/>
                      </a:lnTo>
                      <a:lnTo>
                        <a:pt x="369" y="3880"/>
                      </a:lnTo>
                      <a:lnTo>
                        <a:pt x="439" y="3989"/>
                      </a:lnTo>
                      <a:lnTo>
                        <a:pt x="515" y="4092"/>
                      </a:lnTo>
                      <a:lnTo>
                        <a:pt x="593" y="4191"/>
                      </a:lnTo>
                      <a:lnTo>
                        <a:pt x="677" y="4285"/>
                      </a:lnTo>
                      <a:lnTo>
                        <a:pt x="765" y="4375"/>
                      </a:lnTo>
                      <a:lnTo>
                        <a:pt x="857" y="4460"/>
                      </a:lnTo>
                      <a:lnTo>
                        <a:pt x="952" y="4540"/>
                      </a:lnTo>
                      <a:lnTo>
                        <a:pt x="1050" y="4615"/>
                      </a:lnTo>
                      <a:lnTo>
                        <a:pt x="1151" y="4684"/>
                      </a:lnTo>
                      <a:lnTo>
                        <a:pt x="1256" y="4749"/>
                      </a:lnTo>
                      <a:lnTo>
                        <a:pt x="1364" y="4807"/>
                      </a:lnTo>
                      <a:lnTo>
                        <a:pt x="1473" y="4862"/>
                      </a:lnTo>
                      <a:lnTo>
                        <a:pt x="1585" y="4910"/>
                      </a:lnTo>
                      <a:lnTo>
                        <a:pt x="1700" y="4952"/>
                      </a:lnTo>
                      <a:lnTo>
                        <a:pt x="1816" y="4990"/>
                      </a:lnTo>
                      <a:lnTo>
                        <a:pt x="1935" y="5023"/>
                      </a:lnTo>
                      <a:lnTo>
                        <a:pt x="2054" y="5049"/>
                      </a:lnTo>
                      <a:lnTo>
                        <a:pt x="2175" y="5070"/>
                      </a:lnTo>
                      <a:lnTo>
                        <a:pt x="2296" y="5084"/>
                      </a:lnTo>
                      <a:lnTo>
                        <a:pt x="2419" y="5094"/>
                      </a:lnTo>
                      <a:lnTo>
                        <a:pt x="2542" y="5097"/>
                      </a:lnTo>
                      <a:lnTo>
                        <a:pt x="2666" y="5095"/>
                      </a:lnTo>
                      <a:lnTo>
                        <a:pt x="2790" y="5085"/>
                      </a:lnTo>
                      <a:lnTo>
                        <a:pt x="2913" y="5071"/>
                      </a:lnTo>
                      <a:lnTo>
                        <a:pt x="3038" y="5051"/>
                      </a:lnTo>
                      <a:lnTo>
                        <a:pt x="3160" y="5024"/>
                      </a:lnTo>
                      <a:lnTo>
                        <a:pt x="3283" y="4990"/>
                      </a:lnTo>
                      <a:lnTo>
                        <a:pt x="3405" y="4950"/>
                      </a:lnTo>
                      <a:lnTo>
                        <a:pt x="3525" y="4904"/>
                      </a:lnTo>
                      <a:lnTo>
                        <a:pt x="3644" y="4852"/>
                      </a:lnTo>
                      <a:lnTo>
                        <a:pt x="3703" y="4824"/>
                      </a:lnTo>
                      <a:lnTo>
                        <a:pt x="3703" y="4824"/>
                      </a:lnTo>
                      <a:lnTo>
                        <a:pt x="3761" y="4794"/>
                      </a:lnTo>
                      <a:lnTo>
                        <a:pt x="3874" y="4728"/>
                      </a:lnTo>
                      <a:lnTo>
                        <a:pt x="3983" y="4658"/>
                      </a:lnTo>
                      <a:lnTo>
                        <a:pt x="4087" y="4583"/>
                      </a:lnTo>
                      <a:lnTo>
                        <a:pt x="4186" y="4504"/>
                      </a:lnTo>
                      <a:lnTo>
                        <a:pt x="4281" y="4420"/>
                      </a:lnTo>
                      <a:lnTo>
                        <a:pt x="4370" y="4333"/>
                      </a:lnTo>
                      <a:lnTo>
                        <a:pt x="4454" y="4242"/>
                      </a:lnTo>
                      <a:lnTo>
                        <a:pt x="4534" y="4146"/>
                      </a:lnTo>
                      <a:lnTo>
                        <a:pt x="4609" y="4047"/>
                      </a:lnTo>
                      <a:lnTo>
                        <a:pt x="4678" y="3946"/>
                      </a:lnTo>
                      <a:lnTo>
                        <a:pt x="4743" y="3841"/>
                      </a:lnTo>
                      <a:lnTo>
                        <a:pt x="4802" y="3733"/>
                      </a:lnTo>
                      <a:lnTo>
                        <a:pt x="4856" y="3624"/>
                      </a:lnTo>
                      <a:lnTo>
                        <a:pt x="4904" y="3512"/>
                      </a:lnTo>
                      <a:lnTo>
                        <a:pt x="4947" y="3397"/>
                      </a:lnTo>
                      <a:lnTo>
                        <a:pt x="4985" y="3281"/>
                      </a:lnTo>
                      <a:lnTo>
                        <a:pt x="5017" y="3163"/>
                      </a:lnTo>
                      <a:lnTo>
                        <a:pt x="5043" y="3043"/>
                      </a:lnTo>
                      <a:lnTo>
                        <a:pt x="5064" y="2922"/>
                      </a:lnTo>
                      <a:lnTo>
                        <a:pt x="5079" y="2801"/>
                      </a:lnTo>
                      <a:lnTo>
                        <a:pt x="5088" y="2679"/>
                      </a:lnTo>
                      <a:lnTo>
                        <a:pt x="5091" y="2555"/>
                      </a:lnTo>
                      <a:lnTo>
                        <a:pt x="5089" y="2432"/>
                      </a:lnTo>
                      <a:lnTo>
                        <a:pt x="5081" y="2307"/>
                      </a:lnTo>
                      <a:lnTo>
                        <a:pt x="5066" y="2184"/>
                      </a:lnTo>
                      <a:lnTo>
                        <a:pt x="5045" y="2061"/>
                      </a:lnTo>
                      <a:lnTo>
                        <a:pt x="5018" y="1937"/>
                      </a:lnTo>
                      <a:lnTo>
                        <a:pt x="4985" y="1815"/>
                      </a:lnTo>
                      <a:lnTo>
                        <a:pt x="4946" y="1693"/>
                      </a:lnTo>
                      <a:lnTo>
                        <a:pt x="4900" y="1572"/>
                      </a:lnTo>
                      <a:lnTo>
                        <a:pt x="4848" y="1453"/>
                      </a:lnTo>
                      <a:lnTo>
                        <a:pt x="4818" y="1395"/>
                      </a:lnTo>
                      <a:lnTo>
                        <a:pt x="4818" y="1395"/>
                      </a:lnTo>
                      <a:lnTo>
                        <a:pt x="4787" y="1336"/>
                      </a:lnTo>
                      <a:lnTo>
                        <a:pt x="4721" y="1223"/>
                      </a:lnTo>
                      <a:lnTo>
                        <a:pt x="4649" y="1115"/>
                      </a:lnTo>
                      <a:lnTo>
                        <a:pt x="4574" y="1010"/>
                      </a:lnTo>
                      <a:lnTo>
                        <a:pt x="4493" y="911"/>
                      </a:lnTo>
                      <a:lnTo>
                        <a:pt x="4408" y="817"/>
                      </a:lnTo>
                      <a:lnTo>
                        <a:pt x="4321" y="727"/>
                      </a:lnTo>
                      <a:lnTo>
                        <a:pt x="4229" y="641"/>
                      </a:lnTo>
                      <a:lnTo>
                        <a:pt x="4132" y="561"/>
                      </a:lnTo>
                      <a:lnTo>
                        <a:pt x="4033" y="486"/>
                      </a:lnTo>
                      <a:lnTo>
                        <a:pt x="3931" y="416"/>
                      </a:lnTo>
                      <a:lnTo>
                        <a:pt x="3826" y="351"/>
                      </a:lnTo>
                      <a:lnTo>
                        <a:pt x="3718" y="292"/>
                      </a:lnTo>
                      <a:lnTo>
                        <a:pt x="3609" y="237"/>
                      </a:lnTo>
                      <a:lnTo>
                        <a:pt x="3496" y="189"/>
                      </a:lnTo>
                      <a:lnTo>
                        <a:pt x="3381" y="145"/>
                      </a:lnTo>
                      <a:lnTo>
                        <a:pt x="3265" y="108"/>
                      </a:lnTo>
                      <a:lnTo>
                        <a:pt x="3146" y="75"/>
                      </a:lnTo>
                      <a:lnTo>
                        <a:pt x="3027" y="48"/>
                      </a:lnTo>
                      <a:lnTo>
                        <a:pt x="2907" y="27"/>
                      </a:lnTo>
                      <a:lnTo>
                        <a:pt x="2786" y="13"/>
                      </a:lnTo>
                      <a:lnTo>
                        <a:pt x="2663" y="3"/>
                      </a:lnTo>
                      <a:lnTo>
                        <a:pt x="2541" y="0"/>
                      </a:lnTo>
                      <a:lnTo>
                        <a:pt x="2418" y="3"/>
                      </a:lnTo>
                      <a:lnTo>
                        <a:pt x="2294" y="12"/>
                      </a:lnTo>
                      <a:lnTo>
                        <a:pt x="2171" y="26"/>
                      </a:lnTo>
                      <a:lnTo>
                        <a:pt x="2049" y="48"/>
                      </a:lnTo>
                      <a:lnTo>
                        <a:pt x="1926" y="75"/>
                      </a:lnTo>
                      <a:lnTo>
                        <a:pt x="1805" y="109"/>
                      </a:lnTo>
                      <a:lnTo>
                        <a:pt x="1685" y="150"/>
                      </a:lnTo>
                      <a:lnTo>
                        <a:pt x="1565" y="197"/>
                      </a:lnTo>
                      <a:lnTo>
                        <a:pt x="1447" y="250"/>
                      </a:lnTo>
                      <a:lnTo>
                        <a:pt x="1389" y="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7" name="Google Shape;97;p13"/>
                <p:cNvSpPr/>
                <p:nvPr/>
              </p:nvSpPr>
              <p:spPr>
                <a:xfrm>
                  <a:off x="3002" y="2965"/>
                  <a:ext cx="795" cy="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6" h="3986" extrusionOk="0">
                      <a:moveTo>
                        <a:pt x="1990" y="3986"/>
                      </a:moveTo>
                      <a:lnTo>
                        <a:pt x="1919" y="3985"/>
                      </a:lnTo>
                      <a:lnTo>
                        <a:pt x="1780" y="3976"/>
                      </a:lnTo>
                      <a:lnTo>
                        <a:pt x="1643" y="3957"/>
                      </a:lnTo>
                      <a:lnTo>
                        <a:pt x="1508" y="3928"/>
                      </a:lnTo>
                      <a:lnTo>
                        <a:pt x="1378" y="3891"/>
                      </a:lnTo>
                      <a:lnTo>
                        <a:pt x="1249" y="3845"/>
                      </a:lnTo>
                      <a:lnTo>
                        <a:pt x="1126" y="3791"/>
                      </a:lnTo>
                      <a:lnTo>
                        <a:pt x="1005" y="3728"/>
                      </a:lnTo>
                      <a:lnTo>
                        <a:pt x="890" y="3657"/>
                      </a:lnTo>
                      <a:lnTo>
                        <a:pt x="780" y="3579"/>
                      </a:lnTo>
                      <a:lnTo>
                        <a:pt x="676" y="3494"/>
                      </a:lnTo>
                      <a:lnTo>
                        <a:pt x="578" y="3401"/>
                      </a:lnTo>
                      <a:lnTo>
                        <a:pt x="486" y="3300"/>
                      </a:lnTo>
                      <a:lnTo>
                        <a:pt x="400" y="3194"/>
                      </a:lnTo>
                      <a:lnTo>
                        <a:pt x="322" y="3081"/>
                      </a:lnTo>
                      <a:lnTo>
                        <a:pt x="251" y="2961"/>
                      </a:lnTo>
                      <a:lnTo>
                        <a:pt x="219" y="2899"/>
                      </a:lnTo>
                      <a:lnTo>
                        <a:pt x="196" y="2853"/>
                      </a:lnTo>
                      <a:lnTo>
                        <a:pt x="154" y="2760"/>
                      </a:lnTo>
                      <a:lnTo>
                        <a:pt x="118" y="2667"/>
                      </a:lnTo>
                      <a:lnTo>
                        <a:pt x="86" y="2572"/>
                      </a:lnTo>
                      <a:lnTo>
                        <a:pt x="59" y="2476"/>
                      </a:lnTo>
                      <a:lnTo>
                        <a:pt x="38" y="2380"/>
                      </a:lnTo>
                      <a:lnTo>
                        <a:pt x="14" y="2236"/>
                      </a:lnTo>
                      <a:lnTo>
                        <a:pt x="0" y="2043"/>
                      </a:lnTo>
                      <a:lnTo>
                        <a:pt x="5" y="1850"/>
                      </a:lnTo>
                      <a:lnTo>
                        <a:pt x="28" y="1661"/>
                      </a:lnTo>
                      <a:lnTo>
                        <a:pt x="69" y="1474"/>
                      </a:lnTo>
                      <a:lnTo>
                        <a:pt x="128" y="1292"/>
                      </a:lnTo>
                      <a:lnTo>
                        <a:pt x="204" y="1117"/>
                      </a:lnTo>
                      <a:lnTo>
                        <a:pt x="296" y="949"/>
                      </a:lnTo>
                      <a:lnTo>
                        <a:pt x="405" y="790"/>
                      </a:lnTo>
                      <a:lnTo>
                        <a:pt x="530" y="642"/>
                      </a:lnTo>
                      <a:lnTo>
                        <a:pt x="670" y="505"/>
                      </a:lnTo>
                      <a:lnTo>
                        <a:pt x="785" y="411"/>
                      </a:lnTo>
                      <a:lnTo>
                        <a:pt x="866" y="352"/>
                      </a:lnTo>
                      <a:lnTo>
                        <a:pt x="950" y="297"/>
                      </a:lnTo>
                      <a:lnTo>
                        <a:pt x="1039" y="246"/>
                      </a:lnTo>
                      <a:lnTo>
                        <a:pt x="1084" y="222"/>
                      </a:lnTo>
                      <a:lnTo>
                        <a:pt x="1136" y="196"/>
                      </a:lnTo>
                      <a:lnTo>
                        <a:pt x="1244" y="149"/>
                      </a:lnTo>
                      <a:lnTo>
                        <a:pt x="1352" y="108"/>
                      </a:lnTo>
                      <a:lnTo>
                        <a:pt x="1464" y="73"/>
                      </a:lnTo>
                      <a:lnTo>
                        <a:pt x="1578" y="45"/>
                      </a:lnTo>
                      <a:lnTo>
                        <a:pt x="1693" y="23"/>
                      </a:lnTo>
                      <a:lnTo>
                        <a:pt x="1811" y="7"/>
                      </a:lnTo>
                      <a:lnTo>
                        <a:pt x="1930" y="0"/>
                      </a:lnTo>
                      <a:lnTo>
                        <a:pt x="1990" y="0"/>
                      </a:lnTo>
                      <a:lnTo>
                        <a:pt x="2060" y="0"/>
                      </a:lnTo>
                      <a:lnTo>
                        <a:pt x="2199" y="10"/>
                      </a:lnTo>
                      <a:lnTo>
                        <a:pt x="2336" y="29"/>
                      </a:lnTo>
                      <a:lnTo>
                        <a:pt x="2471" y="57"/>
                      </a:lnTo>
                      <a:lnTo>
                        <a:pt x="2603" y="95"/>
                      </a:lnTo>
                      <a:lnTo>
                        <a:pt x="2731" y="140"/>
                      </a:lnTo>
                      <a:lnTo>
                        <a:pt x="2854" y="194"/>
                      </a:lnTo>
                      <a:lnTo>
                        <a:pt x="2974" y="257"/>
                      </a:lnTo>
                      <a:lnTo>
                        <a:pt x="3089" y="328"/>
                      </a:lnTo>
                      <a:lnTo>
                        <a:pt x="3199" y="406"/>
                      </a:lnTo>
                      <a:lnTo>
                        <a:pt x="3303" y="492"/>
                      </a:lnTo>
                      <a:lnTo>
                        <a:pt x="3402" y="585"/>
                      </a:lnTo>
                      <a:lnTo>
                        <a:pt x="3494" y="685"/>
                      </a:lnTo>
                      <a:lnTo>
                        <a:pt x="3580" y="791"/>
                      </a:lnTo>
                      <a:lnTo>
                        <a:pt x="3658" y="905"/>
                      </a:lnTo>
                      <a:lnTo>
                        <a:pt x="3728" y="1024"/>
                      </a:lnTo>
                      <a:lnTo>
                        <a:pt x="3760" y="1087"/>
                      </a:lnTo>
                      <a:lnTo>
                        <a:pt x="3803" y="1176"/>
                      </a:lnTo>
                      <a:lnTo>
                        <a:pt x="3874" y="1360"/>
                      </a:lnTo>
                      <a:lnTo>
                        <a:pt x="3927" y="1548"/>
                      </a:lnTo>
                      <a:lnTo>
                        <a:pt x="3960" y="1739"/>
                      </a:lnTo>
                      <a:lnTo>
                        <a:pt x="3976" y="1933"/>
                      </a:lnTo>
                      <a:lnTo>
                        <a:pt x="3974" y="2126"/>
                      </a:lnTo>
                      <a:lnTo>
                        <a:pt x="3953" y="2320"/>
                      </a:lnTo>
                      <a:lnTo>
                        <a:pt x="3913" y="2512"/>
                      </a:lnTo>
                      <a:lnTo>
                        <a:pt x="3886" y="2606"/>
                      </a:lnTo>
                      <a:lnTo>
                        <a:pt x="3853" y="2699"/>
                      </a:lnTo>
                      <a:lnTo>
                        <a:pt x="3774" y="2879"/>
                      </a:lnTo>
                      <a:lnTo>
                        <a:pt x="3678" y="3049"/>
                      </a:lnTo>
                      <a:lnTo>
                        <a:pt x="3568" y="3209"/>
                      </a:lnTo>
                      <a:lnTo>
                        <a:pt x="3443" y="3357"/>
                      </a:lnTo>
                      <a:lnTo>
                        <a:pt x="3302" y="3492"/>
                      </a:lnTo>
                      <a:lnTo>
                        <a:pt x="3188" y="3583"/>
                      </a:lnTo>
                      <a:lnTo>
                        <a:pt x="3109" y="3639"/>
                      </a:lnTo>
                      <a:lnTo>
                        <a:pt x="3026" y="3691"/>
                      </a:lnTo>
                      <a:lnTo>
                        <a:pt x="2941" y="3740"/>
                      </a:lnTo>
                      <a:lnTo>
                        <a:pt x="2896" y="3763"/>
                      </a:lnTo>
                      <a:lnTo>
                        <a:pt x="2841" y="3791"/>
                      </a:lnTo>
                      <a:lnTo>
                        <a:pt x="2731" y="3841"/>
                      </a:lnTo>
                      <a:lnTo>
                        <a:pt x="2618" y="3883"/>
                      </a:lnTo>
                      <a:lnTo>
                        <a:pt x="2505" y="3917"/>
                      </a:lnTo>
                      <a:lnTo>
                        <a:pt x="2392" y="3945"/>
                      </a:lnTo>
                      <a:lnTo>
                        <a:pt x="2277" y="3965"/>
                      </a:lnTo>
                      <a:lnTo>
                        <a:pt x="2163" y="3979"/>
                      </a:lnTo>
                      <a:lnTo>
                        <a:pt x="2048" y="3985"/>
                      </a:lnTo>
                      <a:lnTo>
                        <a:pt x="1990" y="3986"/>
                      </a:lnTo>
                      <a:lnTo>
                        <a:pt x="1990" y="3986"/>
                      </a:lnTo>
                      <a:close/>
                    </a:path>
                  </a:pathLst>
                </a:custGeom>
                <a:solidFill>
                  <a:srgbClr val="6C32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3001" y="3241"/>
                  <a:ext cx="550" cy="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2606" extrusionOk="0">
                      <a:moveTo>
                        <a:pt x="100" y="0"/>
                      </a:moveTo>
                      <a:lnTo>
                        <a:pt x="72" y="91"/>
                      </a:lnTo>
                      <a:lnTo>
                        <a:pt x="30" y="279"/>
                      </a:lnTo>
                      <a:lnTo>
                        <a:pt x="6" y="469"/>
                      </a:lnTo>
                      <a:lnTo>
                        <a:pt x="0" y="663"/>
                      </a:lnTo>
                      <a:lnTo>
                        <a:pt x="12" y="856"/>
                      </a:lnTo>
                      <a:lnTo>
                        <a:pt x="34" y="1000"/>
                      </a:lnTo>
                      <a:lnTo>
                        <a:pt x="55" y="1096"/>
                      </a:lnTo>
                      <a:lnTo>
                        <a:pt x="80" y="1192"/>
                      </a:lnTo>
                      <a:lnTo>
                        <a:pt x="111" y="1287"/>
                      </a:lnTo>
                      <a:lnTo>
                        <a:pt x="147" y="1380"/>
                      </a:lnTo>
                      <a:lnTo>
                        <a:pt x="188" y="1473"/>
                      </a:lnTo>
                      <a:lnTo>
                        <a:pt x="211" y="1519"/>
                      </a:lnTo>
                      <a:lnTo>
                        <a:pt x="245" y="1581"/>
                      </a:lnTo>
                      <a:lnTo>
                        <a:pt x="317" y="1701"/>
                      </a:lnTo>
                      <a:lnTo>
                        <a:pt x="398" y="1814"/>
                      </a:lnTo>
                      <a:lnTo>
                        <a:pt x="483" y="1920"/>
                      </a:lnTo>
                      <a:lnTo>
                        <a:pt x="576" y="2021"/>
                      </a:lnTo>
                      <a:lnTo>
                        <a:pt x="675" y="2114"/>
                      </a:lnTo>
                      <a:lnTo>
                        <a:pt x="779" y="2199"/>
                      </a:lnTo>
                      <a:lnTo>
                        <a:pt x="888" y="2277"/>
                      </a:lnTo>
                      <a:lnTo>
                        <a:pt x="1003" y="2348"/>
                      </a:lnTo>
                      <a:lnTo>
                        <a:pt x="1121" y="2411"/>
                      </a:lnTo>
                      <a:lnTo>
                        <a:pt x="1244" y="2465"/>
                      </a:lnTo>
                      <a:lnTo>
                        <a:pt x="1372" y="2511"/>
                      </a:lnTo>
                      <a:lnTo>
                        <a:pt x="1503" y="2548"/>
                      </a:lnTo>
                      <a:lnTo>
                        <a:pt x="1635" y="2577"/>
                      </a:lnTo>
                      <a:lnTo>
                        <a:pt x="1772" y="2596"/>
                      </a:lnTo>
                      <a:lnTo>
                        <a:pt x="1912" y="2605"/>
                      </a:lnTo>
                      <a:lnTo>
                        <a:pt x="1982" y="2606"/>
                      </a:lnTo>
                      <a:lnTo>
                        <a:pt x="2032" y="2605"/>
                      </a:lnTo>
                      <a:lnTo>
                        <a:pt x="2130" y="2600"/>
                      </a:lnTo>
                      <a:lnTo>
                        <a:pt x="2275" y="2584"/>
                      </a:lnTo>
                      <a:lnTo>
                        <a:pt x="2466" y="2544"/>
                      </a:lnTo>
                      <a:lnTo>
                        <a:pt x="2655" y="2488"/>
                      </a:lnTo>
                      <a:lnTo>
                        <a:pt x="2749" y="2452"/>
                      </a:lnTo>
                      <a:lnTo>
                        <a:pt x="2749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3001" y="3391"/>
                  <a:ext cx="399" cy="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" h="1867" extrusionOk="0">
                      <a:moveTo>
                        <a:pt x="0" y="0"/>
                      </a:moveTo>
                      <a:lnTo>
                        <a:pt x="3" y="49"/>
                      </a:lnTo>
                      <a:lnTo>
                        <a:pt x="14" y="148"/>
                      </a:lnTo>
                      <a:lnTo>
                        <a:pt x="30" y="247"/>
                      </a:lnTo>
                      <a:lnTo>
                        <a:pt x="50" y="346"/>
                      </a:lnTo>
                      <a:lnTo>
                        <a:pt x="77" y="444"/>
                      </a:lnTo>
                      <a:lnTo>
                        <a:pt x="108" y="541"/>
                      </a:lnTo>
                      <a:lnTo>
                        <a:pt x="145" y="637"/>
                      </a:lnTo>
                      <a:lnTo>
                        <a:pt x="186" y="732"/>
                      </a:lnTo>
                      <a:lnTo>
                        <a:pt x="209" y="779"/>
                      </a:lnTo>
                      <a:lnTo>
                        <a:pt x="243" y="842"/>
                      </a:lnTo>
                      <a:lnTo>
                        <a:pt x="315" y="961"/>
                      </a:lnTo>
                      <a:lnTo>
                        <a:pt x="396" y="1074"/>
                      </a:lnTo>
                      <a:lnTo>
                        <a:pt x="481" y="1181"/>
                      </a:lnTo>
                      <a:lnTo>
                        <a:pt x="574" y="1281"/>
                      </a:lnTo>
                      <a:lnTo>
                        <a:pt x="673" y="1374"/>
                      </a:lnTo>
                      <a:lnTo>
                        <a:pt x="777" y="1460"/>
                      </a:lnTo>
                      <a:lnTo>
                        <a:pt x="886" y="1538"/>
                      </a:lnTo>
                      <a:lnTo>
                        <a:pt x="1001" y="1608"/>
                      </a:lnTo>
                      <a:lnTo>
                        <a:pt x="1119" y="1671"/>
                      </a:lnTo>
                      <a:lnTo>
                        <a:pt x="1242" y="1726"/>
                      </a:lnTo>
                      <a:lnTo>
                        <a:pt x="1370" y="1772"/>
                      </a:lnTo>
                      <a:lnTo>
                        <a:pt x="1501" y="1809"/>
                      </a:lnTo>
                      <a:lnTo>
                        <a:pt x="1633" y="1837"/>
                      </a:lnTo>
                      <a:lnTo>
                        <a:pt x="1770" y="1856"/>
                      </a:lnTo>
                      <a:lnTo>
                        <a:pt x="1910" y="1866"/>
                      </a:lnTo>
                      <a:lnTo>
                        <a:pt x="1980" y="1867"/>
                      </a:lnTo>
                      <a:lnTo>
                        <a:pt x="1994" y="1867"/>
                      </a:lnTo>
                      <a:lnTo>
                        <a:pt x="199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5706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2377" y="4239"/>
                  <a:ext cx="223" cy="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1728" extrusionOk="0">
                      <a:moveTo>
                        <a:pt x="558" y="1728"/>
                      </a:moveTo>
                      <a:lnTo>
                        <a:pt x="529" y="1728"/>
                      </a:lnTo>
                      <a:lnTo>
                        <a:pt x="474" y="1722"/>
                      </a:lnTo>
                      <a:lnTo>
                        <a:pt x="419" y="1711"/>
                      </a:lnTo>
                      <a:lnTo>
                        <a:pt x="367" y="1695"/>
                      </a:lnTo>
                      <a:lnTo>
                        <a:pt x="317" y="1674"/>
                      </a:lnTo>
                      <a:lnTo>
                        <a:pt x="270" y="1647"/>
                      </a:lnTo>
                      <a:lnTo>
                        <a:pt x="225" y="1617"/>
                      </a:lnTo>
                      <a:lnTo>
                        <a:pt x="183" y="1583"/>
                      </a:lnTo>
                      <a:lnTo>
                        <a:pt x="145" y="1545"/>
                      </a:lnTo>
                      <a:lnTo>
                        <a:pt x="111" y="1504"/>
                      </a:lnTo>
                      <a:lnTo>
                        <a:pt x="82" y="1459"/>
                      </a:lnTo>
                      <a:lnTo>
                        <a:pt x="55" y="1412"/>
                      </a:lnTo>
                      <a:lnTo>
                        <a:pt x="35" y="1362"/>
                      </a:lnTo>
                      <a:lnTo>
                        <a:pt x="18" y="1310"/>
                      </a:lnTo>
                      <a:lnTo>
                        <a:pt x="6" y="1255"/>
                      </a:lnTo>
                      <a:lnTo>
                        <a:pt x="1" y="1199"/>
                      </a:lnTo>
                      <a:lnTo>
                        <a:pt x="0" y="1171"/>
                      </a:lnTo>
                      <a:lnTo>
                        <a:pt x="0" y="0"/>
                      </a:lnTo>
                      <a:lnTo>
                        <a:pt x="111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3211" y="4270"/>
                  <a:ext cx="0" cy="0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3015" y="4270"/>
                  <a:ext cx="0" cy="0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2823" y="4270"/>
                  <a:ext cx="0" cy="0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2784" y="4030"/>
                  <a:ext cx="600" cy="0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2349" y="2828"/>
                  <a:ext cx="1784" cy="1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2" h="8922" extrusionOk="0">
                      <a:moveTo>
                        <a:pt x="8532" y="8364"/>
                      </a:moveTo>
                      <a:lnTo>
                        <a:pt x="8030" y="8615"/>
                      </a:lnTo>
                      <a:lnTo>
                        <a:pt x="8011" y="8624"/>
                      </a:lnTo>
                      <a:lnTo>
                        <a:pt x="7972" y="8637"/>
                      </a:lnTo>
                      <a:lnTo>
                        <a:pt x="7931" y="8640"/>
                      </a:lnTo>
                      <a:lnTo>
                        <a:pt x="7890" y="8635"/>
                      </a:lnTo>
                      <a:lnTo>
                        <a:pt x="7850" y="8622"/>
                      </a:lnTo>
                      <a:lnTo>
                        <a:pt x="7815" y="8601"/>
                      </a:lnTo>
                      <a:lnTo>
                        <a:pt x="7784" y="8573"/>
                      </a:lnTo>
                      <a:lnTo>
                        <a:pt x="7760" y="8537"/>
                      </a:lnTo>
                      <a:lnTo>
                        <a:pt x="7751" y="8517"/>
                      </a:lnTo>
                      <a:lnTo>
                        <a:pt x="6371" y="5925"/>
                      </a:lnTo>
                      <a:lnTo>
                        <a:pt x="7249" y="5478"/>
                      </a:lnTo>
                      <a:lnTo>
                        <a:pt x="8616" y="8086"/>
                      </a:lnTo>
                      <a:lnTo>
                        <a:pt x="8625" y="8103"/>
                      </a:lnTo>
                      <a:lnTo>
                        <a:pt x="8638" y="8142"/>
                      </a:lnTo>
                      <a:lnTo>
                        <a:pt x="8641" y="8182"/>
                      </a:lnTo>
                      <a:lnTo>
                        <a:pt x="8637" y="8222"/>
                      </a:lnTo>
                      <a:lnTo>
                        <a:pt x="8625" y="8259"/>
                      </a:lnTo>
                      <a:lnTo>
                        <a:pt x="8606" y="8295"/>
                      </a:lnTo>
                      <a:lnTo>
                        <a:pt x="8581" y="8326"/>
                      </a:lnTo>
                      <a:lnTo>
                        <a:pt x="8550" y="8353"/>
                      </a:lnTo>
                      <a:lnTo>
                        <a:pt x="8532" y="8364"/>
                      </a:lnTo>
                      <a:close/>
                      <a:moveTo>
                        <a:pt x="6469" y="5075"/>
                      </a:moveTo>
                      <a:lnTo>
                        <a:pt x="6530" y="5043"/>
                      </a:lnTo>
                      <a:lnTo>
                        <a:pt x="6640" y="4981"/>
                      </a:lnTo>
                      <a:lnTo>
                        <a:pt x="6692" y="4949"/>
                      </a:lnTo>
                      <a:lnTo>
                        <a:pt x="6901" y="5353"/>
                      </a:lnTo>
                      <a:lnTo>
                        <a:pt x="6427" y="5590"/>
                      </a:lnTo>
                      <a:lnTo>
                        <a:pt x="6218" y="5186"/>
                      </a:lnTo>
                      <a:lnTo>
                        <a:pt x="6254" y="5175"/>
                      </a:lnTo>
                      <a:lnTo>
                        <a:pt x="6322" y="5149"/>
                      </a:lnTo>
                      <a:lnTo>
                        <a:pt x="6415" y="5106"/>
                      </a:lnTo>
                      <a:lnTo>
                        <a:pt x="6469" y="5075"/>
                      </a:lnTo>
                      <a:close/>
                      <a:moveTo>
                        <a:pt x="2956" y="1952"/>
                      </a:moveTo>
                      <a:lnTo>
                        <a:pt x="2975" y="1894"/>
                      </a:lnTo>
                      <a:lnTo>
                        <a:pt x="3017" y="1783"/>
                      </a:lnTo>
                      <a:lnTo>
                        <a:pt x="3064" y="1673"/>
                      </a:lnTo>
                      <a:lnTo>
                        <a:pt x="3117" y="1566"/>
                      </a:lnTo>
                      <a:lnTo>
                        <a:pt x="3174" y="1463"/>
                      </a:lnTo>
                      <a:lnTo>
                        <a:pt x="3237" y="1362"/>
                      </a:lnTo>
                      <a:lnTo>
                        <a:pt x="3304" y="1266"/>
                      </a:lnTo>
                      <a:lnTo>
                        <a:pt x="3376" y="1173"/>
                      </a:lnTo>
                      <a:lnTo>
                        <a:pt x="3453" y="1083"/>
                      </a:lnTo>
                      <a:lnTo>
                        <a:pt x="3533" y="997"/>
                      </a:lnTo>
                      <a:lnTo>
                        <a:pt x="3618" y="916"/>
                      </a:lnTo>
                      <a:lnTo>
                        <a:pt x="3708" y="838"/>
                      </a:lnTo>
                      <a:lnTo>
                        <a:pt x="3801" y="764"/>
                      </a:lnTo>
                      <a:lnTo>
                        <a:pt x="3897" y="696"/>
                      </a:lnTo>
                      <a:lnTo>
                        <a:pt x="3997" y="631"/>
                      </a:lnTo>
                      <a:lnTo>
                        <a:pt x="4101" y="572"/>
                      </a:lnTo>
                      <a:lnTo>
                        <a:pt x="4154" y="544"/>
                      </a:lnTo>
                      <a:lnTo>
                        <a:pt x="4211" y="516"/>
                      </a:lnTo>
                      <a:lnTo>
                        <a:pt x="4323" y="466"/>
                      </a:lnTo>
                      <a:lnTo>
                        <a:pt x="4436" y="422"/>
                      </a:lnTo>
                      <a:lnTo>
                        <a:pt x="4551" y="385"/>
                      </a:lnTo>
                      <a:lnTo>
                        <a:pt x="4667" y="352"/>
                      </a:lnTo>
                      <a:lnTo>
                        <a:pt x="4784" y="326"/>
                      </a:lnTo>
                      <a:lnTo>
                        <a:pt x="4900" y="306"/>
                      </a:lnTo>
                      <a:lnTo>
                        <a:pt x="5017" y="293"/>
                      </a:lnTo>
                      <a:lnTo>
                        <a:pt x="5134" y="284"/>
                      </a:lnTo>
                      <a:lnTo>
                        <a:pt x="5251" y="281"/>
                      </a:lnTo>
                      <a:lnTo>
                        <a:pt x="5367" y="284"/>
                      </a:lnTo>
                      <a:lnTo>
                        <a:pt x="5483" y="293"/>
                      </a:lnTo>
                      <a:lnTo>
                        <a:pt x="5598" y="306"/>
                      </a:lnTo>
                      <a:lnTo>
                        <a:pt x="5712" y="325"/>
                      </a:lnTo>
                      <a:lnTo>
                        <a:pt x="5825" y="350"/>
                      </a:lnTo>
                      <a:lnTo>
                        <a:pt x="5936" y="381"/>
                      </a:lnTo>
                      <a:lnTo>
                        <a:pt x="6046" y="415"/>
                      </a:lnTo>
                      <a:lnTo>
                        <a:pt x="6154" y="456"/>
                      </a:lnTo>
                      <a:lnTo>
                        <a:pt x="6260" y="502"/>
                      </a:lnTo>
                      <a:lnTo>
                        <a:pt x="6364" y="552"/>
                      </a:lnTo>
                      <a:lnTo>
                        <a:pt x="6465" y="608"/>
                      </a:lnTo>
                      <a:lnTo>
                        <a:pt x="6563" y="669"/>
                      </a:lnTo>
                      <a:lnTo>
                        <a:pt x="6659" y="734"/>
                      </a:lnTo>
                      <a:lnTo>
                        <a:pt x="6752" y="805"/>
                      </a:lnTo>
                      <a:lnTo>
                        <a:pt x="6841" y="879"/>
                      </a:lnTo>
                      <a:lnTo>
                        <a:pt x="6928" y="960"/>
                      </a:lnTo>
                      <a:lnTo>
                        <a:pt x="7011" y="1044"/>
                      </a:lnTo>
                      <a:lnTo>
                        <a:pt x="7089" y="1133"/>
                      </a:lnTo>
                      <a:lnTo>
                        <a:pt x="7163" y="1226"/>
                      </a:lnTo>
                      <a:lnTo>
                        <a:pt x="7233" y="1325"/>
                      </a:lnTo>
                      <a:lnTo>
                        <a:pt x="7299" y="1427"/>
                      </a:lnTo>
                      <a:lnTo>
                        <a:pt x="7360" y="1534"/>
                      </a:lnTo>
                      <a:lnTo>
                        <a:pt x="7389" y="1589"/>
                      </a:lnTo>
                      <a:lnTo>
                        <a:pt x="7416" y="1645"/>
                      </a:lnTo>
                      <a:lnTo>
                        <a:pt x="7467" y="1757"/>
                      </a:lnTo>
                      <a:lnTo>
                        <a:pt x="7511" y="1871"/>
                      </a:lnTo>
                      <a:lnTo>
                        <a:pt x="7548" y="1986"/>
                      </a:lnTo>
                      <a:lnTo>
                        <a:pt x="7581" y="2101"/>
                      </a:lnTo>
                      <a:lnTo>
                        <a:pt x="7606" y="2218"/>
                      </a:lnTo>
                      <a:lnTo>
                        <a:pt x="7627" y="2335"/>
                      </a:lnTo>
                      <a:lnTo>
                        <a:pt x="7640" y="2452"/>
                      </a:lnTo>
                      <a:lnTo>
                        <a:pt x="7649" y="2569"/>
                      </a:lnTo>
                      <a:lnTo>
                        <a:pt x="7652" y="2686"/>
                      </a:lnTo>
                      <a:lnTo>
                        <a:pt x="7649" y="2802"/>
                      </a:lnTo>
                      <a:lnTo>
                        <a:pt x="7640" y="2918"/>
                      </a:lnTo>
                      <a:lnTo>
                        <a:pt x="7627" y="3033"/>
                      </a:lnTo>
                      <a:lnTo>
                        <a:pt x="7607" y="3147"/>
                      </a:lnTo>
                      <a:lnTo>
                        <a:pt x="7583" y="3260"/>
                      </a:lnTo>
                      <a:lnTo>
                        <a:pt x="7552" y="3371"/>
                      </a:lnTo>
                      <a:lnTo>
                        <a:pt x="7517" y="3480"/>
                      </a:lnTo>
                      <a:lnTo>
                        <a:pt x="7477" y="3588"/>
                      </a:lnTo>
                      <a:lnTo>
                        <a:pt x="7431" y="3695"/>
                      </a:lnTo>
                      <a:lnTo>
                        <a:pt x="7381" y="3798"/>
                      </a:lnTo>
                      <a:lnTo>
                        <a:pt x="7324" y="3900"/>
                      </a:lnTo>
                      <a:lnTo>
                        <a:pt x="7264" y="3998"/>
                      </a:lnTo>
                      <a:lnTo>
                        <a:pt x="7199" y="4094"/>
                      </a:lnTo>
                      <a:lnTo>
                        <a:pt x="7128" y="4187"/>
                      </a:lnTo>
                      <a:lnTo>
                        <a:pt x="7053" y="4276"/>
                      </a:lnTo>
                      <a:lnTo>
                        <a:pt x="6973" y="4363"/>
                      </a:lnTo>
                      <a:lnTo>
                        <a:pt x="6888" y="4444"/>
                      </a:lnTo>
                      <a:lnTo>
                        <a:pt x="6800" y="4524"/>
                      </a:lnTo>
                      <a:lnTo>
                        <a:pt x="6705" y="4598"/>
                      </a:lnTo>
                      <a:lnTo>
                        <a:pt x="6608" y="4668"/>
                      </a:lnTo>
                      <a:lnTo>
                        <a:pt x="6506" y="4734"/>
                      </a:lnTo>
                      <a:lnTo>
                        <a:pt x="6398" y="4795"/>
                      </a:lnTo>
                      <a:lnTo>
                        <a:pt x="6344" y="4824"/>
                      </a:lnTo>
                      <a:lnTo>
                        <a:pt x="6255" y="4868"/>
                      </a:lnTo>
                      <a:lnTo>
                        <a:pt x="6075" y="4943"/>
                      </a:lnTo>
                      <a:lnTo>
                        <a:pt x="5896" y="5003"/>
                      </a:lnTo>
                      <a:lnTo>
                        <a:pt x="5716" y="5048"/>
                      </a:lnTo>
                      <a:lnTo>
                        <a:pt x="5537" y="5077"/>
                      </a:lnTo>
                      <a:lnTo>
                        <a:pt x="5359" y="5093"/>
                      </a:lnTo>
                      <a:lnTo>
                        <a:pt x="5182" y="5095"/>
                      </a:lnTo>
                      <a:lnTo>
                        <a:pt x="5008" y="5083"/>
                      </a:lnTo>
                      <a:lnTo>
                        <a:pt x="4836" y="5059"/>
                      </a:lnTo>
                      <a:lnTo>
                        <a:pt x="4668" y="5022"/>
                      </a:lnTo>
                      <a:lnTo>
                        <a:pt x="4503" y="4974"/>
                      </a:lnTo>
                      <a:lnTo>
                        <a:pt x="4343" y="4915"/>
                      </a:lnTo>
                      <a:lnTo>
                        <a:pt x="4189" y="4844"/>
                      </a:lnTo>
                      <a:lnTo>
                        <a:pt x="4039" y="4763"/>
                      </a:lnTo>
                      <a:lnTo>
                        <a:pt x="3895" y="4671"/>
                      </a:lnTo>
                      <a:lnTo>
                        <a:pt x="3758" y="4571"/>
                      </a:lnTo>
                      <a:lnTo>
                        <a:pt x="3628" y="4461"/>
                      </a:lnTo>
                      <a:lnTo>
                        <a:pt x="3507" y="4343"/>
                      </a:lnTo>
                      <a:lnTo>
                        <a:pt x="3393" y="4216"/>
                      </a:lnTo>
                      <a:lnTo>
                        <a:pt x="3288" y="4082"/>
                      </a:lnTo>
                      <a:lnTo>
                        <a:pt x="3192" y="3940"/>
                      </a:lnTo>
                      <a:lnTo>
                        <a:pt x="3108" y="3793"/>
                      </a:lnTo>
                      <a:lnTo>
                        <a:pt x="3032" y="3638"/>
                      </a:lnTo>
                      <a:lnTo>
                        <a:pt x="2968" y="3478"/>
                      </a:lnTo>
                      <a:lnTo>
                        <a:pt x="2917" y="3313"/>
                      </a:lnTo>
                      <a:lnTo>
                        <a:pt x="2877" y="3143"/>
                      </a:lnTo>
                      <a:lnTo>
                        <a:pt x="2850" y="2968"/>
                      </a:lnTo>
                      <a:lnTo>
                        <a:pt x="2837" y="2790"/>
                      </a:lnTo>
                      <a:lnTo>
                        <a:pt x="2837" y="2608"/>
                      </a:lnTo>
                      <a:lnTo>
                        <a:pt x="2851" y="2423"/>
                      </a:lnTo>
                      <a:lnTo>
                        <a:pt x="2881" y="2236"/>
                      </a:lnTo>
                      <a:lnTo>
                        <a:pt x="2927" y="2047"/>
                      </a:lnTo>
                      <a:lnTo>
                        <a:pt x="2956" y="1952"/>
                      </a:lnTo>
                      <a:close/>
                      <a:moveTo>
                        <a:pt x="5479" y="8225"/>
                      </a:moveTo>
                      <a:lnTo>
                        <a:pt x="5478" y="8269"/>
                      </a:lnTo>
                      <a:lnTo>
                        <a:pt x="5460" y="8351"/>
                      </a:lnTo>
                      <a:lnTo>
                        <a:pt x="5428" y="8427"/>
                      </a:lnTo>
                      <a:lnTo>
                        <a:pt x="5382" y="8493"/>
                      </a:lnTo>
                      <a:lnTo>
                        <a:pt x="5324" y="8550"/>
                      </a:lnTo>
                      <a:lnTo>
                        <a:pt x="5257" y="8594"/>
                      </a:lnTo>
                      <a:lnTo>
                        <a:pt x="5182" y="8625"/>
                      </a:lnTo>
                      <a:lnTo>
                        <a:pt x="5103" y="8641"/>
                      </a:lnTo>
                      <a:lnTo>
                        <a:pt x="5061" y="8643"/>
                      </a:lnTo>
                      <a:lnTo>
                        <a:pt x="1255" y="8643"/>
                      </a:lnTo>
                      <a:lnTo>
                        <a:pt x="1285" y="8600"/>
                      </a:lnTo>
                      <a:lnTo>
                        <a:pt x="1336" y="8502"/>
                      </a:lnTo>
                      <a:lnTo>
                        <a:pt x="1373" y="8395"/>
                      </a:lnTo>
                      <a:lnTo>
                        <a:pt x="1389" y="8310"/>
                      </a:lnTo>
                      <a:lnTo>
                        <a:pt x="1394" y="8253"/>
                      </a:lnTo>
                      <a:lnTo>
                        <a:pt x="1394" y="8225"/>
                      </a:lnTo>
                      <a:lnTo>
                        <a:pt x="1394" y="2579"/>
                      </a:lnTo>
                      <a:lnTo>
                        <a:pt x="2565" y="2579"/>
                      </a:lnTo>
                      <a:lnTo>
                        <a:pt x="2563" y="2644"/>
                      </a:lnTo>
                      <a:lnTo>
                        <a:pt x="2565" y="2774"/>
                      </a:lnTo>
                      <a:lnTo>
                        <a:pt x="2572" y="2902"/>
                      </a:lnTo>
                      <a:lnTo>
                        <a:pt x="2586" y="3030"/>
                      </a:lnTo>
                      <a:lnTo>
                        <a:pt x="2606" y="3156"/>
                      </a:lnTo>
                      <a:lnTo>
                        <a:pt x="2631" y="3283"/>
                      </a:lnTo>
                      <a:lnTo>
                        <a:pt x="2661" y="3408"/>
                      </a:lnTo>
                      <a:lnTo>
                        <a:pt x="2698" y="3534"/>
                      </a:lnTo>
                      <a:lnTo>
                        <a:pt x="2719" y="3596"/>
                      </a:lnTo>
                      <a:lnTo>
                        <a:pt x="2161" y="3596"/>
                      </a:lnTo>
                      <a:lnTo>
                        <a:pt x="2161" y="3876"/>
                      </a:lnTo>
                      <a:lnTo>
                        <a:pt x="2830" y="3876"/>
                      </a:lnTo>
                      <a:lnTo>
                        <a:pt x="2865" y="3942"/>
                      </a:lnTo>
                      <a:lnTo>
                        <a:pt x="2939" y="4073"/>
                      </a:lnTo>
                      <a:lnTo>
                        <a:pt x="3020" y="4199"/>
                      </a:lnTo>
                      <a:lnTo>
                        <a:pt x="3108" y="4319"/>
                      </a:lnTo>
                      <a:lnTo>
                        <a:pt x="3202" y="4434"/>
                      </a:lnTo>
                      <a:lnTo>
                        <a:pt x="3302" y="4544"/>
                      </a:lnTo>
                      <a:lnTo>
                        <a:pt x="3410" y="4648"/>
                      </a:lnTo>
                      <a:lnTo>
                        <a:pt x="3524" y="4748"/>
                      </a:lnTo>
                      <a:lnTo>
                        <a:pt x="3583" y="4796"/>
                      </a:lnTo>
                      <a:lnTo>
                        <a:pt x="2175" y="4796"/>
                      </a:lnTo>
                      <a:lnTo>
                        <a:pt x="2175" y="5075"/>
                      </a:lnTo>
                      <a:lnTo>
                        <a:pt x="4043" y="5075"/>
                      </a:lnTo>
                      <a:lnTo>
                        <a:pt x="4132" y="5118"/>
                      </a:lnTo>
                      <a:lnTo>
                        <a:pt x="4310" y="5192"/>
                      </a:lnTo>
                      <a:lnTo>
                        <a:pt x="4488" y="5252"/>
                      </a:lnTo>
                      <a:lnTo>
                        <a:pt x="4667" y="5301"/>
                      </a:lnTo>
                      <a:lnTo>
                        <a:pt x="4845" y="5334"/>
                      </a:lnTo>
                      <a:lnTo>
                        <a:pt x="5025" y="5355"/>
                      </a:lnTo>
                      <a:lnTo>
                        <a:pt x="5206" y="5363"/>
                      </a:lnTo>
                      <a:lnTo>
                        <a:pt x="5388" y="5360"/>
                      </a:lnTo>
                      <a:lnTo>
                        <a:pt x="5479" y="5353"/>
                      </a:lnTo>
                      <a:lnTo>
                        <a:pt x="5479" y="8225"/>
                      </a:lnTo>
                      <a:close/>
                      <a:moveTo>
                        <a:pt x="1116" y="8225"/>
                      </a:moveTo>
                      <a:lnTo>
                        <a:pt x="1114" y="8269"/>
                      </a:lnTo>
                      <a:lnTo>
                        <a:pt x="1097" y="8351"/>
                      </a:lnTo>
                      <a:lnTo>
                        <a:pt x="1063" y="8427"/>
                      </a:lnTo>
                      <a:lnTo>
                        <a:pt x="1017" y="8493"/>
                      </a:lnTo>
                      <a:lnTo>
                        <a:pt x="960" y="8550"/>
                      </a:lnTo>
                      <a:lnTo>
                        <a:pt x="893" y="8594"/>
                      </a:lnTo>
                      <a:lnTo>
                        <a:pt x="819" y="8625"/>
                      </a:lnTo>
                      <a:lnTo>
                        <a:pt x="738" y="8641"/>
                      </a:lnTo>
                      <a:lnTo>
                        <a:pt x="697" y="8643"/>
                      </a:lnTo>
                      <a:lnTo>
                        <a:pt x="653" y="8641"/>
                      </a:lnTo>
                      <a:lnTo>
                        <a:pt x="570" y="8624"/>
                      </a:lnTo>
                      <a:lnTo>
                        <a:pt x="495" y="8592"/>
                      </a:lnTo>
                      <a:lnTo>
                        <a:pt x="428" y="8546"/>
                      </a:lnTo>
                      <a:lnTo>
                        <a:pt x="372" y="8488"/>
                      </a:lnTo>
                      <a:lnTo>
                        <a:pt x="327" y="8420"/>
                      </a:lnTo>
                      <a:lnTo>
                        <a:pt x="297" y="8346"/>
                      </a:lnTo>
                      <a:lnTo>
                        <a:pt x="280" y="8267"/>
                      </a:lnTo>
                      <a:lnTo>
                        <a:pt x="279" y="8225"/>
                      </a:lnTo>
                      <a:lnTo>
                        <a:pt x="279" y="7193"/>
                      </a:lnTo>
                      <a:lnTo>
                        <a:pt x="1116" y="7193"/>
                      </a:lnTo>
                      <a:lnTo>
                        <a:pt x="1116" y="8225"/>
                      </a:lnTo>
                      <a:close/>
                      <a:moveTo>
                        <a:pt x="8867" y="7946"/>
                      </a:moveTo>
                      <a:lnTo>
                        <a:pt x="7361" y="5117"/>
                      </a:lnTo>
                      <a:lnTo>
                        <a:pt x="7165" y="5214"/>
                      </a:lnTo>
                      <a:lnTo>
                        <a:pt x="6943" y="4767"/>
                      </a:lnTo>
                      <a:lnTo>
                        <a:pt x="6988" y="4732"/>
                      </a:lnTo>
                      <a:lnTo>
                        <a:pt x="7075" y="4656"/>
                      </a:lnTo>
                      <a:lnTo>
                        <a:pt x="7198" y="4537"/>
                      </a:lnTo>
                      <a:lnTo>
                        <a:pt x="7348" y="4367"/>
                      </a:lnTo>
                      <a:lnTo>
                        <a:pt x="7483" y="4185"/>
                      </a:lnTo>
                      <a:lnTo>
                        <a:pt x="7603" y="3994"/>
                      </a:lnTo>
                      <a:lnTo>
                        <a:pt x="7704" y="3793"/>
                      </a:lnTo>
                      <a:lnTo>
                        <a:pt x="7790" y="3585"/>
                      </a:lnTo>
                      <a:lnTo>
                        <a:pt x="7858" y="3370"/>
                      </a:lnTo>
                      <a:lnTo>
                        <a:pt x="7907" y="3150"/>
                      </a:lnTo>
                      <a:lnTo>
                        <a:pt x="7938" y="2925"/>
                      </a:lnTo>
                      <a:lnTo>
                        <a:pt x="7951" y="2698"/>
                      </a:lnTo>
                      <a:lnTo>
                        <a:pt x="7946" y="2527"/>
                      </a:lnTo>
                      <a:lnTo>
                        <a:pt x="7937" y="2412"/>
                      </a:lnTo>
                      <a:lnTo>
                        <a:pt x="7924" y="2297"/>
                      </a:lnTo>
                      <a:lnTo>
                        <a:pt x="7905" y="2182"/>
                      </a:lnTo>
                      <a:lnTo>
                        <a:pt x="7881" y="2068"/>
                      </a:lnTo>
                      <a:lnTo>
                        <a:pt x="7851" y="1954"/>
                      </a:lnTo>
                      <a:lnTo>
                        <a:pt x="7817" y="1840"/>
                      </a:lnTo>
                      <a:lnTo>
                        <a:pt x="7777" y="1728"/>
                      </a:lnTo>
                      <a:lnTo>
                        <a:pt x="7732" y="1616"/>
                      </a:lnTo>
                      <a:lnTo>
                        <a:pt x="7681" y="1504"/>
                      </a:lnTo>
                      <a:lnTo>
                        <a:pt x="7654" y="1450"/>
                      </a:lnTo>
                      <a:lnTo>
                        <a:pt x="7621" y="1388"/>
                      </a:lnTo>
                      <a:lnTo>
                        <a:pt x="7552" y="1270"/>
                      </a:lnTo>
                      <a:lnTo>
                        <a:pt x="7477" y="1157"/>
                      </a:lnTo>
                      <a:lnTo>
                        <a:pt x="7398" y="1049"/>
                      </a:lnTo>
                      <a:lnTo>
                        <a:pt x="7314" y="945"/>
                      </a:lnTo>
                      <a:lnTo>
                        <a:pt x="7225" y="847"/>
                      </a:lnTo>
                      <a:lnTo>
                        <a:pt x="7132" y="753"/>
                      </a:lnTo>
                      <a:lnTo>
                        <a:pt x="7036" y="664"/>
                      </a:lnTo>
                      <a:lnTo>
                        <a:pt x="6934" y="581"/>
                      </a:lnTo>
                      <a:lnTo>
                        <a:pt x="6831" y="503"/>
                      </a:lnTo>
                      <a:lnTo>
                        <a:pt x="6723" y="431"/>
                      </a:lnTo>
                      <a:lnTo>
                        <a:pt x="6612" y="363"/>
                      </a:lnTo>
                      <a:lnTo>
                        <a:pt x="6498" y="301"/>
                      </a:lnTo>
                      <a:lnTo>
                        <a:pt x="6382" y="245"/>
                      </a:lnTo>
                      <a:lnTo>
                        <a:pt x="6264" y="194"/>
                      </a:lnTo>
                      <a:lnTo>
                        <a:pt x="6143" y="150"/>
                      </a:lnTo>
                      <a:lnTo>
                        <a:pt x="6021" y="110"/>
                      </a:lnTo>
                      <a:lnTo>
                        <a:pt x="5896" y="76"/>
                      </a:lnTo>
                      <a:lnTo>
                        <a:pt x="5770" y="49"/>
                      </a:lnTo>
                      <a:lnTo>
                        <a:pt x="5642" y="27"/>
                      </a:lnTo>
                      <a:lnTo>
                        <a:pt x="5513" y="13"/>
                      </a:lnTo>
                      <a:lnTo>
                        <a:pt x="5384" y="3"/>
                      </a:lnTo>
                      <a:lnTo>
                        <a:pt x="5254" y="0"/>
                      </a:lnTo>
                      <a:lnTo>
                        <a:pt x="5123" y="3"/>
                      </a:lnTo>
                      <a:lnTo>
                        <a:pt x="4993" y="13"/>
                      </a:lnTo>
                      <a:lnTo>
                        <a:pt x="4862" y="28"/>
                      </a:lnTo>
                      <a:lnTo>
                        <a:pt x="4731" y="50"/>
                      </a:lnTo>
                      <a:lnTo>
                        <a:pt x="4602" y="79"/>
                      </a:lnTo>
                      <a:lnTo>
                        <a:pt x="4472" y="115"/>
                      </a:lnTo>
                      <a:lnTo>
                        <a:pt x="4344" y="157"/>
                      </a:lnTo>
                      <a:lnTo>
                        <a:pt x="4217" y="206"/>
                      </a:lnTo>
                      <a:lnTo>
                        <a:pt x="4091" y="262"/>
                      </a:lnTo>
                      <a:lnTo>
                        <a:pt x="4029" y="293"/>
                      </a:lnTo>
                      <a:lnTo>
                        <a:pt x="3958" y="330"/>
                      </a:lnTo>
                      <a:lnTo>
                        <a:pt x="3820" y="411"/>
                      </a:lnTo>
                      <a:lnTo>
                        <a:pt x="3687" y="500"/>
                      </a:lnTo>
                      <a:lnTo>
                        <a:pt x="3559" y="595"/>
                      </a:lnTo>
                      <a:lnTo>
                        <a:pt x="3439" y="697"/>
                      </a:lnTo>
                      <a:lnTo>
                        <a:pt x="3325" y="807"/>
                      </a:lnTo>
                      <a:lnTo>
                        <a:pt x="3217" y="923"/>
                      </a:lnTo>
                      <a:lnTo>
                        <a:pt x="3118" y="1044"/>
                      </a:lnTo>
                      <a:lnTo>
                        <a:pt x="3025" y="1173"/>
                      </a:lnTo>
                      <a:lnTo>
                        <a:pt x="2939" y="1307"/>
                      </a:lnTo>
                      <a:lnTo>
                        <a:pt x="2863" y="1446"/>
                      </a:lnTo>
                      <a:lnTo>
                        <a:pt x="2794" y="1590"/>
                      </a:lnTo>
                      <a:lnTo>
                        <a:pt x="2733" y="1741"/>
                      </a:lnTo>
                      <a:lnTo>
                        <a:pt x="2681" y="1894"/>
                      </a:lnTo>
                      <a:lnTo>
                        <a:pt x="2639" y="2053"/>
                      </a:lnTo>
                      <a:lnTo>
                        <a:pt x="2606" y="2216"/>
                      </a:lnTo>
                      <a:lnTo>
                        <a:pt x="2593" y="2300"/>
                      </a:lnTo>
                      <a:lnTo>
                        <a:pt x="1116" y="2300"/>
                      </a:lnTo>
                      <a:lnTo>
                        <a:pt x="1116" y="6915"/>
                      </a:lnTo>
                      <a:lnTo>
                        <a:pt x="0" y="6915"/>
                      </a:lnTo>
                      <a:lnTo>
                        <a:pt x="0" y="8225"/>
                      </a:lnTo>
                      <a:lnTo>
                        <a:pt x="1" y="8261"/>
                      </a:lnTo>
                      <a:lnTo>
                        <a:pt x="7" y="8332"/>
                      </a:lnTo>
                      <a:lnTo>
                        <a:pt x="21" y="8400"/>
                      </a:lnTo>
                      <a:lnTo>
                        <a:pt x="42" y="8466"/>
                      </a:lnTo>
                      <a:lnTo>
                        <a:pt x="68" y="8529"/>
                      </a:lnTo>
                      <a:lnTo>
                        <a:pt x="99" y="8589"/>
                      </a:lnTo>
                      <a:lnTo>
                        <a:pt x="137" y="8644"/>
                      </a:lnTo>
                      <a:lnTo>
                        <a:pt x="179" y="8695"/>
                      </a:lnTo>
                      <a:lnTo>
                        <a:pt x="226" y="8742"/>
                      </a:lnTo>
                      <a:lnTo>
                        <a:pt x="277" y="8785"/>
                      </a:lnTo>
                      <a:lnTo>
                        <a:pt x="334" y="8822"/>
                      </a:lnTo>
                      <a:lnTo>
                        <a:pt x="392" y="8854"/>
                      </a:lnTo>
                      <a:lnTo>
                        <a:pt x="455" y="8880"/>
                      </a:lnTo>
                      <a:lnTo>
                        <a:pt x="521" y="8900"/>
                      </a:lnTo>
                      <a:lnTo>
                        <a:pt x="590" y="8914"/>
                      </a:lnTo>
                      <a:lnTo>
                        <a:pt x="661" y="8921"/>
                      </a:lnTo>
                      <a:lnTo>
                        <a:pt x="697" y="8922"/>
                      </a:lnTo>
                      <a:lnTo>
                        <a:pt x="5061" y="8922"/>
                      </a:lnTo>
                      <a:lnTo>
                        <a:pt x="5097" y="8921"/>
                      </a:lnTo>
                      <a:lnTo>
                        <a:pt x="5168" y="8914"/>
                      </a:lnTo>
                      <a:lnTo>
                        <a:pt x="5236" y="8900"/>
                      </a:lnTo>
                      <a:lnTo>
                        <a:pt x="5302" y="8880"/>
                      </a:lnTo>
                      <a:lnTo>
                        <a:pt x="5365" y="8854"/>
                      </a:lnTo>
                      <a:lnTo>
                        <a:pt x="5425" y="8822"/>
                      </a:lnTo>
                      <a:lnTo>
                        <a:pt x="5480" y="8785"/>
                      </a:lnTo>
                      <a:lnTo>
                        <a:pt x="5531" y="8742"/>
                      </a:lnTo>
                      <a:lnTo>
                        <a:pt x="5578" y="8695"/>
                      </a:lnTo>
                      <a:lnTo>
                        <a:pt x="5621" y="8644"/>
                      </a:lnTo>
                      <a:lnTo>
                        <a:pt x="5659" y="8589"/>
                      </a:lnTo>
                      <a:lnTo>
                        <a:pt x="5690" y="8529"/>
                      </a:lnTo>
                      <a:lnTo>
                        <a:pt x="5716" y="8466"/>
                      </a:lnTo>
                      <a:lnTo>
                        <a:pt x="5736" y="8400"/>
                      </a:lnTo>
                      <a:lnTo>
                        <a:pt x="5750" y="8332"/>
                      </a:lnTo>
                      <a:lnTo>
                        <a:pt x="5757" y="8261"/>
                      </a:lnTo>
                      <a:lnTo>
                        <a:pt x="5758" y="8225"/>
                      </a:lnTo>
                      <a:lnTo>
                        <a:pt x="5758" y="5326"/>
                      </a:lnTo>
                      <a:lnTo>
                        <a:pt x="5810" y="5315"/>
                      </a:lnTo>
                      <a:lnTo>
                        <a:pt x="5915" y="5289"/>
                      </a:lnTo>
                      <a:lnTo>
                        <a:pt x="5967" y="5269"/>
                      </a:lnTo>
                      <a:lnTo>
                        <a:pt x="6190" y="5716"/>
                      </a:lnTo>
                      <a:lnTo>
                        <a:pt x="5981" y="5827"/>
                      </a:lnTo>
                      <a:lnTo>
                        <a:pt x="7486" y="8657"/>
                      </a:lnTo>
                      <a:lnTo>
                        <a:pt x="7503" y="8688"/>
                      </a:lnTo>
                      <a:lnTo>
                        <a:pt x="7543" y="8743"/>
                      </a:lnTo>
                      <a:lnTo>
                        <a:pt x="7590" y="8792"/>
                      </a:lnTo>
                      <a:lnTo>
                        <a:pt x="7642" y="8834"/>
                      </a:lnTo>
                      <a:lnTo>
                        <a:pt x="7700" y="8868"/>
                      </a:lnTo>
                      <a:lnTo>
                        <a:pt x="7761" y="8894"/>
                      </a:lnTo>
                      <a:lnTo>
                        <a:pt x="7824" y="8912"/>
                      </a:lnTo>
                      <a:lnTo>
                        <a:pt x="7887" y="8921"/>
                      </a:lnTo>
                      <a:lnTo>
                        <a:pt x="7918" y="8922"/>
                      </a:lnTo>
                      <a:lnTo>
                        <a:pt x="7946" y="8921"/>
                      </a:lnTo>
                      <a:lnTo>
                        <a:pt x="8001" y="8915"/>
                      </a:lnTo>
                      <a:lnTo>
                        <a:pt x="8058" y="8902"/>
                      </a:lnTo>
                      <a:lnTo>
                        <a:pt x="8115" y="8880"/>
                      </a:lnTo>
                      <a:lnTo>
                        <a:pt x="8142" y="8866"/>
                      </a:lnTo>
                      <a:lnTo>
                        <a:pt x="8644" y="8615"/>
                      </a:lnTo>
                      <a:lnTo>
                        <a:pt x="8667" y="8603"/>
                      </a:lnTo>
                      <a:lnTo>
                        <a:pt x="8710" y="8576"/>
                      </a:lnTo>
                      <a:lnTo>
                        <a:pt x="8768" y="8529"/>
                      </a:lnTo>
                      <a:lnTo>
                        <a:pt x="8832" y="8455"/>
                      </a:lnTo>
                      <a:lnTo>
                        <a:pt x="8880" y="8372"/>
                      </a:lnTo>
                      <a:lnTo>
                        <a:pt x="8910" y="8282"/>
                      </a:lnTo>
                      <a:lnTo>
                        <a:pt x="8922" y="8187"/>
                      </a:lnTo>
                      <a:lnTo>
                        <a:pt x="8915" y="8090"/>
                      </a:lnTo>
                      <a:lnTo>
                        <a:pt x="8896" y="8018"/>
                      </a:lnTo>
                      <a:lnTo>
                        <a:pt x="8878" y="7970"/>
                      </a:lnTo>
                      <a:lnTo>
                        <a:pt x="8867" y="7946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3728" y="4053"/>
                  <a:ext cx="75" cy="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" h="379" extrusionOk="0">
                      <a:moveTo>
                        <a:pt x="0" y="135"/>
                      </a:moveTo>
                      <a:lnTo>
                        <a:pt x="243" y="0"/>
                      </a:lnTo>
                      <a:lnTo>
                        <a:pt x="378" y="244"/>
                      </a:lnTo>
                      <a:lnTo>
                        <a:pt x="135" y="379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3808" y="4197"/>
                  <a:ext cx="76" cy="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" h="378" extrusionOk="0">
                      <a:moveTo>
                        <a:pt x="0" y="135"/>
                      </a:moveTo>
                      <a:lnTo>
                        <a:pt x="245" y="0"/>
                      </a:lnTo>
                      <a:lnTo>
                        <a:pt x="380" y="243"/>
                      </a:lnTo>
                      <a:lnTo>
                        <a:pt x="135" y="378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3887" y="4346"/>
                  <a:ext cx="76" cy="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380" extrusionOk="0">
                      <a:moveTo>
                        <a:pt x="0" y="135"/>
                      </a:moveTo>
                      <a:lnTo>
                        <a:pt x="244" y="0"/>
                      </a:lnTo>
                      <a:lnTo>
                        <a:pt x="379" y="245"/>
                      </a:lnTo>
                      <a:lnTo>
                        <a:pt x="135" y="380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3046" y="3547"/>
                  <a:ext cx="243" cy="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3" h="280" extrusionOk="0">
                      <a:moveTo>
                        <a:pt x="182" y="280"/>
                      </a:moveTo>
                      <a:lnTo>
                        <a:pt x="1213" y="280"/>
                      </a:lnTo>
                      <a:lnTo>
                        <a:pt x="1213" y="0"/>
                      </a:lnTo>
                      <a:lnTo>
                        <a:pt x="0" y="0"/>
                      </a:lnTo>
                      <a:lnTo>
                        <a:pt x="21" y="41"/>
                      </a:lnTo>
                      <a:lnTo>
                        <a:pt x="64" y="116"/>
                      </a:lnTo>
                      <a:lnTo>
                        <a:pt x="131" y="217"/>
                      </a:lnTo>
                      <a:lnTo>
                        <a:pt x="182" y="280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3013" y="3213"/>
                  <a:ext cx="569" cy="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4" h="2649" extrusionOk="0">
                      <a:moveTo>
                        <a:pt x="2844" y="2537"/>
                      </a:moveTo>
                      <a:lnTo>
                        <a:pt x="2844" y="0"/>
                      </a:lnTo>
                      <a:lnTo>
                        <a:pt x="98" y="0"/>
                      </a:lnTo>
                      <a:lnTo>
                        <a:pt x="82" y="32"/>
                      </a:lnTo>
                      <a:lnTo>
                        <a:pt x="55" y="99"/>
                      </a:lnTo>
                      <a:lnTo>
                        <a:pt x="21" y="206"/>
                      </a:lnTo>
                      <a:lnTo>
                        <a:pt x="0" y="279"/>
                      </a:lnTo>
                      <a:lnTo>
                        <a:pt x="2551" y="279"/>
                      </a:lnTo>
                      <a:lnTo>
                        <a:pt x="2551" y="2649"/>
                      </a:lnTo>
                      <a:lnTo>
                        <a:pt x="2624" y="2626"/>
                      </a:lnTo>
                      <a:lnTo>
                        <a:pt x="2771" y="2568"/>
                      </a:lnTo>
                      <a:lnTo>
                        <a:pt x="2844" y="2537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11" name="Google Shape;111;p13"/>
            <p:cNvGrpSpPr/>
            <p:nvPr/>
          </p:nvGrpSpPr>
          <p:grpSpPr>
            <a:xfrm>
              <a:off x="8100300" y="2353582"/>
              <a:ext cx="396000" cy="396000"/>
              <a:chOff x="6406606" y="324757"/>
              <a:chExt cx="396000" cy="396000"/>
            </a:xfrm>
          </p:grpSpPr>
          <p:sp>
            <p:nvSpPr>
              <p:cNvPr id="112" name="Google Shape;112;p13"/>
              <p:cNvSpPr/>
              <p:nvPr/>
            </p:nvSpPr>
            <p:spPr>
              <a:xfrm>
                <a:off x="6406606" y="324757"/>
                <a:ext cx="396000" cy="396000"/>
              </a:xfrm>
              <a:prstGeom prst="ellipse">
                <a:avLst/>
              </a:prstGeom>
              <a:solidFill>
                <a:srgbClr val="FD6165"/>
              </a:solidFill>
              <a:ln w="158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13" name="Google Shape;113;p13"/>
              <p:cNvGrpSpPr/>
              <p:nvPr/>
            </p:nvGrpSpPr>
            <p:grpSpPr>
              <a:xfrm>
                <a:off x="6522392" y="418596"/>
                <a:ext cx="165273" cy="203396"/>
                <a:chOff x="6133" y="1070"/>
                <a:chExt cx="1224" cy="1507"/>
              </a:xfrm>
            </p:grpSpPr>
            <p:sp>
              <p:nvSpPr>
                <p:cNvPr id="114" name="Google Shape;114;p13"/>
                <p:cNvSpPr/>
                <p:nvPr/>
              </p:nvSpPr>
              <p:spPr>
                <a:xfrm>
                  <a:off x="6156" y="1093"/>
                  <a:ext cx="1177" cy="1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8715" extrusionOk="0">
                      <a:moveTo>
                        <a:pt x="6326" y="0"/>
                      </a:moveTo>
                      <a:lnTo>
                        <a:pt x="2095" y="0"/>
                      </a:lnTo>
                      <a:lnTo>
                        <a:pt x="0" y="2095"/>
                      </a:lnTo>
                      <a:lnTo>
                        <a:pt x="0" y="8012"/>
                      </a:lnTo>
                      <a:lnTo>
                        <a:pt x="1" y="8049"/>
                      </a:lnTo>
                      <a:lnTo>
                        <a:pt x="9" y="8120"/>
                      </a:lnTo>
                      <a:lnTo>
                        <a:pt x="22" y="8190"/>
                      </a:lnTo>
                      <a:lnTo>
                        <a:pt x="42" y="8256"/>
                      </a:lnTo>
                      <a:lnTo>
                        <a:pt x="69" y="8320"/>
                      </a:lnTo>
                      <a:lnTo>
                        <a:pt x="100" y="8379"/>
                      </a:lnTo>
                      <a:lnTo>
                        <a:pt x="138" y="8436"/>
                      </a:lnTo>
                      <a:lnTo>
                        <a:pt x="182" y="8487"/>
                      </a:lnTo>
                      <a:lnTo>
                        <a:pt x="229" y="8535"/>
                      </a:lnTo>
                      <a:lnTo>
                        <a:pt x="281" y="8577"/>
                      </a:lnTo>
                      <a:lnTo>
                        <a:pt x="337" y="8615"/>
                      </a:lnTo>
                      <a:lnTo>
                        <a:pt x="397" y="8646"/>
                      </a:lnTo>
                      <a:lnTo>
                        <a:pt x="460" y="8673"/>
                      </a:lnTo>
                      <a:lnTo>
                        <a:pt x="526" y="8694"/>
                      </a:lnTo>
                      <a:lnTo>
                        <a:pt x="595" y="8707"/>
                      </a:lnTo>
                      <a:lnTo>
                        <a:pt x="666" y="8714"/>
                      </a:lnTo>
                      <a:lnTo>
                        <a:pt x="703" y="8715"/>
                      </a:lnTo>
                      <a:lnTo>
                        <a:pt x="6326" y="8715"/>
                      </a:lnTo>
                      <a:lnTo>
                        <a:pt x="6363" y="8714"/>
                      </a:lnTo>
                      <a:lnTo>
                        <a:pt x="6434" y="8707"/>
                      </a:lnTo>
                      <a:lnTo>
                        <a:pt x="6504" y="8694"/>
                      </a:lnTo>
                      <a:lnTo>
                        <a:pt x="6570" y="8673"/>
                      </a:lnTo>
                      <a:lnTo>
                        <a:pt x="6633" y="8646"/>
                      </a:lnTo>
                      <a:lnTo>
                        <a:pt x="6693" y="8615"/>
                      </a:lnTo>
                      <a:lnTo>
                        <a:pt x="6749" y="8577"/>
                      </a:lnTo>
                      <a:lnTo>
                        <a:pt x="6801" y="8535"/>
                      </a:lnTo>
                      <a:lnTo>
                        <a:pt x="6849" y="8487"/>
                      </a:lnTo>
                      <a:lnTo>
                        <a:pt x="6891" y="8436"/>
                      </a:lnTo>
                      <a:lnTo>
                        <a:pt x="6929" y="8379"/>
                      </a:lnTo>
                      <a:lnTo>
                        <a:pt x="6960" y="8320"/>
                      </a:lnTo>
                      <a:lnTo>
                        <a:pt x="6987" y="8256"/>
                      </a:lnTo>
                      <a:lnTo>
                        <a:pt x="7008" y="8190"/>
                      </a:lnTo>
                      <a:lnTo>
                        <a:pt x="7021" y="8120"/>
                      </a:lnTo>
                      <a:lnTo>
                        <a:pt x="7028" y="8049"/>
                      </a:lnTo>
                      <a:lnTo>
                        <a:pt x="7029" y="8012"/>
                      </a:lnTo>
                      <a:lnTo>
                        <a:pt x="7029" y="703"/>
                      </a:lnTo>
                      <a:lnTo>
                        <a:pt x="7028" y="666"/>
                      </a:lnTo>
                      <a:lnTo>
                        <a:pt x="7021" y="595"/>
                      </a:lnTo>
                      <a:lnTo>
                        <a:pt x="7008" y="526"/>
                      </a:lnTo>
                      <a:lnTo>
                        <a:pt x="6987" y="460"/>
                      </a:lnTo>
                      <a:lnTo>
                        <a:pt x="6960" y="397"/>
                      </a:lnTo>
                      <a:lnTo>
                        <a:pt x="6929" y="336"/>
                      </a:lnTo>
                      <a:lnTo>
                        <a:pt x="6891" y="281"/>
                      </a:lnTo>
                      <a:lnTo>
                        <a:pt x="6849" y="229"/>
                      </a:lnTo>
                      <a:lnTo>
                        <a:pt x="6801" y="182"/>
                      </a:lnTo>
                      <a:lnTo>
                        <a:pt x="6749" y="138"/>
                      </a:lnTo>
                      <a:lnTo>
                        <a:pt x="6693" y="100"/>
                      </a:lnTo>
                      <a:lnTo>
                        <a:pt x="6633" y="69"/>
                      </a:lnTo>
                      <a:lnTo>
                        <a:pt x="6570" y="42"/>
                      </a:lnTo>
                      <a:lnTo>
                        <a:pt x="6504" y="22"/>
                      </a:lnTo>
                      <a:lnTo>
                        <a:pt x="6434" y="9"/>
                      </a:lnTo>
                      <a:lnTo>
                        <a:pt x="6363" y="1"/>
                      </a:lnTo>
                      <a:lnTo>
                        <a:pt x="63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6133" y="1070"/>
                  <a:ext cx="1224" cy="1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9" h="8995" extrusionOk="0">
                      <a:moveTo>
                        <a:pt x="281" y="2291"/>
                      </a:moveTo>
                      <a:lnTo>
                        <a:pt x="281" y="8152"/>
                      </a:lnTo>
                      <a:lnTo>
                        <a:pt x="281" y="8181"/>
                      </a:lnTo>
                      <a:lnTo>
                        <a:pt x="288" y="8237"/>
                      </a:lnTo>
                      <a:lnTo>
                        <a:pt x="298" y="8292"/>
                      </a:lnTo>
                      <a:lnTo>
                        <a:pt x="315" y="8345"/>
                      </a:lnTo>
                      <a:lnTo>
                        <a:pt x="336" y="8395"/>
                      </a:lnTo>
                      <a:lnTo>
                        <a:pt x="363" y="8443"/>
                      </a:lnTo>
                      <a:lnTo>
                        <a:pt x="393" y="8488"/>
                      </a:lnTo>
                      <a:lnTo>
                        <a:pt x="427" y="8530"/>
                      </a:lnTo>
                      <a:lnTo>
                        <a:pt x="466" y="8568"/>
                      </a:lnTo>
                      <a:lnTo>
                        <a:pt x="507" y="8603"/>
                      </a:lnTo>
                      <a:lnTo>
                        <a:pt x="552" y="8632"/>
                      </a:lnTo>
                      <a:lnTo>
                        <a:pt x="600" y="8659"/>
                      </a:lnTo>
                      <a:lnTo>
                        <a:pt x="650" y="8680"/>
                      </a:lnTo>
                      <a:lnTo>
                        <a:pt x="703" y="8697"/>
                      </a:lnTo>
                      <a:lnTo>
                        <a:pt x="758" y="8708"/>
                      </a:lnTo>
                      <a:lnTo>
                        <a:pt x="815" y="8714"/>
                      </a:lnTo>
                      <a:lnTo>
                        <a:pt x="843" y="8715"/>
                      </a:lnTo>
                      <a:lnTo>
                        <a:pt x="6466" y="8715"/>
                      </a:lnTo>
                      <a:lnTo>
                        <a:pt x="6495" y="8714"/>
                      </a:lnTo>
                      <a:lnTo>
                        <a:pt x="6551" y="8708"/>
                      </a:lnTo>
                      <a:lnTo>
                        <a:pt x="6606" y="8697"/>
                      </a:lnTo>
                      <a:lnTo>
                        <a:pt x="6659" y="8680"/>
                      </a:lnTo>
                      <a:lnTo>
                        <a:pt x="6709" y="8659"/>
                      </a:lnTo>
                      <a:lnTo>
                        <a:pt x="6757" y="8632"/>
                      </a:lnTo>
                      <a:lnTo>
                        <a:pt x="6802" y="8603"/>
                      </a:lnTo>
                      <a:lnTo>
                        <a:pt x="6844" y="8568"/>
                      </a:lnTo>
                      <a:lnTo>
                        <a:pt x="6882" y="8530"/>
                      </a:lnTo>
                      <a:lnTo>
                        <a:pt x="6917" y="8488"/>
                      </a:lnTo>
                      <a:lnTo>
                        <a:pt x="6946" y="8443"/>
                      </a:lnTo>
                      <a:lnTo>
                        <a:pt x="6973" y="8395"/>
                      </a:lnTo>
                      <a:lnTo>
                        <a:pt x="6994" y="8345"/>
                      </a:lnTo>
                      <a:lnTo>
                        <a:pt x="7011" y="8292"/>
                      </a:lnTo>
                      <a:lnTo>
                        <a:pt x="7022" y="8237"/>
                      </a:lnTo>
                      <a:lnTo>
                        <a:pt x="7028" y="8181"/>
                      </a:lnTo>
                      <a:lnTo>
                        <a:pt x="7029" y="8152"/>
                      </a:lnTo>
                      <a:lnTo>
                        <a:pt x="7029" y="843"/>
                      </a:lnTo>
                      <a:lnTo>
                        <a:pt x="7028" y="815"/>
                      </a:lnTo>
                      <a:lnTo>
                        <a:pt x="7022" y="758"/>
                      </a:lnTo>
                      <a:lnTo>
                        <a:pt x="7011" y="703"/>
                      </a:lnTo>
                      <a:lnTo>
                        <a:pt x="6994" y="650"/>
                      </a:lnTo>
                      <a:lnTo>
                        <a:pt x="6973" y="600"/>
                      </a:lnTo>
                      <a:lnTo>
                        <a:pt x="6946" y="552"/>
                      </a:lnTo>
                      <a:lnTo>
                        <a:pt x="6917" y="507"/>
                      </a:lnTo>
                      <a:lnTo>
                        <a:pt x="6882" y="466"/>
                      </a:lnTo>
                      <a:lnTo>
                        <a:pt x="6844" y="427"/>
                      </a:lnTo>
                      <a:lnTo>
                        <a:pt x="6802" y="393"/>
                      </a:lnTo>
                      <a:lnTo>
                        <a:pt x="6757" y="363"/>
                      </a:lnTo>
                      <a:lnTo>
                        <a:pt x="6709" y="336"/>
                      </a:lnTo>
                      <a:lnTo>
                        <a:pt x="6659" y="315"/>
                      </a:lnTo>
                      <a:lnTo>
                        <a:pt x="6606" y="298"/>
                      </a:lnTo>
                      <a:lnTo>
                        <a:pt x="6551" y="288"/>
                      </a:lnTo>
                      <a:lnTo>
                        <a:pt x="6495" y="281"/>
                      </a:lnTo>
                      <a:lnTo>
                        <a:pt x="6466" y="281"/>
                      </a:lnTo>
                      <a:lnTo>
                        <a:pt x="2291" y="281"/>
                      </a:lnTo>
                      <a:lnTo>
                        <a:pt x="281" y="2291"/>
                      </a:lnTo>
                      <a:close/>
                      <a:moveTo>
                        <a:pt x="6466" y="8995"/>
                      </a:moveTo>
                      <a:lnTo>
                        <a:pt x="843" y="8995"/>
                      </a:lnTo>
                      <a:lnTo>
                        <a:pt x="800" y="8995"/>
                      </a:lnTo>
                      <a:lnTo>
                        <a:pt x="715" y="8986"/>
                      </a:lnTo>
                      <a:lnTo>
                        <a:pt x="634" y="8969"/>
                      </a:lnTo>
                      <a:lnTo>
                        <a:pt x="555" y="8944"/>
                      </a:lnTo>
                      <a:lnTo>
                        <a:pt x="479" y="8912"/>
                      </a:lnTo>
                      <a:lnTo>
                        <a:pt x="407" y="8873"/>
                      </a:lnTo>
                      <a:lnTo>
                        <a:pt x="339" y="8827"/>
                      </a:lnTo>
                      <a:lnTo>
                        <a:pt x="277" y="8776"/>
                      </a:lnTo>
                      <a:lnTo>
                        <a:pt x="219" y="8719"/>
                      </a:lnTo>
                      <a:lnTo>
                        <a:pt x="168" y="8656"/>
                      </a:lnTo>
                      <a:lnTo>
                        <a:pt x="122" y="8589"/>
                      </a:lnTo>
                      <a:lnTo>
                        <a:pt x="83" y="8518"/>
                      </a:lnTo>
                      <a:lnTo>
                        <a:pt x="51" y="8442"/>
                      </a:lnTo>
                      <a:lnTo>
                        <a:pt x="26" y="8363"/>
                      </a:lnTo>
                      <a:lnTo>
                        <a:pt x="9" y="8280"/>
                      </a:lnTo>
                      <a:lnTo>
                        <a:pt x="1" y="8195"/>
                      </a:lnTo>
                      <a:lnTo>
                        <a:pt x="0" y="8152"/>
                      </a:lnTo>
                      <a:lnTo>
                        <a:pt x="0" y="2164"/>
                      </a:lnTo>
                      <a:lnTo>
                        <a:pt x="2164" y="0"/>
                      </a:lnTo>
                      <a:lnTo>
                        <a:pt x="6466" y="0"/>
                      </a:lnTo>
                      <a:lnTo>
                        <a:pt x="6509" y="1"/>
                      </a:lnTo>
                      <a:lnTo>
                        <a:pt x="6594" y="9"/>
                      </a:lnTo>
                      <a:lnTo>
                        <a:pt x="6677" y="26"/>
                      </a:lnTo>
                      <a:lnTo>
                        <a:pt x="6756" y="51"/>
                      </a:lnTo>
                      <a:lnTo>
                        <a:pt x="6831" y="83"/>
                      </a:lnTo>
                      <a:lnTo>
                        <a:pt x="6903" y="122"/>
                      </a:lnTo>
                      <a:lnTo>
                        <a:pt x="6970" y="168"/>
                      </a:lnTo>
                      <a:lnTo>
                        <a:pt x="7033" y="219"/>
                      </a:lnTo>
                      <a:lnTo>
                        <a:pt x="7090" y="277"/>
                      </a:lnTo>
                      <a:lnTo>
                        <a:pt x="7141" y="339"/>
                      </a:lnTo>
                      <a:lnTo>
                        <a:pt x="7187" y="407"/>
                      </a:lnTo>
                      <a:lnTo>
                        <a:pt x="7226" y="479"/>
                      </a:lnTo>
                      <a:lnTo>
                        <a:pt x="7258" y="554"/>
                      </a:lnTo>
                      <a:lnTo>
                        <a:pt x="7283" y="634"/>
                      </a:lnTo>
                      <a:lnTo>
                        <a:pt x="7300" y="715"/>
                      </a:lnTo>
                      <a:lnTo>
                        <a:pt x="7309" y="800"/>
                      </a:lnTo>
                      <a:lnTo>
                        <a:pt x="7309" y="843"/>
                      </a:lnTo>
                      <a:lnTo>
                        <a:pt x="7309" y="8152"/>
                      </a:lnTo>
                      <a:lnTo>
                        <a:pt x="7309" y="8195"/>
                      </a:lnTo>
                      <a:lnTo>
                        <a:pt x="7300" y="8280"/>
                      </a:lnTo>
                      <a:lnTo>
                        <a:pt x="7283" y="8363"/>
                      </a:lnTo>
                      <a:lnTo>
                        <a:pt x="7258" y="8442"/>
                      </a:lnTo>
                      <a:lnTo>
                        <a:pt x="7226" y="8518"/>
                      </a:lnTo>
                      <a:lnTo>
                        <a:pt x="7187" y="8589"/>
                      </a:lnTo>
                      <a:lnTo>
                        <a:pt x="7141" y="8656"/>
                      </a:lnTo>
                      <a:lnTo>
                        <a:pt x="7090" y="8719"/>
                      </a:lnTo>
                      <a:lnTo>
                        <a:pt x="7033" y="8776"/>
                      </a:lnTo>
                      <a:lnTo>
                        <a:pt x="6970" y="8827"/>
                      </a:lnTo>
                      <a:lnTo>
                        <a:pt x="6903" y="8873"/>
                      </a:lnTo>
                      <a:lnTo>
                        <a:pt x="6831" y="8912"/>
                      </a:lnTo>
                      <a:lnTo>
                        <a:pt x="6756" y="8944"/>
                      </a:lnTo>
                      <a:lnTo>
                        <a:pt x="6677" y="8969"/>
                      </a:lnTo>
                      <a:lnTo>
                        <a:pt x="6594" y="8986"/>
                      </a:lnTo>
                      <a:lnTo>
                        <a:pt x="6509" y="8995"/>
                      </a:lnTo>
                      <a:lnTo>
                        <a:pt x="6466" y="8995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6250" y="1187"/>
                  <a:ext cx="989" cy="1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7590" extrusionOk="0">
                      <a:moveTo>
                        <a:pt x="0" y="7590"/>
                      </a:moveTo>
                      <a:lnTo>
                        <a:pt x="0" y="1756"/>
                      </a:lnTo>
                      <a:lnTo>
                        <a:pt x="1757" y="0"/>
                      </a:lnTo>
                      <a:lnTo>
                        <a:pt x="5904" y="0"/>
                      </a:lnTo>
                      <a:lnTo>
                        <a:pt x="5904" y="7590"/>
                      </a:lnTo>
                      <a:lnTo>
                        <a:pt x="0" y="7590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6423" y="2016"/>
                  <a:ext cx="300" cy="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6400" y="1993"/>
                  <a:ext cx="332" cy="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982" extrusionOk="0">
                      <a:moveTo>
                        <a:pt x="282" y="1702"/>
                      </a:moveTo>
                      <a:lnTo>
                        <a:pt x="1701" y="1702"/>
                      </a:lnTo>
                      <a:lnTo>
                        <a:pt x="1701" y="282"/>
                      </a:lnTo>
                      <a:lnTo>
                        <a:pt x="282" y="282"/>
                      </a:lnTo>
                      <a:lnTo>
                        <a:pt x="282" y="1702"/>
                      </a:lnTo>
                      <a:close/>
                      <a:moveTo>
                        <a:pt x="1982" y="1982"/>
                      </a:moveTo>
                      <a:lnTo>
                        <a:pt x="0" y="1982"/>
                      </a:lnTo>
                      <a:lnTo>
                        <a:pt x="0" y="0"/>
                      </a:lnTo>
                      <a:lnTo>
                        <a:pt x="1982" y="0"/>
                      </a:lnTo>
                      <a:lnTo>
                        <a:pt x="1982" y="1982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6484" y="2068"/>
                  <a:ext cx="170" cy="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1067" extrusionOk="0">
                      <a:moveTo>
                        <a:pt x="366" y="730"/>
                      </a:moveTo>
                      <a:lnTo>
                        <a:pt x="225" y="506"/>
                      </a:lnTo>
                      <a:lnTo>
                        <a:pt x="0" y="674"/>
                      </a:lnTo>
                      <a:lnTo>
                        <a:pt x="267" y="969"/>
                      </a:lnTo>
                      <a:lnTo>
                        <a:pt x="366" y="1067"/>
                      </a:lnTo>
                      <a:lnTo>
                        <a:pt x="436" y="969"/>
                      </a:lnTo>
                      <a:lnTo>
                        <a:pt x="1013" y="0"/>
                      </a:lnTo>
                      <a:lnTo>
                        <a:pt x="366" y="730"/>
                      </a:lnTo>
                      <a:close/>
                    </a:path>
                  </a:pathLst>
                </a:custGeom>
                <a:solidFill>
                  <a:srgbClr val="DC6A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6423" y="1574"/>
                  <a:ext cx="300" cy="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6400" y="1550"/>
                  <a:ext cx="332" cy="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982" extrusionOk="0">
                      <a:moveTo>
                        <a:pt x="282" y="1701"/>
                      </a:moveTo>
                      <a:lnTo>
                        <a:pt x="1701" y="1701"/>
                      </a:lnTo>
                      <a:lnTo>
                        <a:pt x="1701" y="281"/>
                      </a:lnTo>
                      <a:lnTo>
                        <a:pt x="282" y="281"/>
                      </a:lnTo>
                      <a:lnTo>
                        <a:pt x="282" y="1701"/>
                      </a:lnTo>
                      <a:close/>
                      <a:moveTo>
                        <a:pt x="1982" y="1982"/>
                      </a:moveTo>
                      <a:lnTo>
                        <a:pt x="0" y="1982"/>
                      </a:lnTo>
                      <a:lnTo>
                        <a:pt x="0" y="0"/>
                      </a:lnTo>
                      <a:lnTo>
                        <a:pt x="1982" y="0"/>
                      </a:lnTo>
                      <a:lnTo>
                        <a:pt x="1982" y="1982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6484" y="1627"/>
                  <a:ext cx="170" cy="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1069" extrusionOk="0">
                      <a:moveTo>
                        <a:pt x="366" y="717"/>
                      </a:moveTo>
                      <a:lnTo>
                        <a:pt x="225" y="492"/>
                      </a:lnTo>
                      <a:lnTo>
                        <a:pt x="0" y="661"/>
                      </a:lnTo>
                      <a:lnTo>
                        <a:pt x="267" y="956"/>
                      </a:lnTo>
                      <a:lnTo>
                        <a:pt x="366" y="1069"/>
                      </a:lnTo>
                      <a:lnTo>
                        <a:pt x="436" y="956"/>
                      </a:lnTo>
                      <a:lnTo>
                        <a:pt x="1013" y="0"/>
                      </a:lnTo>
                      <a:lnTo>
                        <a:pt x="366" y="717"/>
                      </a:lnTo>
                      <a:close/>
                    </a:path>
                  </a:pathLst>
                </a:custGeom>
                <a:solidFill>
                  <a:srgbClr val="DC6A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6782" y="1620"/>
                  <a:ext cx="300" cy="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4" name="Google Shape;124;p13"/>
                <p:cNvSpPr/>
                <p:nvPr/>
              </p:nvSpPr>
              <p:spPr>
                <a:xfrm>
                  <a:off x="6782" y="1742"/>
                  <a:ext cx="0" cy="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5" name="Google Shape;125;p13"/>
                <p:cNvSpPr/>
                <p:nvPr/>
              </p:nvSpPr>
              <p:spPr>
                <a:xfrm>
                  <a:off x="6918" y="1742"/>
                  <a:ext cx="0" cy="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7051" y="1742"/>
                  <a:ext cx="0" cy="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6782" y="2061"/>
                  <a:ext cx="300" cy="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6782" y="2185"/>
                  <a:ext cx="0" cy="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6918" y="2185"/>
                  <a:ext cx="0" cy="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7051" y="2185"/>
                  <a:ext cx="0" cy="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>
                  <a:off x="6250" y="1187"/>
                  <a:ext cx="294" cy="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" h="1756" extrusionOk="0">
                      <a:moveTo>
                        <a:pt x="1757" y="1756"/>
                      </a:moveTo>
                      <a:lnTo>
                        <a:pt x="1757" y="0"/>
                      </a:lnTo>
                      <a:lnTo>
                        <a:pt x="0" y="1756"/>
                      </a:lnTo>
                      <a:lnTo>
                        <a:pt x="1757" y="1756"/>
                      </a:lnTo>
                      <a:close/>
                    </a:path>
                  </a:pathLst>
                </a:custGeom>
                <a:solidFill>
                  <a:srgbClr val="FD616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2" name="Google Shape;132;p13"/>
                <p:cNvSpPr/>
                <p:nvPr/>
              </p:nvSpPr>
              <p:spPr>
                <a:xfrm>
                  <a:off x="6676" y="1311"/>
                  <a:ext cx="300" cy="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33" name="Google Shape;133;p13"/>
            <p:cNvGrpSpPr/>
            <p:nvPr/>
          </p:nvGrpSpPr>
          <p:grpSpPr>
            <a:xfrm>
              <a:off x="6985577" y="2353583"/>
              <a:ext cx="396000" cy="396000"/>
              <a:chOff x="5291883" y="324758"/>
              <a:chExt cx="396000" cy="396000"/>
            </a:xfrm>
          </p:grpSpPr>
          <p:sp>
            <p:nvSpPr>
              <p:cNvPr id="134" name="Google Shape;134;p13"/>
              <p:cNvSpPr/>
              <p:nvPr/>
            </p:nvSpPr>
            <p:spPr>
              <a:xfrm>
                <a:off x="5291883" y="324758"/>
                <a:ext cx="396000" cy="396000"/>
              </a:xfrm>
              <a:prstGeom prst="ellipse">
                <a:avLst/>
              </a:prstGeom>
              <a:solidFill>
                <a:srgbClr val="6ADFCD"/>
              </a:solidFill>
              <a:ln w="158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35" name="Google Shape;135;p13"/>
              <p:cNvGrpSpPr/>
              <p:nvPr/>
            </p:nvGrpSpPr>
            <p:grpSpPr>
              <a:xfrm>
                <a:off x="5377954" y="420107"/>
                <a:ext cx="192372" cy="220761"/>
                <a:chOff x="5925324" y="-356011"/>
                <a:chExt cx="192372" cy="220761"/>
              </a:xfrm>
            </p:grpSpPr>
            <p:sp>
              <p:nvSpPr>
                <p:cNvPr id="136" name="Google Shape;136;p13"/>
                <p:cNvSpPr/>
                <p:nvPr/>
              </p:nvSpPr>
              <p:spPr>
                <a:xfrm>
                  <a:off x="6008422" y="-194522"/>
                  <a:ext cx="69300" cy="34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6005039" y="-198052"/>
                  <a:ext cx="76186" cy="4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9" h="1660" extrusionOk="0">
                      <a:moveTo>
                        <a:pt x="282" y="1379"/>
                      </a:moveTo>
                      <a:lnTo>
                        <a:pt x="2827" y="1379"/>
                      </a:lnTo>
                      <a:lnTo>
                        <a:pt x="2827" y="267"/>
                      </a:lnTo>
                      <a:lnTo>
                        <a:pt x="282" y="267"/>
                      </a:lnTo>
                      <a:lnTo>
                        <a:pt x="282" y="1379"/>
                      </a:lnTo>
                      <a:close/>
                      <a:moveTo>
                        <a:pt x="3109" y="1660"/>
                      </a:moveTo>
                      <a:lnTo>
                        <a:pt x="0" y="1660"/>
                      </a:lnTo>
                      <a:lnTo>
                        <a:pt x="0" y="0"/>
                      </a:lnTo>
                      <a:lnTo>
                        <a:pt x="3109" y="0"/>
                      </a:lnTo>
                      <a:lnTo>
                        <a:pt x="3109" y="1660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>
                  <a:off x="6021218" y="-159665"/>
                  <a:ext cx="43387" cy="21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" h="858" extrusionOk="0">
                      <a:moveTo>
                        <a:pt x="1772" y="0"/>
                      </a:moveTo>
                      <a:lnTo>
                        <a:pt x="0" y="0"/>
                      </a:lnTo>
                      <a:lnTo>
                        <a:pt x="0" y="422"/>
                      </a:lnTo>
                      <a:lnTo>
                        <a:pt x="1" y="466"/>
                      </a:lnTo>
                      <a:lnTo>
                        <a:pt x="19" y="552"/>
                      </a:lnTo>
                      <a:lnTo>
                        <a:pt x="53" y="630"/>
                      </a:lnTo>
                      <a:lnTo>
                        <a:pt x="99" y="699"/>
                      </a:lnTo>
                      <a:lnTo>
                        <a:pt x="160" y="759"/>
                      </a:lnTo>
                      <a:lnTo>
                        <a:pt x="229" y="806"/>
                      </a:lnTo>
                      <a:lnTo>
                        <a:pt x="307" y="839"/>
                      </a:lnTo>
                      <a:lnTo>
                        <a:pt x="392" y="857"/>
                      </a:lnTo>
                      <a:lnTo>
                        <a:pt x="436" y="858"/>
                      </a:lnTo>
                      <a:lnTo>
                        <a:pt x="1322" y="858"/>
                      </a:lnTo>
                      <a:lnTo>
                        <a:pt x="1367" y="857"/>
                      </a:lnTo>
                      <a:lnTo>
                        <a:pt x="1452" y="839"/>
                      </a:lnTo>
                      <a:lnTo>
                        <a:pt x="1530" y="806"/>
                      </a:lnTo>
                      <a:lnTo>
                        <a:pt x="1599" y="759"/>
                      </a:lnTo>
                      <a:lnTo>
                        <a:pt x="1659" y="699"/>
                      </a:lnTo>
                      <a:lnTo>
                        <a:pt x="1706" y="630"/>
                      </a:lnTo>
                      <a:lnTo>
                        <a:pt x="1740" y="552"/>
                      </a:lnTo>
                      <a:lnTo>
                        <a:pt x="1757" y="466"/>
                      </a:lnTo>
                      <a:lnTo>
                        <a:pt x="1759" y="422"/>
                      </a:lnTo>
                      <a:lnTo>
                        <a:pt x="1759" y="0"/>
                      </a:lnTo>
                      <a:lnTo>
                        <a:pt x="17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9" name="Google Shape;139;p13"/>
                <p:cNvSpPr/>
                <p:nvPr/>
              </p:nvSpPr>
              <p:spPr>
                <a:xfrm>
                  <a:off x="6018129" y="-163195"/>
                  <a:ext cx="50302" cy="27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" h="1139" extrusionOk="0">
                      <a:moveTo>
                        <a:pt x="267" y="280"/>
                      </a:moveTo>
                      <a:lnTo>
                        <a:pt x="267" y="562"/>
                      </a:lnTo>
                      <a:lnTo>
                        <a:pt x="268" y="594"/>
                      </a:lnTo>
                      <a:lnTo>
                        <a:pt x="280" y="652"/>
                      </a:lnTo>
                      <a:lnTo>
                        <a:pt x="304" y="705"/>
                      </a:lnTo>
                      <a:lnTo>
                        <a:pt x="337" y="753"/>
                      </a:lnTo>
                      <a:lnTo>
                        <a:pt x="377" y="792"/>
                      </a:lnTo>
                      <a:lnTo>
                        <a:pt x="425" y="824"/>
                      </a:lnTo>
                      <a:lnTo>
                        <a:pt x="478" y="845"/>
                      </a:lnTo>
                      <a:lnTo>
                        <a:pt x="533" y="856"/>
                      </a:lnTo>
                      <a:lnTo>
                        <a:pt x="562" y="857"/>
                      </a:lnTo>
                      <a:lnTo>
                        <a:pt x="1448" y="857"/>
                      </a:lnTo>
                      <a:lnTo>
                        <a:pt x="1480" y="856"/>
                      </a:lnTo>
                      <a:lnTo>
                        <a:pt x="1539" y="844"/>
                      </a:lnTo>
                      <a:lnTo>
                        <a:pt x="1591" y="820"/>
                      </a:lnTo>
                      <a:lnTo>
                        <a:pt x="1639" y="788"/>
                      </a:lnTo>
                      <a:lnTo>
                        <a:pt x="1678" y="747"/>
                      </a:lnTo>
                      <a:lnTo>
                        <a:pt x="1710" y="699"/>
                      </a:lnTo>
                      <a:lnTo>
                        <a:pt x="1732" y="646"/>
                      </a:lnTo>
                      <a:lnTo>
                        <a:pt x="1742" y="590"/>
                      </a:lnTo>
                      <a:lnTo>
                        <a:pt x="1743" y="562"/>
                      </a:lnTo>
                      <a:lnTo>
                        <a:pt x="1743" y="280"/>
                      </a:lnTo>
                      <a:lnTo>
                        <a:pt x="267" y="280"/>
                      </a:lnTo>
                      <a:close/>
                      <a:moveTo>
                        <a:pt x="1463" y="1139"/>
                      </a:moveTo>
                      <a:lnTo>
                        <a:pt x="577" y="1139"/>
                      </a:lnTo>
                      <a:lnTo>
                        <a:pt x="546" y="1138"/>
                      </a:lnTo>
                      <a:lnTo>
                        <a:pt x="487" y="1132"/>
                      </a:lnTo>
                      <a:lnTo>
                        <a:pt x="430" y="1120"/>
                      </a:lnTo>
                      <a:lnTo>
                        <a:pt x="376" y="1103"/>
                      </a:lnTo>
                      <a:lnTo>
                        <a:pt x="324" y="1080"/>
                      </a:lnTo>
                      <a:lnTo>
                        <a:pt x="275" y="1054"/>
                      </a:lnTo>
                      <a:lnTo>
                        <a:pt x="229" y="1022"/>
                      </a:lnTo>
                      <a:lnTo>
                        <a:pt x="186" y="986"/>
                      </a:lnTo>
                      <a:lnTo>
                        <a:pt x="147" y="946"/>
                      </a:lnTo>
                      <a:lnTo>
                        <a:pt x="113" y="904"/>
                      </a:lnTo>
                      <a:lnTo>
                        <a:pt x="82" y="857"/>
                      </a:lnTo>
                      <a:lnTo>
                        <a:pt x="56" y="808"/>
                      </a:lnTo>
                      <a:lnTo>
                        <a:pt x="33" y="757"/>
                      </a:lnTo>
                      <a:lnTo>
                        <a:pt x="18" y="703"/>
                      </a:lnTo>
                      <a:lnTo>
                        <a:pt x="6" y="647"/>
                      </a:lnTo>
                      <a:lnTo>
                        <a:pt x="0" y="590"/>
                      </a:lnTo>
                      <a:lnTo>
                        <a:pt x="0" y="562"/>
                      </a:lnTo>
                      <a:lnTo>
                        <a:pt x="0" y="0"/>
                      </a:lnTo>
                      <a:lnTo>
                        <a:pt x="2054" y="0"/>
                      </a:lnTo>
                      <a:lnTo>
                        <a:pt x="2054" y="562"/>
                      </a:lnTo>
                      <a:lnTo>
                        <a:pt x="2051" y="593"/>
                      </a:lnTo>
                      <a:lnTo>
                        <a:pt x="2043" y="651"/>
                      </a:lnTo>
                      <a:lnTo>
                        <a:pt x="2030" y="708"/>
                      </a:lnTo>
                      <a:lnTo>
                        <a:pt x="2011" y="762"/>
                      </a:lnTo>
                      <a:lnTo>
                        <a:pt x="1988" y="814"/>
                      </a:lnTo>
                      <a:lnTo>
                        <a:pt x="1961" y="864"/>
                      </a:lnTo>
                      <a:lnTo>
                        <a:pt x="1929" y="909"/>
                      </a:lnTo>
                      <a:lnTo>
                        <a:pt x="1893" y="952"/>
                      </a:lnTo>
                      <a:lnTo>
                        <a:pt x="1854" y="990"/>
                      </a:lnTo>
                      <a:lnTo>
                        <a:pt x="1811" y="1026"/>
                      </a:lnTo>
                      <a:lnTo>
                        <a:pt x="1764" y="1057"/>
                      </a:lnTo>
                      <a:lnTo>
                        <a:pt x="1715" y="1083"/>
                      </a:lnTo>
                      <a:lnTo>
                        <a:pt x="1663" y="1104"/>
                      </a:lnTo>
                      <a:lnTo>
                        <a:pt x="1608" y="1121"/>
                      </a:lnTo>
                      <a:lnTo>
                        <a:pt x="1551" y="1133"/>
                      </a:lnTo>
                      <a:lnTo>
                        <a:pt x="1492" y="1138"/>
                      </a:lnTo>
                      <a:lnTo>
                        <a:pt x="1463" y="1139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0" name="Google Shape;140;p13"/>
                <p:cNvSpPr/>
                <p:nvPr/>
              </p:nvSpPr>
              <p:spPr>
                <a:xfrm>
                  <a:off x="5971653" y="-352481"/>
                  <a:ext cx="142667" cy="157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9" h="6432" extrusionOk="0">
                      <a:moveTo>
                        <a:pt x="5819" y="2958"/>
                      </a:moveTo>
                      <a:lnTo>
                        <a:pt x="5818" y="2879"/>
                      </a:lnTo>
                      <a:lnTo>
                        <a:pt x="5810" y="2722"/>
                      </a:lnTo>
                      <a:lnTo>
                        <a:pt x="5794" y="2568"/>
                      </a:lnTo>
                      <a:lnTo>
                        <a:pt x="5771" y="2416"/>
                      </a:lnTo>
                      <a:lnTo>
                        <a:pt x="5741" y="2268"/>
                      </a:lnTo>
                      <a:lnTo>
                        <a:pt x="5703" y="2122"/>
                      </a:lnTo>
                      <a:lnTo>
                        <a:pt x="5657" y="1980"/>
                      </a:lnTo>
                      <a:lnTo>
                        <a:pt x="5606" y="1840"/>
                      </a:lnTo>
                      <a:lnTo>
                        <a:pt x="5548" y="1704"/>
                      </a:lnTo>
                      <a:lnTo>
                        <a:pt x="5483" y="1571"/>
                      </a:lnTo>
                      <a:lnTo>
                        <a:pt x="5412" y="1444"/>
                      </a:lnTo>
                      <a:lnTo>
                        <a:pt x="5336" y="1319"/>
                      </a:lnTo>
                      <a:lnTo>
                        <a:pt x="5252" y="1199"/>
                      </a:lnTo>
                      <a:lnTo>
                        <a:pt x="5165" y="1083"/>
                      </a:lnTo>
                      <a:lnTo>
                        <a:pt x="5071" y="972"/>
                      </a:lnTo>
                      <a:lnTo>
                        <a:pt x="4972" y="867"/>
                      </a:lnTo>
                      <a:lnTo>
                        <a:pt x="4868" y="765"/>
                      </a:lnTo>
                      <a:lnTo>
                        <a:pt x="4760" y="670"/>
                      </a:lnTo>
                      <a:lnTo>
                        <a:pt x="4646" y="580"/>
                      </a:lnTo>
                      <a:lnTo>
                        <a:pt x="4529" y="495"/>
                      </a:lnTo>
                      <a:lnTo>
                        <a:pt x="4406" y="417"/>
                      </a:lnTo>
                      <a:lnTo>
                        <a:pt x="4281" y="344"/>
                      </a:lnTo>
                      <a:lnTo>
                        <a:pt x="4151" y="279"/>
                      </a:lnTo>
                      <a:lnTo>
                        <a:pt x="4018" y="219"/>
                      </a:lnTo>
                      <a:lnTo>
                        <a:pt x="3881" y="166"/>
                      </a:lnTo>
                      <a:lnTo>
                        <a:pt x="3741" y="120"/>
                      </a:lnTo>
                      <a:lnTo>
                        <a:pt x="3598" y="81"/>
                      </a:lnTo>
                      <a:lnTo>
                        <a:pt x="3453" y="49"/>
                      </a:lnTo>
                      <a:lnTo>
                        <a:pt x="3304" y="26"/>
                      </a:lnTo>
                      <a:lnTo>
                        <a:pt x="3153" y="9"/>
                      </a:lnTo>
                      <a:lnTo>
                        <a:pt x="3000" y="0"/>
                      </a:lnTo>
                      <a:lnTo>
                        <a:pt x="2845" y="0"/>
                      </a:lnTo>
                      <a:lnTo>
                        <a:pt x="2767" y="4"/>
                      </a:lnTo>
                      <a:lnTo>
                        <a:pt x="2700" y="7"/>
                      </a:lnTo>
                      <a:lnTo>
                        <a:pt x="2567" y="20"/>
                      </a:lnTo>
                      <a:lnTo>
                        <a:pt x="2435" y="39"/>
                      </a:lnTo>
                      <a:lnTo>
                        <a:pt x="2306" y="65"/>
                      </a:lnTo>
                      <a:lnTo>
                        <a:pt x="2177" y="95"/>
                      </a:lnTo>
                      <a:lnTo>
                        <a:pt x="2052" y="132"/>
                      </a:lnTo>
                      <a:lnTo>
                        <a:pt x="1928" y="174"/>
                      </a:lnTo>
                      <a:lnTo>
                        <a:pt x="1808" y="223"/>
                      </a:lnTo>
                      <a:lnTo>
                        <a:pt x="1690" y="276"/>
                      </a:lnTo>
                      <a:lnTo>
                        <a:pt x="1574" y="335"/>
                      </a:lnTo>
                      <a:lnTo>
                        <a:pt x="1461" y="398"/>
                      </a:lnTo>
                      <a:lnTo>
                        <a:pt x="1351" y="466"/>
                      </a:lnTo>
                      <a:lnTo>
                        <a:pt x="1244" y="540"/>
                      </a:lnTo>
                      <a:lnTo>
                        <a:pt x="1140" y="617"/>
                      </a:lnTo>
                      <a:lnTo>
                        <a:pt x="1041" y="699"/>
                      </a:lnTo>
                      <a:lnTo>
                        <a:pt x="944" y="785"/>
                      </a:lnTo>
                      <a:lnTo>
                        <a:pt x="851" y="875"/>
                      </a:lnTo>
                      <a:lnTo>
                        <a:pt x="763" y="970"/>
                      </a:lnTo>
                      <a:lnTo>
                        <a:pt x="678" y="1068"/>
                      </a:lnTo>
                      <a:lnTo>
                        <a:pt x="598" y="1169"/>
                      </a:lnTo>
                      <a:lnTo>
                        <a:pt x="522" y="1275"/>
                      </a:lnTo>
                      <a:lnTo>
                        <a:pt x="451" y="1384"/>
                      </a:lnTo>
                      <a:lnTo>
                        <a:pt x="383" y="1495"/>
                      </a:lnTo>
                      <a:lnTo>
                        <a:pt x="322" y="1610"/>
                      </a:lnTo>
                      <a:lnTo>
                        <a:pt x="264" y="1729"/>
                      </a:lnTo>
                      <a:lnTo>
                        <a:pt x="212" y="1849"/>
                      </a:lnTo>
                      <a:lnTo>
                        <a:pt x="166" y="1972"/>
                      </a:lnTo>
                      <a:lnTo>
                        <a:pt x="125" y="2098"/>
                      </a:lnTo>
                      <a:lnTo>
                        <a:pt x="89" y="2226"/>
                      </a:lnTo>
                      <a:lnTo>
                        <a:pt x="58" y="2356"/>
                      </a:lnTo>
                      <a:lnTo>
                        <a:pt x="35" y="2488"/>
                      </a:lnTo>
                      <a:lnTo>
                        <a:pt x="16" y="2622"/>
                      </a:lnTo>
                      <a:lnTo>
                        <a:pt x="10" y="2690"/>
                      </a:lnTo>
                      <a:lnTo>
                        <a:pt x="5" y="2759"/>
                      </a:lnTo>
                      <a:lnTo>
                        <a:pt x="0" y="2898"/>
                      </a:lnTo>
                      <a:lnTo>
                        <a:pt x="1" y="3035"/>
                      </a:lnTo>
                      <a:lnTo>
                        <a:pt x="9" y="3169"/>
                      </a:lnTo>
                      <a:lnTo>
                        <a:pt x="21" y="3302"/>
                      </a:lnTo>
                      <a:lnTo>
                        <a:pt x="39" y="3431"/>
                      </a:lnTo>
                      <a:lnTo>
                        <a:pt x="62" y="3560"/>
                      </a:lnTo>
                      <a:lnTo>
                        <a:pt x="92" y="3687"/>
                      </a:lnTo>
                      <a:lnTo>
                        <a:pt x="126" y="3810"/>
                      </a:lnTo>
                      <a:lnTo>
                        <a:pt x="166" y="3933"/>
                      </a:lnTo>
                      <a:lnTo>
                        <a:pt x="210" y="4051"/>
                      </a:lnTo>
                      <a:lnTo>
                        <a:pt x="260" y="4168"/>
                      </a:lnTo>
                      <a:lnTo>
                        <a:pt x="315" y="4282"/>
                      </a:lnTo>
                      <a:lnTo>
                        <a:pt x="375" y="4394"/>
                      </a:lnTo>
                      <a:lnTo>
                        <a:pt x="439" y="4502"/>
                      </a:lnTo>
                      <a:lnTo>
                        <a:pt x="508" y="4608"/>
                      </a:lnTo>
                      <a:lnTo>
                        <a:pt x="544" y="4660"/>
                      </a:lnTo>
                      <a:lnTo>
                        <a:pt x="588" y="4721"/>
                      </a:lnTo>
                      <a:lnTo>
                        <a:pt x="672" y="4829"/>
                      </a:lnTo>
                      <a:lnTo>
                        <a:pt x="792" y="4972"/>
                      </a:lnTo>
                      <a:lnTo>
                        <a:pt x="1010" y="5200"/>
                      </a:lnTo>
                      <a:lnTo>
                        <a:pt x="1161" y="5367"/>
                      </a:lnTo>
                      <a:lnTo>
                        <a:pt x="1214" y="5438"/>
                      </a:lnTo>
                      <a:lnTo>
                        <a:pt x="1263" y="5514"/>
                      </a:lnTo>
                      <a:lnTo>
                        <a:pt x="1307" y="5597"/>
                      </a:lnTo>
                      <a:lnTo>
                        <a:pt x="1347" y="5690"/>
                      </a:lnTo>
                      <a:lnTo>
                        <a:pt x="1382" y="5795"/>
                      </a:lnTo>
                      <a:lnTo>
                        <a:pt x="1411" y="5913"/>
                      </a:lnTo>
                      <a:lnTo>
                        <a:pt x="1435" y="6048"/>
                      </a:lnTo>
                      <a:lnTo>
                        <a:pt x="1444" y="6123"/>
                      </a:lnTo>
                      <a:lnTo>
                        <a:pt x="1486" y="6432"/>
                      </a:lnTo>
                      <a:lnTo>
                        <a:pt x="4313" y="6432"/>
                      </a:lnTo>
                      <a:lnTo>
                        <a:pt x="4342" y="6207"/>
                      </a:lnTo>
                      <a:lnTo>
                        <a:pt x="4353" y="6129"/>
                      </a:lnTo>
                      <a:lnTo>
                        <a:pt x="4379" y="5989"/>
                      </a:lnTo>
                      <a:lnTo>
                        <a:pt x="4411" y="5864"/>
                      </a:lnTo>
                      <a:lnTo>
                        <a:pt x="4447" y="5754"/>
                      </a:lnTo>
                      <a:lnTo>
                        <a:pt x="4489" y="5654"/>
                      </a:lnTo>
                      <a:lnTo>
                        <a:pt x="4535" y="5565"/>
                      </a:lnTo>
                      <a:lnTo>
                        <a:pt x="4586" y="5482"/>
                      </a:lnTo>
                      <a:lnTo>
                        <a:pt x="4642" y="5404"/>
                      </a:lnTo>
                      <a:lnTo>
                        <a:pt x="4732" y="5292"/>
                      </a:lnTo>
                      <a:lnTo>
                        <a:pt x="4869" y="5140"/>
                      </a:lnTo>
                      <a:lnTo>
                        <a:pt x="5023" y="4968"/>
                      </a:lnTo>
                      <a:lnTo>
                        <a:pt x="5150" y="4814"/>
                      </a:lnTo>
                      <a:lnTo>
                        <a:pt x="5239" y="4696"/>
                      </a:lnTo>
                      <a:lnTo>
                        <a:pt x="5284" y="4631"/>
                      </a:lnTo>
                      <a:lnTo>
                        <a:pt x="5346" y="4543"/>
                      </a:lnTo>
                      <a:lnTo>
                        <a:pt x="5459" y="4359"/>
                      </a:lnTo>
                      <a:lnTo>
                        <a:pt x="5558" y="4166"/>
                      </a:lnTo>
                      <a:lnTo>
                        <a:pt x="5643" y="3962"/>
                      </a:lnTo>
                      <a:lnTo>
                        <a:pt x="5711" y="3751"/>
                      </a:lnTo>
                      <a:lnTo>
                        <a:pt x="5764" y="3533"/>
                      </a:lnTo>
                      <a:lnTo>
                        <a:pt x="5799" y="3307"/>
                      </a:lnTo>
                      <a:lnTo>
                        <a:pt x="5818" y="3076"/>
                      </a:lnTo>
                      <a:lnTo>
                        <a:pt x="5819" y="29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5968270" y="-356011"/>
                  <a:ext cx="149425" cy="164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9" h="6728" extrusionOk="0">
                      <a:moveTo>
                        <a:pt x="1753" y="6446"/>
                      </a:moveTo>
                      <a:lnTo>
                        <a:pt x="4342" y="6446"/>
                      </a:lnTo>
                      <a:lnTo>
                        <a:pt x="4355" y="6348"/>
                      </a:lnTo>
                      <a:lnTo>
                        <a:pt x="4372" y="6235"/>
                      </a:lnTo>
                      <a:lnTo>
                        <a:pt x="4414" y="6037"/>
                      </a:lnTo>
                      <a:lnTo>
                        <a:pt x="4466" y="5868"/>
                      </a:lnTo>
                      <a:lnTo>
                        <a:pt x="4527" y="5724"/>
                      </a:lnTo>
                      <a:lnTo>
                        <a:pt x="4597" y="5597"/>
                      </a:lnTo>
                      <a:lnTo>
                        <a:pt x="4675" y="5483"/>
                      </a:lnTo>
                      <a:lnTo>
                        <a:pt x="4762" y="5378"/>
                      </a:lnTo>
                      <a:lnTo>
                        <a:pt x="4854" y="5275"/>
                      </a:lnTo>
                      <a:lnTo>
                        <a:pt x="4904" y="5223"/>
                      </a:lnTo>
                      <a:lnTo>
                        <a:pt x="5001" y="5117"/>
                      </a:lnTo>
                      <a:lnTo>
                        <a:pt x="5157" y="4939"/>
                      </a:lnTo>
                      <a:lnTo>
                        <a:pt x="5268" y="4798"/>
                      </a:lnTo>
                      <a:lnTo>
                        <a:pt x="5326" y="4716"/>
                      </a:lnTo>
                      <a:lnTo>
                        <a:pt x="5385" y="4625"/>
                      </a:lnTo>
                      <a:lnTo>
                        <a:pt x="5493" y="4439"/>
                      </a:lnTo>
                      <a:lnTo>
                        <a:pt x="5584" y="4246"/>
                      </a:lnTo>
                      <a:lnTo>
                        <a:pt x="5661" y="4046"/>
                      </a:lnTo>
                      <a:lnTo>
                        <a:pt x="5724" y="3841"/>
                      </a:lnTo>
                      <a:lnTo>
                        <a:pt x="5770" y="3633"/>
                      </a:lnTo>
                      <a:lnTo>
                        <a:pt x="5801" y="3421"/>
                      </a:lnTo>
                      <a:lnTo>
                        <a:pt x="5816" y="3206"/>
                      </a:lnTo>
                      <a:lnTo>
                        <a:pt x="5818" y="3099"/>
                      </a:lnTo>
                      <a:lnTo>
                        <a:pt x="5817" y="3024"/>
                      </a:lnTo>
                      <a:lnTo>
                        <a:pt x="5810" y="2875"/>
                      </a:lnTo>
                      <a:lnTo>
                        <a:pt x="5794" y="2728"/>
                      </a:lnTo>
                      <a:lnTo>
                        <a:pt x="5772" y="2585"/>
                      </a:lnTo>
                      <a:lnTo>
                        <a:pt x="5743" y="2444"/>
                      </a:lnTo>
                      <a:lnTo>
                        <a:pt x="5707" y="2305"/>
                      </a:lnTo>
                      <a:lnTo>
                        <a:pt x="5663" y="2169"/>
                      </a:lnTo>
                      <a:lnTo>
                        <a:pt x="5614" y="2037"/>
                      </a:lnTo>
                      <a:lnTo>
                        <a:pt x="5558" y="1908"/>
                      </a:lnTo>
                      <a:lnTo>
                        <a:pt x="5497" y="1782"/>
                      </a:lnTo>
                      <a:lnTo>
                        <a:pt x="5428" y="1661"/>
                      </a:lnTo>
                      <a:lnTo>
                        <a:pt x="5355" y="1542"/>
                      </a:lnTo>
                      <a:lnTo>
                        <a:pt x="5276" y="1429"/>
                      </a:lnTo>
                      <a:lnTo>
                        <a:pt x="5192" y="1319"/>
                      </a:lnTo>
                      <a:lnTo>
                        <a:pt x="5102" y="1213"/>
                      </a:lnTo>
                      <a:lnTo>
                        <a:pt x="5007" y="1112"/>
                      </a:lnTo>
                      <a:lnTo>
                        <a:pt x="4908" y="1016"/>
                      </a:lnTo>
                      <a:lnTo>
                        <a:pt x="4805" y="925"/>
                      </a:lnTo>
                      <a:lnTo>
                        <a:pt x="4696" y="840"/>
                      </a:lnTo>
                      <a:lnTo>
                        <a:pt x="4584" y="760"/>
                      </a:lnTo>
                      <a:lnTo>
                        <a:pt x="4468" y="685"/>
                      </a:lnTo>
                      <a:lnTo>
                        <a:pt x="4348" y="615"/>
                      </a:lnTo>
                      <a:lnTo>
                        <a:pt x="4225" y="552"/>
                      </a:lnTo>
                      <a:lnTo>
                        <a:pt x="4097" y="495"/>
                      </a:lnTo>
                      <a:lnTo>
                        <a:pt x="3967" y="444"/>
                      </a:lnTo>
                      <a:lnTo>
                        <a:pt x="3833" y="400"/>
                      </a:lnTo>
                      <a:lnTo>
                        <a:pt x="3697" y="363"/>
                      </a:lnTo>
                      <a:lnTo>
                        <a:pt x="3559" y="332"/>
                      </a:lnTo>
                      <a:lnTo>
                        <a:pt x="3418" y="309"/>
                      </a:lnTo>
                      <a:lnTo>
                        <a:pt x="3274" y="292"/>
                      </a:lnTo>
                      <a:lnTo>
                        <a:pt x="3129" y="284"/>
                      </a:lnTo>
                      <a:lnTo>
                        <a:pt x="2981" y="283"/>
                      </a:lnTo>
                      <a:lnTo>
                        <a:pt x="2907" y="285"/>
                      </a:lnTo>
                      <a:lnTo>
                        <a:pt x="2843" y="289"/>
                      </a:lnTo>
                      <a:lnTo>
                        <a:pt x="2715" y="301"/>
                      </a:lnTo>
                      <a:lnTo>
                        <a:pt x="2589" y="320"/>
                      </a:lnTo>
                      <a:lnTo>
                        <a:pt x="2464" y="344"/>
                      </a:lnTo>
                      <a:lnTo>
                        <a:pt x="2343" y="373"/>
                      </a:lnTo>
                      <a:lnTo>
                        <a:pt x="2222" y="408"/>
                      </a:lnTo>
                      <a:lnTo>
                        <a:pt x="2104" y="448"/>
                      </a:lnTo>
                      <a:lnTo>
                        <a:pt x="1989" y="494"/>
                      </a:lnTo>
                      <a:lnTo>
                        <a:pt x="1876" y="544"/>
                      </a:lnTo>
                      <a:lnTo>
                        <a:pt x="1766" y="599"/>
                      </a:lnTo>
                      <a:lnTo>
                        <a:pt x="1658" y="659"/>
                      </a:lnTo>
                      <a:lnTo>
                        <a:pt x="1554" y="725"/>
                      </a:lnTo>
                      <a:lnTo>
                        <a:pt x="1452" y="793"/>
                      </a:lnTo>
                      <a:lnTo>
                        <a:pt x="1354" y="867"/>
                      </a:lnTo>
                      <a:lnTo>
                        <a:pt x="1259" y="944"/>
                      </a:lnTo>
                      <a:lnTo>
                        <a:pt x="1169" y="1027"/>
                      </a:lnTo>
                      <a:lnTo>
                        <a:pt x="1080" y="1112"/>
                      </a:lnTo>
                      <a:lnTo>
                        <a:pt x="997" y="1202"/>
                      </a:lnTo>
                      <a:lnTo>
                        <a:pt x="917" y="1295"/>
                      </a:lnTo>
                      <a:lnTo>
                        <a:pt x="841" y="1392"/>
                      </a:lnTo>
                      <a:lnTo>
                        <a:pt x="769" y="1492"/>
                      </a:lnTo>
                      <a:lnTo>
                        <a:pt x="701" y="1595"/>
                      </a:lnTo>
                      <a:lnTo>
                        <a:pt x="638" y="1702"/>
                      </a:lnTo>
                      <a:lnTo>
                        <a:pt x="580" y="1812"/>
                      </a:lnTo>
                      <a:lnTo>
                        <a:pt x="526" y="1924"/>
                      </a:lnTo>
                      <a:lnTo>
                        <a:pt x="478" y="2039"/>
                      </a:lnTo>
                      <a:lnTo>
                        <a:pt x="434" y="2157"/>
                      </a:lnTo>
                      <a:lnTo>
                        <a:pt x="395" y="2277"/>
                      </a:lnTo>
                      <a:lnTo>
                        <a:pt x="363" y="2399"/>
                      </a:lnTo>
                      <a:lnTo>
                        <a:pt x="335" y="2525"/>
                      </a:lnTo>
                      <a:lnTo>
                        <a:pt x="313" y="2651"/>
                      </a:lnTo>
                      <a:lnTo>
                        <a:pt x="296" y="2780"/>
                      </a:lnTo>
                      <a:lnTo>
                        <a:pt x="291" y="2845"/>
                      </a:lnTo>
                      <a:lnTo>
                        <a:pt x="286" y="2909"/>
                      </a:lnTo>
                      <a:lnTo>
                        <a:pt x="280" y="3034"/>
                      </a:lnTo>
                      <a:lnTo>
                        <a:pt x="282" y="3160"/>
                      </a:lnTo>
                      <a:lnTo>
                        <a:pt x="288" y="3285"/>
                      </a:lnTo>
                      <a:lnTo>
                        <a:pt x="298" y="3409"/>
                      </a:lnTo>
                      <a:lnTo>
                        <a:pt x="315" y="3532"/>
                      </a:lnTo>
                      <a:lnTo>
                        <a:pt x="337" y="3655"/>
                      </a:lnTo>
                      <a:lnTo>
                        <a:pt x="365" y="3775"/>
                      </a:lnTo>
                      <a:lnTo>
                        <a:pt x="397" y="3894"/>
                      </a:lnTo>
                      <a:lnTo>
                        <a:pt x="434" y="4012"/>
                      </a:lnTo>
                      <a:lnTo>
                        <a:pt x="477" y="4128"/>
                      </a:lnTo>
                      <a:lnTo>
                        <a:pt x="524" y="4242"/>
                      </a:lnTo>
                      <a:lnTo>
                        <a:pt x="576" y="4355"/>
                      </a:lnTo>
                      <a:lnTo>
                        <a:pt x="634" y="4465"/>
                      </a:lnTo>
                      <a:lnTo>
                        <a:pt x="695" y="4573"/>
                      </a:lnTo>
                      <a:lnTo>
                        <a:pt x="762" y="4678"/>
                      </a:lnTo>
                      <a:lnTo>
                        <a:pt x="797" y="4730"/>
                      </a:lnTo>
                      <a:lnTo>
                        <a:pt x="854" y="4807"/>
                      </a:lnTo>
                      <a:lnTo>
                        <a:pt x="965" y="4942"/>
                      </a:lnTo>
                      <a:lnTo>
                        <a:pt x="1117" y="5112"/>
                      </a:lnTo>
                      <a:lnTo>
                        <a:pt x="1205" y="5209"/>
                      </a:lnTo>
                      <a:lnTo>
                        <a:pt x="1298" y="5302"/>
                      </a:lnTo>
                      <a:lnTo>
                        <a:pt x="1424" y="5443"/>
                      </a:lnTo>
                      <a:lnTo>
                        <a:pt x="1499" y="5545"/>
                      </a:lnTo>
                      <a:lnTo>
                        <a:pt x="1566" y="5661"/>
                      </a:lnTo>
                      <a:lnTo>
                        <a:pt x="1624" y="5797"/>
                      </a:lnTo>
                      <a:lnTo>
                        <a:pt x="1673" y="5955"/>
                      </a:lnTo>
                      <a:lnTo>
                        <a:pt x="1711" y="6142"/>
                      </a:lnTo>
                      <a:lnTo>
                        <a:pt x="1726" y="6249"/>
                      </a:lnTo>
                      <a:lnTo>
                        <a:pt x="1753" y="6446"/>
                      </a:lnTo>
                      <a:close/>
                      <a:moveTo>
                        <a:pt x="4595" y="6728"/>
                      </a:moveTo>
                      <a:lnTo>
                        <a:pt x="1515" y="6728"/>
                      </a:lnTo>
                      <a:lnTo>
                        <a:pt x="1458" y="6291"/>
                      </a:lnTo>
                      <a:lnTo>
                        <a:pt x="1444" y="6202"/>
                      </a:lnTo>
                      <a:lnTo>
                        <a:pt x="1411" y="6048"/>
                      </a:lnTo>
                      <a:lnTo>
                        <a:pt x="1371" y="5919"/>
                      </a:lnTo>
                      <a:lnTo>
                        <a:pt x="1324" y="5809"/>
                      </a:lnTo>
                      <a:lnTo>
                        <a:pt x="1268" y="5714"/>
                      </a:lnTo>
                      <a:lnTo>
                        <a:pt x="1205" y="5629"/>
                      </a:lnTo>
                      <a:lnTo>
                        <a:pt x="1095" y="5506"/>
                      </a:lnTo>
                      <a:lnTo>
                        <a:pt x="1008" y="5420"/>
                      </a:lnTo>
                      <a:lnTo>
                        <a:pt x="960" y="5371"/>
                      </a:lnTo>
                      <a:lnTo>
                        <a:pt x="860" y="5263"/>
                      </a:lnTo>
                      <a:lnTo>
                        <a:pt x="751" y="5136"/>
                      </a:lnTo>
                      <a:lnTo>
                        <a:pt x="634" y="4986"/>
                      </a:lnTo>
                      <a:lnTo>
                        <a:pt x="572" y="4899"/>
                      </a:lnTo>
                      <a:lnTo>
                        <a:pt x="533" y="4844"/>
                      </a:lnTo>
                      <a:lnTo>
                        <a:pt x="459" y="4729"/>
                      </a:lnTo>
                      <a:lnTo>
                        <a:pt x="390" y="4612"/>
                      </a:lnTo>
                      <a:lnTo>
                        <a:pt x="328" y="4491"/>
                      </a:lnTo>
                      <a:lnTo>
                        <a:pt x="270" y="4368"/>
                      </a:lnTo>
                      <a:lnTo>
                        <a:pt x="217" y="4241"/>
                      </a:lnTo>
                      <a:lnTo>
                        <a:pt x="171" y="4114"/>
                      </a:lnTo>
                      <a:lnTo>
                        <a:pt x="130" y="3984"/>
                      </a:lnTo>
                      <a:lnTo>
                        <a:pt x="94" y="3852"/>
                      </a:lnTo>
                      <a:lnTo>
                        <a:pt x="64" y="3718"/>
                      </a:lnTo>
                      <a:lnTo>
                        <a:pt x="40" y="3584"/>
                      </a:lnTo>
                      <a:lnTo>
                        <a:pt x="21" y="3448"/>
                      </a:lnTo>
                      <a:lnTo>
                        <a:pt x="8" y="3312"/>
                      </a:lnTo>
                      <a:lnTo>
                        <a:pt x="1" y="3175"/>
                      </a:lnTo>
                      <a:lnTo>
                        <a:pt x="0" y="3038"/>
                      </a:lnTo>
                      <a:lnTo>
                        <a:pt x="4" y="2899"/>
                      </a:lnTo>
                      <a:lnTo>
                        <a:pt x="9" y="2831"/>
                      </a:lnTo>
                      <a:lnTo>
                        <a:pt x="17" y="2759"/>
                      </a:lnTo>
                      <a:lnTo>
                        <a:pt x="36" y="2618"/>
                      </a:lnTo>
                      <a:lnTo>
                        <a:pt x="62" y="2478"/>
                      </a:lnTo>
                      <a:lnTo>
                        <a:pt x="94" y="2340"/>
                      </a:lnTo>
                      <a:lnTo>
                        <a:pt x="132" y="2205"/>
                      </a:lnTo>
                      <a:lnTo>
                        <a:pt x="175" y="2073"/>
                      </a:lnTo>
                      <a:lnTo>
                        <a:pt x="224" y="1943"/>
                      </a:lnTo>
                      <a:lnTo>
                        <a:pt x="278" y="1817"/>
                      </a:lnTo>
                      <a:lnTo>
                        <a:pt x="337" y="1692"/>
                      </a:lnTo>
                      <a:lnTo>
                        <a:pt x="403" y="1572"/>
                      </a:lnTo>
                      <a:lnTo>
                        <a:pt x="472" y="1454"/>
                      </a:lnTo>
                      <a:lnTo>
                        <a:pt x="547" y="1340"/>
                      </a:lnTo>
                      <a:lnTo>
                        <a:pt x="626" y="1230"/>
                      </a:lnTo>
                      <a:lnTo>
                        <a:pt x="711" y="1124"/>
                      </a:lnTo>
                      <a:lnTo>
                        <a:pt x="798" y="1020"/>
                      </a:lnTo>
                      <a:lnTo>
                        <a:pt x="891" y="922"/>
                      </a:lnTo>
                      <a:lnTo>
                        <a:pt x="988" y="827"/>
                      </a:lnTo>
                      <a:lnTo>
                        <a:pt x="1089" y="736"/>
                      </a:lnTo>
                      <a:lnTo>
                        <a:pt x="1193" y="651"/>
                      </a:lnTo>
                      <a:lnTo>
                        <a:pt x="1301" y="570"/>
                      </a:lnTo>
                      <a:lnTo>
                        <a:pt x="1412" y="493"/>
                      </a:lnTo>
                      <a:lnTo>
                        <a:pt x="1526" y="422"/>
                      </a:lnTo>
                      <a:lnTo>
                        <a:pt x="1644" y="356"/>
                      </a:lnTo>
                      <a:lnTo>
                        <a:pt x="1766" y="293"/>
                      </a:lnTo>
                      <a:lnTo>
                        <a:pt x="1889" y="237"/>
                      </a:lnTo>
                      <a:lnTo>
                        <a:pt x="2016" y="188"/>
                      </a:lnTo>
                      <a:lnTo>
                        <a:pt x="2144" y="142"/>
                      </a:lnTo>
                      <a:lnTo>
                        <a:pt x="2276" y="103"/>
                      </a:lnTo>
                      <a:lnTo>
                        <a:pt x="2409" y="71"/>
                      </a:lnTo>
                      <a:lnTo>
                        <a:pt x="2545" y="43"/>
                      </a:lnTo>
                      <a:lnTo>
                        <a:pt x="2682" y="22"/>
                      </a:lnTo>
                      <a:lnTo>
                        <a:pt x="2823" y="8"/>
                      </a:lnTo>
                      <a:lnTo>
                        <a:pt x="2892" y="3"/>
                      </a:lnTo>
                      <a:lnTo>
                        <a:pt x="2975" y="0"/>
                      </a:lnTo>
                      <a:lnTo>
                        <a:pt x="3138" y="1"/>
                      </a:lnTo>
                      <a:lnTo>
                        <a:pt x="3298" y="11"/>
                      </a:lnTo>
                      <a:lnTo>
                        <a:pt x="3457" y="28"/>
                      </a:lnTo>
                      <a:lnTo>
                        <a:pt x="3613" y="54"/>
                      </a:lnTo>
                      <a:lnTo>
                        <a:pt x="3766" y="88"/>
                      </a:lnTo>
                      <a:lnTo>
                        <a:pt x="3917" y="129"/>
                      </a:lnTo>
                      <a:lnTo>
                        <a:pt x="4063" y="177"/>
                      </a:lnTo>
                      <a:lnTo>
                        <a:pt x="4207" y="233"/>
                      </a:lnTo>
                      <a:lnTo>
                        <a:pt x="4347" y="295"/>
                      </a:lnTo>
                      <a:lnTo>
                        <a:pt x="4483" y="365"/>
                      </a:lnTo>
                      <a:lnTo>
                        <a:pt x="4616" y="441"/>
                      </a:lnTo>
                      <a:lnTo>
                        <a:pt x="4744" y="523"/>
                      </a:lnTo>
                      <a:lnTo>
                        <a:pt x="4867" y="613"/>
                      </a:lnTo>
                      <a:lnTo>
                        <a:pt x="4986" y="707"/>
                      </a:lnTo>
                      <a:lnTo>
                        <a:pt x="5100" y="807"/>
                      </a:lnTo>
                      <a:lnTo>
                        <a:pt x="5210" y="914"/>
                      </a:lnTo>
                      <a:lnTo>
                        <a:pt x="5313" y="1024"/>
                      </a:lnTo>
                      <a:lnTo>
                        <a:pt x="5411" y="1141"/>
                      </a:lnTo>
                      <a:lnTo>
                        <a:pt x="5504" y="1262"/>
                      </a:lnTo>
                      <a:lnTo>
                        <a:pt x="5592" y="1387"/>
                      </a:lnTo>
                      <a:lnTo>
                        <a:pt x="5672" y="1517"/>
                      </a:lnTo>
                      <a:lnTo>
                        <a:pt x="5747" y="1652"/>
                      </a:lnTo>
                      <a:lnTo>
                        <a:pt x="5814" y="1790"/>
                      </a:lnTo>
                      <a:lnTo>
                        <a:pt x="5875" y="1933"/>
                      </a:lnTo>
                      <a:lnTo>
                        <a:pt x="5930" y="2078"/>
                      </a:lnTo>
                      <a:lnTo>
                        <a:pt x="5977" y="2227"/>
                      </a:lnTo>
                      <a:lnTo>
                        <a:pt x="6017" y="2379"/>
                      </a:lnTo>
                      <a:lnTo>
                        <a:pt x="6049" y="2535"/>
                      </a:lnTo>
                      <a:lnTo>
                        <a:pt x="6074" y="2693"/>
                      </a:lnTo>
                      <a:lnTo>
                        <a:pt x="6091" y="2853"/>
                      </a:lnTo>
                      <a:lnTo>
                        <a:pt x="6099" y="3016"/>
                      </a:lnTo>
                      <a:lnTo>
                        <a:pt x="6099" y="3099"/>
                      </a:lnTo>
                      <a:lnTo>
                        <a:pt x="6098" y="3217"/>
                      </a:lnTo>
                      <a:lnTo>
                        <a:pt x="6081" y="3452"/>
                      </a:lnTo>
                      <a:lnTo>
                        <a:pt x="6046" y="3685"/>
                      </a:lnTo>
                      <a:lnTo>
                        <a:pt x="5995" y="3914"/>
                      </a:lnTo>
                      <a:lnTo>
                        <a:pt x="5926" y="4139"/>
                      </a:lnTo>
                      <a:lnTo>
                        <a:pt x="5841" y="4357"/>
                      </a:lnTo>
                      <a:lnTo>
                        <a:pt x="5738" y="4568"/>
                      </a:lnTo>
                      <a:lnTo>
                        <a:pt x="5618" y="4772"/>
                      </a:lnTo>
                      <a:lnTo>
                        <a:pt x="5551" y="4871"/>
                      </a:lnTo>
                      <a:lnTo>
                        <a:pt x="5488" y="4958"/>
                      </a:lnTo>
                      <a:lnTo>
                        <a:pt x="5372" y="5109"/>
                      </a:lnTo>
                      <a:lnTo>
                        <a:pt x="5212" y="5299"/>
                      </a:lnTo>
                      <a:lnTo>
                        <a:pt x="5115" y="5405"/>
                      </a:lnTo>
                      <a:lnTo>
                        <a:pt x="5023" y="5507"/>
                      </a:lnTo>
                      <a:lnTo>
                        <a:pt x="4906" y="5650"/>
                      </a:lnTo>
                      <a:lnTo>
                        <a:pt x="4837" y="5749"/>
                      </a:lnTo>
                      <a:lnTo>
                        <a:pt x="4778" y="5856"/>
                      </a:lnTo>
                      <a:lnTo>
                        <a:pt x="4728" y="5976"/>
                      </a:lnTo>
                      <a:lnTo>
                        <a:pt x="4684" y="6116"/>
                      </a:lnTo>
                      <a:lnTo>
                        <a:pt x="4651" y="6281"/>
                      </a:lnTo>
                      <a:lnTo>
                        <a:pt x="4637" y="6376"/>
                      </a:lnTo>
                      <a:lnTo>
                        <a:pt x="4595" y="6728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5998715" y="-198052"/>
                  <a:ext cx="88500" cy="6900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>
                  <a:off x="5998715" y="-181138"/>
                  <a:ext cx="88500" cy="6900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>
                  <a:off x="5998715" y="-164225"/>
                  <a:ext cx="88500" cy="6900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5925324" y="-336891"/>
                  <a:ext cx="172365" cy="132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1" h="5408" extrusionOk="0">
                      <a:moveTo>
                        <a:pt x="2630" y="1710"/>
                      </a:moveTo>
                      <a:lnTo>
                        <a:pt x="2610" y="1798"/>
                      </a:lnTo>
                      <a:lnTo>
                        <a:pt x="2581" y="1972"/>
                      </a:lnTo>
                      <a:lnTo>
                        <a:pt x="2568" y="2145"/>
                      </a:lnTo>
                      <a:lnTo>
                        <a:pt x="2568" y="2317"/>
                      </a:lnTo>
                      <a:lnTo>
                        <a:pt x="2581" y="2487"/>
                      </a:lnTo>
                      <a:lnTo>
                        <a:pt x="2607" y="2654"/>
                      </a:lnTo>
                      <a:lnTo>
                        <a:pt x="2646" y="2820"/>
                      </a:lnTo>
                      <a:lnTo>
                        <a:pt x="2697" y="2981"/>
                      </a:lnTo>
                      <a:lnTo>
                        <a:pt x="2728" y="3061"/>
                      </a:lnTo>
                      <a:lnTo>
                        <a:pt x="365" y="4229"/>
                      </a:lnTo>
                      <a:lnTo>
                        <a:pt x="333" y="4243"/>
                      </a:lnTo>
                      <a:lnTo>
                        <a:pt x="275" y="4278"/>
                      </a:lnTo>
                      <a:lnTo>
                        <a:pt x="223" y="4318"/>
                      </a:lnTo>
                      <a:lnTo>
                        <a:pt x="174" y="4363"/>
                      </a:lnTo>
                      <a:lnTo>
                        <a:pt x="132" y="4411"/>
                      </a:lnTo>
                      <a:lnTo>
                        <a:pt x="95" y="4464"/>
                      </a:lnTo>
                      <a:lnTo>
                        <a:pt x="64" y="4520"/>
                      </a:lnTo>
                      <a:lnTo>
                        <a:pt x="39" y="4578"/>
                      </a:lnTo>
                      <a:lnTo>
                        <a:pt x="20" y="4639"/>
                      </a:lnTo>
                      <a:lnTo>
                        <a:pt x="7" y="4701"/>
                      </a:lnTo>
                      <a:lnTo>
                        <a:pt x="1" y="4765"/>
                      </a:lnTo>
                      <a:lnTo>
                        <a:pt x="0" y="4829"/>
                      </a:lnTo>
                      <a:lnTo>
                        <a:pt x="6" y="4894"/>
                      </a:lnTo>
                      <a:lnTo>
                        <a:pt x="20" y="4959"/>
                      </a:lnTo>
                      <a:lnTo>
                        <a:pt x="40" y="5022"/>
                      </a:lnTo>
                      <a:lnTo>
                        <a:pt x="68" y="5084"/>
                      </a:lnTo>
                      <a:lnTo>
                        <a:pt x="83" y="5115"/>
                      </a:lnTo>
                      <a:lnTo>
                        <a:pt x="83" y="5115"/>
                      </a:lnTo>
                      <a:lnTo>
                        <a:pt x="102" y="5143"/>
                      </a:lnTo>
                      <a:lnTo>
                        <a:pt x="145" y="5196"/>
                      </a:lnTo>
                      <a:lnTo>
                        <a:pt x="191" y="5244"/>
                      </a:lnTo>
                      <a:lnTo>
                        <a:pt x="242" y="5285"/>
                      </a:lnTo>
                      <a:lnTo>
                        <a:pt x="295" y="5321"/>
                      </a:lnTo>
                      <a:lnTo>
                        <a:pt x="352" y="5350"/>
                      </a:lnTo>
                      <a:lnTo>
                        <a:pt x="411" y="5374"/>
                      </a:lnTo>
                      <a:lnTo>
                        <a:pt x="473" y="5392"/>
                      </a:lnTo>
                      <a:lnTo>
                        <a:pt x="535" y="5403"/>
                      </a:lnTo>
                      <a:lnTo>
                        <a:pt x="599" y="5408"/>
                      </a:lnTo>
                      <a:lnTo>
                        <a:pt x="662" y="5406"/>
                      </a:lnTo>
                      <a:lnTo>
                        <a:pt x="727" y="5396"/>
                      </a:lnTo>
                      <a:lnTo>
                        <a:pt x="790" y="5382"/>
                      </a:lnTo>
                      <a:lnTo>
                        <a:pt x="851" y="5359"/>
                      </a:lnTo>
                      <a:lnTo>
                        <a:pt x="911" y="5329"/>
                      </a:lnTo>
                      <a:lnTo>
                        <a:pt x="970" y="5291"/>
                      </a:lnTo>
                      <a:lnTo>
                        <a:pt x="998" y="5270"/>
                      </a:lnTo>
                      <a:lnTo>
                        <a:pt x="3121" y="3694"/>
                      </a:lnTo>
                      <a:lnTo>
                        <a:pt x="3161" y="3739"/>
                      </a:lnTo>
                      <a:lnTo>
                        <a:pt x="3246" y="3824"/>
                      </a:lnTo>
                      <a:lnTo>
                        <a:pt x="3334" y="3906"/>
                      </a:lnTo>
                      <a:lnTo>
                        <a:pt x="3427" y="3982"/>
                      </a:lnTo>
                      <a:lnTo>
                        <a:pt x="3525" y="4054"/>
                      </a:lnTo>
                      <a:lnTo>
                        <a:pt x="3628" y="4121"/>
                      </a:lnTo>
                      <a:lnTo>
                        <a:pt x="3733" y="4182"/>
                      </a:lnTo>
                      <a:lnTo>
                        <a:pt x="3844" y="4238"/>
                      </a:lnTo>
                      <a:lnTo>
                        <a:pt x="3958" y="4289"/>
                      </a:lnTo>
                      <a:lnTo>
                        <a:pt x="4076" y="4332"/>
                      </a:lnTo>
                      <a:lnTo>
                        <a:pt x="4197" y="4370"/>
                      </a:lnTo>
                      <a:lnTo>
                        <a:pt x="4322" y="4402"/>
                      </a:lnTo>
                      <a:lnTo>
                        <a:pt x="4449" y="4426"/>
                      </a:lnTo>
                      <a:lnTo>
                        <a:pt x="4581" y="4443"/>
                      </a:lnTo>
                      <a:lnTo>
                        <a:pt x="4715" y="4453"/>
                      </a:lnTo>
                      <a:lnTo>
                        <a:pt x="4852" y="4455"/>
                      </a:lnTo>
                      <a:lnTo>
                        <a:pt x="4922" y="4453"/>
                      </a:lnTo>
                      <a:lnTo>
                        <a:pt x="5014" y="4450"/>
                      </a:lnTo>
                      <a:lnTo>
                        <a:pt x="5194" y="4429"/>
                      </a:lnTo>
                      <a:lnTo>
                        <a:pt x="5370" y="4392"/>
                      </a:lnTo>
                      <a:lnTo>
                        <a:pt x="5541" y="4341"/>
                      </a:lnTo>
                      <a:lnTo>
                        <a:pt x="5707" y="4277"/>
                      </a:lnTo>
                      <a:lnTo>
                        <a:pt x="5865" y="4199"/>
                      </a:lnTo>
                      <a:lnTo>
                        <a:pt x="6016" y="4108"/>
                      </a:lnTo>
                      <a:lnTo>
                        <a:pt x="6160" y="4007"/>
                      </a:lnTo>
                      <a:lnTo>
                        <a:pt x="6295" y="3893"/>
                      </a:lnTo>
                      <a:lnTo>
                        <a:pt x="6421" y="3770"/>
                      </a:lnTo>
                      <a:lnTo>
                        <a:pt x="6538" y="3636"/>
                      </a:lnTo>
                      <a:lnTo>
                        <a:pt x="6643" y="3492"/>
                      </a:lnTo>
                      <a:lnTo>
                        <a:pt x="6738" y="3340"/>
                      </a:lnTo>
                      <a:lnTo>
                        <a:pt x="6822" y="3181"/>
                      </a:lnTo>
                      <a:lnTo>
                        <a:pt x="6893" y="3014"/>
                      </a:lnTo>
                      <a:lnTo>
                        <a:pt x="6951" y="2841"/>
                      </a:lnTo>
                      <a:lnTo>
                        <a:pt x="6976" y="2751"/>
                      </a:lnTo>
                      <a:lnTo>
                        <a:pt x="6976" y="2751"/>
                      </a:lnTo>
                      <a:lnTo>
                        <a:pt x="6987" y="2696"/>
                      </a:lnTo>
                      <a:lnTo>
                        <a:pt x="7006" y="2584"/>
                      </a:lnTo>
                      <a:lnTo>
                        <a:pt x="7020" y="2472"/>
                      </a:lnTo>
                      <a:lnTo>
                        <a:pt x="7028" y="2360"/>
                      </a:lnTo>
                      <a:lnTo>
                        <a:pt x="7031" y="2249"/>
                      </a:lnTo>
                      <a:lnTo>
                        <a:pt x="7027" y="2138"/>
                      </a:lnTo>
                      <a:lnTo>
                        <a:pt x="7019" y="2029"/>
                      </a:lnTo>
                      <a:lnTo>
                        <a:pt x="7006" y="1920"/>
                      </a:lnTo>
                      <a:lnTo>
                        <a:pt x="6987" y="1814"/>
                      </a:lnTo>
                      <a:lnTo>
                        <a:pt x="6963" y="1707"/>
                      </a:lnTo>
                      <a:lnTo>
                        <a:pt x="6935" y="1604"/>
                      </a:lnTo>
                      <a:lnTo>
                        <a:pt x="6902" y="1500"/>
                      </a:lnTo>
                      <a:lnTo>
                        <a:pt x="6864" y="1400"/>
                      </a:lnTo>
                      <a:lnTo>
                        <a:pt x="6821" y="1301"/>
                      </a:lnTo>
                      <a:lnTo>
                        <a:pt x="6773" y="1205"/>
                      </a:lnTo>
                      <a:lnTo>
                        <a:pt x="6722" y="1111"/>
                      </a:lnTo>
                      <a:lnTo>
                        <a:pt x="6666" y="1020"/>
                      </a:lnTo>
                      <a:lnTo>
                        <a:pt x="6605" y="931"/>
                      </a:lnTo>
                      <a:lnTo>
                        <a:pt x="6541" y="845"/>
                      </a:lnTo>
                      <a:lnTo>
                        <a:pt x="6473" y="763"/>
                      </a:lnTo>
                      <a:lnTo>
                        <a:pt x="6400" y="684"/>
                      </a:lnTo>
                      <a:lnTo>
                        <a:pt x="6324" y="608"/>
                      </a:lnTo>
                      <a:lnTo>
                        <a:pt x="6244" y="536"/>
                      </a:lnTo>
                      <a:lnTo>
                        <a:pt x="6160" y="467"/>
                      </a:lnTo>
                      <a:lnTo>
                        <a:pt x="6073" y="403"/>
                      </a:lnTo>
                      <a:lnTo>
                        <a:pt x="5982" y="343"/>
                      </a:lnTo>
                      <a:lnTo>
                        <a:pt x="5888" y="287"/>
                      </a:lnTo>
                      <a:lnTo>
                        <a:pt x="5791" y="235"/>
                      </a:lnTo>
                      <a:lnTo>
                        <a:pt x="5691" y="189"/>
                      </a:lnTo>
                      <a:lnTo>
                        <a:pt x="5588" y="147"/>
                      </a:lnTo>
                      <a:lnTo>
                        <a:pt x="5481" y="110"/>
                      </a:lnTo>
                      <a:lnTo>
                        <a:pt x="5371" y="78"/>
                      </a:lnTo>
                      <a:lnTo>
                        <a:pt x="5315" y="64"/>
                      </a:lnTo>
                      <a:lnTo>
                        <a:pt x="5315" y="64"/>
                      </a:lnTo>
                      <a:lnTo>
                        <a:pt x="5260" y="52"/>
                      </a:lnTo>
                      <a:lnTo>
                        <a:pt x="5148" y="29"/>
                      </a:lnTo>
                      <a:lnTo>
                        <a:pt x="5036" y="14"/>
                      </a:lnTo>
                      <a:lnTo>
                        <a:pt x="4925" y="4"/>
                      </a:lnTo>
                      <a:lnTo>
                        <a:pt x="4814" y="0"/>
                      </a:lnTo>
                      <a:lnTo>
                        <a:pt x="4704" y="1"/>
                      </a:lnTo>
                      <a:lnTo>
                        <a:pt x="4595" y="8"/>
                      </a:lnTo>
                      <a:lnTo>
                        <a:pt x="4486" y="21"/>
                      </a:lnTo>
                      <a:lnTo>
                        <a:pt x="4380" y="38"/>
                      </a:lnTo>
                      <a:lnTo>
                        <a:pt x="4274" y="61"/>
                      </a:lnTo>
                      <a:lnTo>
                        <a:pt x="4171" y="88"/>
                      </a:lnTo>
                      <a:lnTo>
                        <a:pt x="4069" y="122"/>
                      </a:lnTo>
                      <a:lnTo>
                        <a:pt x="3968" y="159"/>
                      </a:lnTo>
                      <a:lnTo>
                        <a:pt x="3870" y="202"/>
                      </a:lnTo>
                      <a:lnTo>
                        <a:pt x="3774" y="249"/>
                      </a:lnTo>
                      <a:lnTo>
                        <a:pt x="3680" y="301"/>
                      </a:lnTo>
                      <a:lnTo>
                        <a:pt x="3590" y="356"/>
                      </a:lnTo>
                      <a:lnTo>
                        <a:pt x="3501" y="417"/>
                      </a:lnTo>
                      <a:lnTo>
                        <a:pt x="3416" y="482"/>
                      </a:lnTo>
                      <a:lnTo>
                        <a:pt x="3333" y="551"/>
                      </a:lnTo>
                      <a:lnTo>
                        <a:pt x="3254" y="623"/>
                      </a:lnTo>
                      <a:lnTo>
                        <a:pt x="3179" y="699"/>
                      </a:lnTo>
                      <a:lnTo>
                        <a:pt x="3107" y="780"/>
                      </a:lnTo>
                      <a:lnTo>
                        <a:pt x="3038" y="864"/>
                      </a:lnTo>
                      <a:lnTo>
                        <a:pt x="2974" y="952"/>
                      </a:lnTo>
                      <a:lnTo>
                        <a:pt x="2914" y="1042"/>
                      </a:lnTo>
                      <a:lnTo>
                        <a:pt x="2857" y="1136"/>
                      </a:lnTo>
                      <a:lnTo>
                        <a:pt x="2805" y="1234"/>
                      </a:lnTo>
                      <a:lnTo>
                        <a:pt x="2757" y="1335"/>
                      </a:lnTo>
                      <a:lnTo>
                        <a:pt x="2714" y="1439"/>
                      </a:lnTo>
                      <a:lnTo>
                        <a:pt x="2676" y="1546"/>
                      </a:lnTo>
                      <a:lnTo>
                        <a:pt x="2643" y="1654"/>
                      </a:lnTo>
                      <a:lnTo>
                        <a:pt x="2630" y="1710"/>
                      </a:lnTo>
                      <a:lnTo>
                        <a:pt x="2630" y="1710"/>
                      </a:lnTo>
                      <a:close/>
                    </a:path>
                  </a:pathLst>
                </a:custGeom>
                <a:solidFill>
                  <a:srgbClr val="3C33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>
                  <a:off x="6005333" y="-321448"/>
                  <a:ext cx="75452" cy="75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3080" extrusionOk="0">
                      <a:moveTo>
                        <a:pt x="1321" y="2799"/>
                      </a:moveTo>
                      <a:lnTo>
                        <a:pt x="1364" y="3080"/>
                      </a:lnTo>
                      <a:lnTo>
                        <a:pt x="1786" y="3066"/>
                      </a:lnTo>
                      <a:lnTo>
                        <a:pt x="1814" y="2770"/>
                      </a:lnTo>
                      <a:lnTo>
                        <a:pt x="1876" y="2754"/>
                      </a:lnTo>
                      <a:lnTo>
                        <a:pt x="1998" y="2712"/>
                      </a:lnTo>
                      <a:lnTo>
                        <a:pt x="2110" y="2663"/>
                      </a:lnTo>
                      <a:lnTo>
                        <a:pt x="2215" y="2605"/>
                      </a:lnTo>
                      <a:lnTo>
                        <a:pt x="2263" y="2574"/>
                      </a:lnTo>
                      <a:lnTo>
                        <a:pt x="2503" y="2743"/>
                      </a:lnTo>
                      <a:lnTo>
                        <a:pt x="2798" y="2433"/>
                      </a:lnTo>
                      <a:lnTo>
                        <a:pt x="2616" y="2222"/>
                      </a:lnTo>
                      <a:lnTo>
                        <a:pt x="2646" y="2169"/>
                      </a:lnTo>
                      <a:lnTo>
                        <a:pt x="2703" y="2058"/>
                      </a:lnTo>
                      <a:lnTo>
                        <a:pt x="2751" y="1942"/>
                      </a:lnTo>
                      <a:lnTo>
                        <a:pt x="2787" y="1821"/>
                      </a:lnTo>
                      <a:lnTo>
                        <a:pt x="2798" y="1757"/>
                      </a:lnTo>
                      <a:lnTo>
                        <a:pt x="3080" y="1715"/>
                      </a:lnTo>
                      <a:lnTo>
                        <a:pt x="3065" y="1293"/>
                      </a:lnTo>
                      <a:lnTo>
                        <a:pt x="2784" y="1266"/>
                      </a:lnTo>
                      <a:lnTo>
                        <a:pt x="2768" y="1202"/>
                      </a:lnTo>
                      <a:lnTo>
                        <a:pt x="2725" y="1081"/>
                      </a:lnTo>
                      <a:lnTo>
                        <a:pt x="2676" y="965"/>
                      </a:lnTo>
                      <a:lnTo>
                        <a:pt x="2619" y="854"/>
                      </a:lnTo>
                      <a:lnTo>
                        <a:pt x="2587" y="801"/>
                      </a:lnTo>
                      <a:lnTo>
                        <a:pt x="2756" y="562"/>
                      </a:lnTo>
                      <a:lnTo>
                        <a:pt x="2447" y="280"/>
                      </a:lnTo>
                      <a:lnTo>
                        <a:pt x="2221" y="464"/>
                      </a:lnTo>
                      <a:lnTo>
                        <a:pt x="2168" y="432"/>
                      </a:lnTo>
                      <a:lnTo>
                        <a:pt x="2058" y="375"/>
                      </a:lnTo>
                      <a:lnTo>
                        <a:pt x="1942" y="328"/>
                      </a:lnTo>
                      <a:lnTo>
                        <a:pt x="1820" y="293"/>
                      </a:lnTo>
                      <a:lnTo>
                        <a:pt x="1757" y="280"/>
                      </a:lnTo>
                      <a:lnTo>
                        <a:pt x="1715" y="0"/>
                      </a:lnTo>
                      <a:lnTo>
                        <a:pt x="1293" y="13"/>
                      </a:lnTo>
                      <a:lnTo>
                        <a:pt x="1265" y="309"/>
                      </a:lnTo>
                      <a:lnTo>
                        <a:pt x="1202" y="326"/>
                      </a:lnTo>
                      <a:lnTo>
                        <a:pt x="1082" y="367"/>
                      </a:lnTo>
                      <a:lnTo>
                        <a:pt x="968" y="417"/>
                      </a:lnTo>
                      <a:lnTo>
                        <a:pt x="864" y="474"/>
                      </a:lnTo>
                      <a:lnTo>
                        <a:pt x="815" y="506"/>
                      </a:lnTo>
                      <a:lnTo>
                        <a:pt x="576" y="337"/>
                      </a:lnTo>
                      <a:lnTo>
                        <a:pt x="280" y="646"/>
                      </a:lnTo>
                      <a:lnTo>
                        <a:pt x="464" y="871"/>
                      </a:lnTo>
                      <a:lnTo>
                        <a:pt x="432" y="925"/>
                      </a:lnTo>
                      <a:lnTo>
                        <a:pt x="375" y="1036"/>
                      </a:lnTo>
                      <a:lnTo>
                        <a:pt x="328" y="1152"/>
                      </a:lnTo>
                      <a:lnTo>
                        <a:pt x="293" y="1273"/>
                      </a:lnTo>
                      <a:lnTo>
                        <a:pt x="280" y="1335"/>
                      </a:lnTo>
                      <a:lnTo>
                        <a:pt x="0" y="1378"/>
                      </a:lnTo>
                      <a:lnTo>
                        <a:pt x="13" y="1800"/>
                      </a:lnTo>
                      <a:lnTo>
                        <a:pt x="295" y="1828"/>
                      </a:lnTo>
                      <a:lnTo>
                        <a:pt x="311" y="1891"/>
                      </a:lnTo>
                      <a:lnTo>
                        <a:pt x="353" y="2012"/>
                      </a:lnTo>
                      <a:lnTo>
                        <a:pt x="403" y="2125"/>
                      </a:lnTo>
                      <a:lnTo>
                        <a:pt x="461" y="2230"/>
                      </a:lnTo>
                      <a:lnTo>
                        <a:pt x="491" y="2279"/>
                      </a:lnTo>
                      <a:lnTo>
                        <a:pt x="322" y="2517"/>
                      </a:lnTo>
                      <a:lnTo>
                        <a:pt x="633" y="2812"/>
                      </a:lnTo>
                      <a:lnTo>
                        <a:pt x="857" y="2630"/>
                      </a:lnTo>
                      <a:lnTo>
                        <a:pt x="910" y="2660"/>
                      </a:lnTo>
                      <a:lnTo>
                        <a:pt x="1021" y="2713"/>
                      </a:lnTo>
                      <a:lnTo>
                        <a:pt x="1137" y="2755"/>
                      </a:lnTo>
                      <a:lnTo>
                        <a:pt x="1258" y="2787"/>
                      </a:lnTo>
                      <a:lnTo>
                        <a:pt x="1321" y="27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7" name="Google Shape;147;p13"/>
                <p:cNvSpPr/>
                <p:nvPr/>
              </p:nvSpPr>
              <p:spPr>
                <a:xfrm>
                  <a:off x="6027983" y="-298799"/>
                  <a:ext cx="30297" cy="30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1237" extrusionOk="0">
                      <a:moveTo>
                        <a:pt x="1202" y="414"/>
                      </a:moveTo>
                      <a:lnTo>
                        <a:pt x="1192" y="385"/>
                      </a:lnTo>
                      <a:lnTo>
                        <a:pt x="1164" y="328"/>
                      </a:lnTo>
                      <a:lnTo>
                        <a:pt x="1134" y="275"/>
                      </a:lnTo>
                      <a:lnTo>
                        <a:pt x="1097" y="225"/>
                      </a:lnTo>
                      <a:lnTo>
                        <a:pt x="1057" y="181"/>
                      </a:lnTo>
                      <a:lnTo>
                        <a:pt x="1012" y="141"/>
                      </a:lnTo>
                      <a:lnTo>
                        <a:pt x="965" y="105"/>
                      </a:lnTo>
                      <a:lnTo>
                        <a:pt x="914" y="75"/>
                      </a:lnTo>
                      <a:lnTo>
                        <a:pt x="860" y="49"/>
                      </a:lnTo>
                      <a:lnTo>
                        <a:pt x="804" y="28"/>
                      </a:lnTo>
                      <a:lnTo>
                        <a:pt x="747" y="13"/>
                      </a:lnTo>
                      <a:lnTo>
                        <a:pt x="688" y="4"/>
                      </a:lnTo>
                      <a:lnTo>
                        <a:pt x="628" y="0"/>
                      </a:lnTo>
                      <a:lnTo>
                        <a:pt x="567" y="2"/>
                      </a:lnTo>
                      <a:lnTo>
                        <a:pt x="506" y="10"/>
                      </a:lnTo>
                      <a:lnTo>
                        <a:pt x="445" y="25"/>
                      </a:lnTo>
                      <a:lnTo>
                        <a:pt x="414" y="35"/>
                      </a:lnTo>
                      <a:lnTo>
                        <a:pt x="385" y="46"/>
                      </a:lnTo>
                      <a:lnTo>
                        <a:pt x="328" y="72"/>
                      </a:lnTo>
                      <a:lnTo>
                        <a:pt x="275" y="104"/>
                      </a:lnTo>
                      <a:lnTo>
                        <a:pt x="225" y="140"/>
                      </a:lnTo>
                      <a:lnTo>
                        <a:pt x="181" y="180"/>
                      </a:lnTo>
                      <a:lnTo>
                        <a:pt x="141" y="224"/>
                      </a:lnTo>
                      <a:lnTo>
                        <a:pt x="105" y="272"/>
                      </a:lnTo>
                      <a:lnTo>
                        <a:pt x="74" y="324"/>
                      </a:lnTo>
                      <a:lnTo>
                        <a:pt x="49" y="376"/>
                      </a:lnTo>
                      <a:lnTo>
                        <a:pt x="28" y="432"/>
                      </a:lnTo>
                      <a:lnTo>
                        <a:pt x="13" y="490"/>
                      </a:lnTo>
                      <a:lnTo>
                        <a:pt x="4" y="549"/>
                      </a:lnTo>
                      <a:lnTo>
                        <a:pt x="0" y="610"/>
                      </a:lnTo>
                      <a:lnTo>
                        <a:pt x="2" y="670"/>
                      </a:lnTo>
                      <a:lnTo>
                        <a:pt x="10" y="731"/>
                      </a:lnTo>
                      <a:lnTo>
                        <a:pt x="25" y="792"/>
                      </a:lnTo>
                      <a:lnTo>
                        <a:pt x="34" y="823"/>
                      </a:lnTo>
                      <a:lnTo>
                        <a:pt x="46" y="852"/>
                      </a:lnTo>
                      <a:lnTo>
                        <a:pt x="72" y="909"/>
                      </a:lnTo>
                      <a:lnTo>
                        <a:pt x="104" y="963"/>
                      </a:lnTo>
                      <a:lnTo>
                        <a:pt x="140" y="1011"/>
                      </a:lnTo>
                      <a:lnTo>
                        <a:pt x="180" y="1056"/>
                      </a:lnTo>
                      <a:lnTo>
                        <a:pt x="224" y="1097"/>
                      </a:lnTo>
                      <a:lnTo>
                        <a:pt x="272" y="1132"/>
                      </a:lnTo>
                      <a:lnTo>
                        <a:pt x="323" y="1162"/>
                      </a:lnTo>
                      <a:lnTo>
                        <a:pt x="376" y="1189"/>
                      </a:lnTo>
                      <a:lnTo>
                        <a:pt x="432" y="1209"/>
                      </a:lnTo>
                      <a:lnTo>
                        <a:pt x="490" y="1225"/>
                      </a:lnTo>
                      <a:lnTo>
                        <a:pt x="549" y="1234"/>
                      </a:lnTo>
                      <a:lnTo>
                        <a:pt x="609" y="1237"/>
                      </a:lnTo>
                      <a:lnTo>
                        <a:pt x="669" y="1235"/>
                      </a:lnTo>
                      <a:lnTo>
                        <a:pt x="731" y="1227"/>
                      </a:lnTo>
                      <a:lnTo>
                        <a:pt x="792" y="1212"/>
                      </a:lnTo>
                      <a:lnTo>
                        <a:pt x="822" y="1202"/>
                      </a:lnTo>
                      <a:lnTo>
                        <a:pt x="852" y="1192"/>
                      </a:lnTo>
                      <a:lnTo>
                        <a:pt x="909" y="1164"/>
                      </a:lnTo>
                      <a:lnTo>
                        <a:pt x="963" y="1134"/>
                      </a:lnTo>
                      <a:lnTo>
                        <a:pt x="1011" y="1097"/>
                      </a:lnTo>
                      <a:lnTo>
                        <a:pt x="1055" y="1057"/>
                      </a:lnTo>
                      <a:lnTo>
                        <a:pt x="1097" y="1013"/>
                      </a:lnTo>
                      <a:lnTo>
                        <a:pt x="1131" y="965"/>
                      </a:lnTo>
                      <a:lnTo>
                        <a:pt x="1162" y="914"/>
                      </a:lnTo>
                      <a:lnTo>
                        <a:pt x="1188" y="861"/>
                      </a:lnTo>
                      <a:lnTo>
                        <a:pt x="1208" y="805"/>
                      </a:lnTo>
                      <a:lnTo>
                        <a:pt x="1224" y="748"/>
                      </a:lnTo>
                      <a:lnTo>
                        <a:pt x="1234" y="689"/>
                      </a:lnTo>
                      <a:lnTo>
                        <a:pt x="1237" y="629"/>
                      </a:lnTo>
                      <a:lnTo>
                        <a:pt x="1235" y="567"/>
                      </a:lnTo>
                      <a:lnTo>
                        <a:pt x="1226" y="506"/>
                      </a:lnTo>
                      <a:lnTo>
                        <a:pt x="1212" y="445"/>
                      </a:lnTo>
                      <a:lnTo>
                        <a:pt x="1202" y="414"/>
                      </a:lnTo>
                      <a:close/>
                    </a:path>
                  </a:pathLst>
                </a:custGeom>
                <a:solidFill>
                  <a:srgbClr val="DC6A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8" name="Google Shape;148;p13"/>
                <p:cNvSpPr/>
                <p:nvPr/>
              </p:nvSpPr>
              <p:spPr>
                <a:xfrm>
                  <a:off x="6024306" y="-302181"/>
                  <a:ext cx="37211" cy="37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519" extrusionOk="0">
                      <a:moveTo>
                        <a:pt x="761" y="281"/>
                      </a:moveTo>
                      <a:lnTo>
                        <a:pt x="719" y="284"/>
                      </a:lnTo>
                      <a:lnTo>
                        <a:pt x="640" y="299"/>
                      </a:lnTo>
                      <a:lnTo>
                        <a:pt x="606" y="310"/>
                      </a:lnTo>
                      <a:lnTo>
                        <a:pt x="583" y="318"/>
                      </a:lnTo>
                      <a:lnTo>
                        <a:pt x="539" y="338"/>
                      </a:lnTo>
                      <a:lnTo>
                        <a:pt x="478" y="375"/>
                      </a:lnTo>
                      <a:lnTo>
                        <a:pt x="408" y="439"/>
                      </a:lnTo>
                      <a:lnTo>
                        <a:pt x="353" y="514"/>
                      </a:lnTo>
                      <a:lnTo>
                        <a:pt x="314" y="596"/>
                      </a:lnTo>
                      <a:lnTo>
                        <a:pt x="291" y="685"/>
                      </a:lnTo>
                      <a:lnTo>
                        <a:pt x="285" y="777"/>
                      </a:lnTo>
                      <a:lnTo>
                        <a:pt x="297" y="869"/>
                      </a:lnTo>
                      <a:lnTo>
                        <a:pt x="311" y="914"/>
                      </a:lnTo>
                      <a:lnTo>
                        <a:pt x="326" y="950"/>
                      </a:lnTo>
                      <a:lnTo>
                        <a:pt x="362" y="1018"/>
                      </a:lnTo>
                      <a:lnTo>
                        <a:pt x="407" y="1077"/>
                      </a:lnTo>
                      <a:lnTo>
                        <a:pt x="460" y="1129"/>
                      </a:lnTo>
                      <a:lnTo>
                        <a:pt x="519" y="1171"/>
                      </a:lnTo>
                      <a:lnTo>
                        <a:pt x="584" y="1204"/>
                      </a:lnTo>
                      <a:lnTo>
                        <a:pt x="653" y="1226"/>
                      </a:lnTo>
                      <a:lnTo>
                        <a:pt x="724" y="1237"/>
                      </a:lnTo>
                      <a:lnTo>
                        <a:pt x="761" y="1238"/>
                      </a:lnTo>
                      <a:lnTo>
                        <a:pt x="804" y="1236"/>
                      </a:lnTo>
                      <a:lnTo>
                        <a:pt x="883" y="1220"/>
                      </a:lnTo>
                      <a:lnTo>
                        <a:pt x="916" y="1210"/>
                      </a:lnTo>
                      <a:lnTo>
                        <a:pt x="940" y="1201"/>
                      </a:lnTo>
                      <a:lnTo>
                        <a:pt x="984" y="1181"/>
                      </a:lnTo>
                      <a:lnTo>
                        <a:pt x="1045" y="1143"/>
                      </a:lnTo>
                      <a:lnTo>
                        <a:pt x="1115" y="1081"/>
                      </a:lnTo>
                      <a:lnTo>
                        <a:pt x="1170" y="1006"/>
                      </a:lnTo>
                      <a:lnTo>
                        <a:pt x="1209" y="923"/>
                      </a:lnTo>
                      <a:lnTo>
                        <a:pt x="1232" y="834"/>
                      </a:lnTo>
                      <a:lnTo>
                        <a:pt x="1238" y="742"/>
                      </a:lnTo>
                      <a:lnTo>
                        <a:pt x="1226" y="650"/>
                      </a:lnTo>
                      <a:lnTo>
                        <a:pt x="1212" y="605"/>
                      </a:lnTo>
                      <a:lnTo>
                        <a:pt x="1197" y="568"/>
                      </a:lnTo>
                      <a:lnTo>
                        <a:pt x="1162" y="502"/>
                      </a:lnTo>
                      <a:lnTo>
                        <a:pt x="1119" y="443"/>
                      </a:lnTo>
                      <a:lnTo>
                        <a:pt x="1067" y="391"/>
                      </a:lnTo>
                      <a:lnTo>
                        <a:pt x="1009" y="349"/>
                      </a:lnTo>
                      <a:lnTo>
                        <a:pt x="945" y="316"/>
                      </a:lnTo>
                      <a:lnTo>
                        <a:pt x="875" y="294"/>
                      </a:lnTo>
                      <a:lnTo>
                        <a:pt x="800" y="282"/>
                      </a:lnTo>
                      <a:lnTo>
                        <a:pt x="761" y="281"/>
                      </a:lnTo>
                      <a:close/>
                      <a:moveTo>
                        <a:pt x="761" y="1519"/>
                      </a:moveTo>
                      <a:lnTo>
                        <a:pt x="761" y="1519"/>
                      </a:lnTo>
                      <a:lnTo>
                        <a:pt x="701" y="1518"/>
                      </a:lnTo>
                      <a:lnTo>
                        <a:pt x="584" y="1500"/>
                      </a:lnTo>
                      <a:lnTo>
                        <a:pt x="474" y="1465"/>
                      </a:lnTo>
                      <a:lnTo>
                        <a:pt x="371" y="1413"/>
                      </a:lnTo>
                      <a:lnTo>
                        <a:pt x="277" y="1348"/>
                      </a:lnTo>
                      <a:lnTo>
                        <a:pt x="195" y="1268"/>
                      </a:lnTo>
                      <a:lnTo>
                        <a:pt x="124" y="1175"/>
                      </a:lnTo>
                      <a:lnTo>
                        <a:pt x="66" y="1071"/>
                      </a:lnTo>
                      <a:lnTo>
                        <a:pt x="44" y="1013"/>
                      </a:lnTo>
                      <a:lnTo>
                        <a:pt x="31" y="976"/>
                      </a:lnTo>
                      <a:lnTo>
                        <a:pt x="13" y="902"/>
                      </a:lnTo>
                      <a:lnTo>
                        <a:pt x="3" y="827"/>
                      </a:lnTo>
                      <a:lnTo>
                        <a:pt x="0" y="752"/>
                      </a:lnTo>
                      <a:lnTo>
                        <a:pt x="5" y="678"/>
                      </a:lnTo>
                      <a:lnTo>
                        <a:pt x="17" y="605"/>
                      </a:lnTo>
                      <a:lnTo>
                        <a:pt x="36" y="535"/>
                      </a:lnTo>
                      <a:lnTo>
                        <a:pt x="60" y="466"/>
                      </a:lnTo>
                      <a:lnTo>
                        <a:pt x="92" y="400"/>
                      </a:lnTo>
                      <a:lnTo>
                        <a:pt x="130" y="337"/>
                      </a:lnTo>
                      <a:lnTo>
                        <a:pt x="174" y="278"/>
                      </a:lnTo>
                      <a:lnTo>
                        <a:pt x="222" y="223"/>
                      </a:lnTo>
                      <a:lnTo>
                        <a:pt x="277" y="173"/>
                      </a:lnTo>
                      <a:lnTo>
                        <a:pt x="337" y="128"/>
                      </a:lnTo>
                      <a:lnTo>
                        <a:pt x="403" y="89"/>
                      </a:lnTo>
                      <a:lnTo>
                        <a:pt x="471" y="56"/>
                      </a:lnTo>
                      <a:lnTo>
                        <a:pt x="508" y="42"/>
                      </a:lnTo>
                      <a:lnTo>
                        <a:pt x="540" y="32"/>
                      </a:lnTo>
                      <a:lnTo>
                        <a:pt x="603" y="17"/>
                      </a:lnTo>
                      <a:lnTo>
                        <a:pt x="666" y="6"/>
                      </a:lnTo>
                      <a:lnTo>
                        <a:pt x="730" y="1"/>
                      </a:lnTo>
                      <a:lnTo>
                        <a:pt x="761" y="0"/>
                      </a:lnTo>
                      <a:lnTo>
                        <a:pt x="821" y="2"/>
                      </a:lnTo>
                      <a:lnTo>
                        <a:pt x="939" y="20"/>
                      </a:lnTo>
                      <a:lnTo>
                        <a:pt x="1048" y="55"/>
                      </a:lnTo>
                      <a:lnTo>
                        <a:pt x="1152" y="105"/>
                      </a:lnTo>
                      <a:lnTo>
                        <a:pt x="1246" y="172"/>
                      </a:lnTo>
                      <a:lnTo>
                        <a:pt x="1328" y="252"/>
                      </a:lnTo>
                      <a:lnTo>
                        <a:pt x="1398" y="345"/>
                      </a:lnTo>
                      <a:lnTo>
                        <a:pt x="1457" y="449"/>
                      </a:lnTo>
                      <a:lnTo>
                        <a:pt x="1479" y="506"/>
                      </a:lnTo>
                      <a:lnTo>
                        <a:pt x="1491" y="543"/>
                      </a:lnTo>
                      <a:lnTo>
                        <a:pt x="1509" y="618"/>
                      </a:lnTo>
                      <a:lnTo>
                        <a:pt x="1520" y="693"/>
                      </a:lnTo>
                      <a:lnTo>
                        <a:pt x="1523" y="768"/>
                      </a:lnTo>
                      <a:lnTo>
                        <a:pt x="1518" y="842"/>
                      </a:lnTo>
                      <a:lnTo>
                        <a:pt x="1506" y="914"/>
                      </a:lnTo>
                      <a:lnTo>
                        <a:pt x="1487" y="985"/>
                      </a:lnTo>
                      <a:lnTo>
                        <a:pt x="1463" y="1054"/>
                      </a:lnTo>
                      <a:lnTo>
                        <a:pt x="1431" y="1119"/>
                      </a:lnTo>
                      <a:lnTo>
                        <a:pt x="1393" y="1182"/>
                      </a:lnTo>
                      <a:lnTo>
                        <a:pt x="1349" y="1241"/>
                      </a:lnTo>
                      <a:lnTo>
                        <a:pt x="1300" y="1296"/>
                      </a:lnTo>
                      <a:lnTo>
                        <a:pt x="1246" y="1346"/>
                      </a:lnTo>
                      <a:lnTo>
                        <a:pt x="1185" y="1391"/>
                      </a:lnTo>
                      <a:lnTo>
                        <a:pt x="1120" y="1430"/>
                      </a:lnTo>
                      <a:lnTo>
                        <a:pt x="1051" y="1463"/>
                      </a:lnTo>
                      <a:lnTo>
                        <a:pt x="1015" y="1477"/>
                      </a:lnTo>
                      <a:lnTo>
                        <a:pt x="983" y="1487"/>
                      </a:lnTo>
                      <a:lnTo>
                        <a:pt x="920" y="1503"/>
                      </a:lnTo>
                      <a:lnTo>
                        <a:pt x="856" y="1514"/>
                      </a:lnTo>
                      <a:lnTo>
                        <a:pt x="793" y="1519"/>
                      </a:lnTo>
                      <a:lnTo>
                        <a:pt x="761" y="1519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sp>
        <p:nvSpPr>
          <p:cNvPr id="149" name="Google Shape;149;p13"/>
          <p:cNvSpPr txBox="1"/>
          <p:nvPr/>
        </p:nvSpPr>
        <p:spPr>
          <a:xfrm>
            <a:off x="8011900" y="2367850"/>
            <a:ext cx="36279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공(대) 세 마리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2171316 김준용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2171335 박시현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2171339 양인서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4064" y="3260875"/>
            <a:ext cx="425850" cy="42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4075" y="2835025"/>
            <a:ext cx="425850" cy="4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025" y="3688425"/>
            <a:ext cx="445950" cy="4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2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QR 코드 찍기?</a:t>
            </a:r>
            <a:endParaRPr sz="4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2" name="Google Shape;892;p22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3" name="Google Shape;893;p22"/>
          <p:cNvSpPr/>
          <p:nvPr/>
        </p:nvSpPr>
        <p:spPr>
          <a:xfrm>
            <a:off x="313053" y="90343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ㄱㄱ</a:t>
            </a: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94" name="Google Shape;894;p22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895" name="Google Shape;895;p22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96" name="Google Shape;896;p22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897" name="Google Shape;897;p22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8" name="Google Shape;898;p22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9" name="Google Shape;899;p22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0" name="Google Shape;900;p22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1" name="Google Shape;901;p22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4" name="Google Shape;904;p22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5" name="Google Shape;905;p22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6" name="Google Shape;906;p22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7" name="Google Shape;907;p22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8" name="Google Shape;908;p22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9" name="Google Shape;909;p22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0" name="Google Shape;910;p22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916" name="Google Shape;916;p22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917" name="Google Shape;917;p22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18" name="Google Shape;918;p22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919" name="Google Shape;919;p22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5" name="Google Shape;925;p22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6" name="Google Shape;926;p22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7" name="Google Shape;927;p22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8" name="Google Shape;928;p22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0" name="Google Shape;930;p22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1" name="Google Shape;931;p22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938" name="Google Shape;938;p22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939" name="Google Shape;939;p22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40" name="Google Shape;940;p22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941" name="Google Shape;941;p22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4" name="Google Shape;944;p22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5" name="Google Shape;945;p22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6" name="Google Shape;946;p22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954" name="Google Shape;954;p22"/>
          <p:cNvSpPr txBox="1"/>
          <p:nvPr/>
        </p:nvSpPr>
        <p:spPr>
          <a:xfrm>
            <a:off x="8178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10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955" name="Google Shape;955;p22"/>
          <p:cNvSpPr txBox="1"/>
          <p:nvPr/>
        </p:nvSpPr>
        <p:spPr>
          <a:xfrm>
            <a:off x="6402575" y="1245700"/>
            <a:ext cx="43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6" name="Google Shape;956;p22"/>
          <p:cNvSpPr txBox="1"/>
          <p:nvPr/>
        </p:nvSpPr>
        <p:spPr>
          <a:xfrm>
            <a:off x="585075" y="1091800"/>
            <a:ext cx="56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>
                <a:latin typeface="Malgun Gothic"/>
                <a:ea typeface="Malgun Gothic"/>
                <a:cs typeface="Malgun Gothic"/>
                <a:sym typeface="Malgun Gothic"/>
              </a:rPr>
              <a:t>점주의 QR 코드 활용</a:t>
            </a:r>
            <a:endParaRPr sz="2400" b="1" i="1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7" name="Google Shape;957;p22"/>
          <p:cNvSpPr txBox="1"/>
          <p:nvPr/>
        </p:nvSpPr>
        <p:spPr>
          <a:xfrm>
            <a:off x="585075" y="1645900"/>
            <a:ext cx="3618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점주의 QR 코드를 손님이 촬영하자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8" name="Google Shape;9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476" y="1351637"/>
            <a:ext cx="5642400" cy="4949978"/>
          </a:xfrm>
          <a:prstGeom prst="rect">
            <a:avLst/>
          </a:prstGeom>
          <a:noFill/>
          <a:ln>
            <a:noFill/>
          </a:ln>
          <a:effectLst>
            <a:outerShdw blurRad="57150" dist="180975" dir="5400000" algn="bl" rotWithShape="0">
              <a:srgbClr val="D9D9D9">
                <a:alpha val="50000"/>
              </a:srgbClr>
            </a:outerShdw>
          </a:effectLst>
        </p:spPr>
      </p:pic>
      <p:sp>
        <p:nvSpPr>
          <p:cNvPr id="959" name="Google Shape;959;p22"/>
          <p:cNvSpPr/>
          <p:nvPr/>
        </p:nvSpPr>
        <p:spPr>
          <a:xfrm>
            <a:off x="585075" y="2121725"/>
            <a:ext cx="4450200" cy="407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점주의 QR코드를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손님이 촬영할 수 있도록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테이블 키오스크 화면에 넣자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3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QR 코드 찍기?</a:t>
            </a:r>
            <a:endParaRPr sz="4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5" name="Google Shape;965;p23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6" name="Google Shape;966;p23"/>
          <p:cNvSpPr/>
          <p:nvPr/>
        </p:nvSpPr>
        <p:spPr>
          <a:xfrm>
            <a:off x="313053" y="92078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ㄱㄱ</a:t>
            </a: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67" name="Google Shape;967;p23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968" name="Google Shape;968;p23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69" name="Google Shape;969;p23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970" name="Google Shape;970;p23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1" name="Google Shape;971;p23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2" name="Google Shape;972;p23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3" name="Google Shape;973;p23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4" name="Google Shape;974;p23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5" name="Google Shape;975;p23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6" name="Google Shape;976;p23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7" name="Google Shape;977;p23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8" name="Google Shape;978;p23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9" name="Google Shape;979;p23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0" name="Google Shape;980;p23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1" name="Google Shape;981;p23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2" name="Google Shape;982;p23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3" name="Google Shape;983;p23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4" name="Google Shape;984;p23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989" name="Google Shape;989;p23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990" name="Google Shape;990;p23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91" name="Google Shape;991;p23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992" name="Google Shape;992;p23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8" name="Google Shape;998;p23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9" name="Google Shape;999;p23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0" name="Google Shape;1000;p23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1" name="Google Shape;1001;p23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011" name="Google Shape;1011;p23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1012" name="Google Shape;1012;p23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13" name="Google Shape;1013;p23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1014" name="Google Shape;1014;p23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5" name="Google Shape;1015;p23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6" name="Google Shape;1016;p23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7" name="Google Shape;1017;p23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8" name="Google Shape;1018;p23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027" name="Google Shape;1027;p23"/>
          <p:cNvSpPr txBox="1"/>
          <p:nvPr/>
        </p:nvSpPr>
        <p:spPr>
          <a:xfrm>
            <a:off x="3606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11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028" name="Google Shape;1028;p23"/>
          <p:cNvSpPr txBox="1"/>
          <p:nvPr/>
        </p:nvSpPr>
        <p:spPr>
          <a:xfrm>
            <a:off x="6402575" y="1245700"/>
            <a:ext cx="43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029;p23"/>
          <p:cNvSpPr txBox="1"/>
          <p:nvPr/>
        </p:nvSpPr>
        <p:spPr>
          <a:xfrm>
            <a:off x="585075" y="1091800"/>
            <a:ext cx="56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>
                <a:latin typeface="Malgun Gothic"/>
                <a:ea typeface="Malgun Gothic"/>
                <a:cs typeface="Malgun Gothic"/>
                <a:sym typeface="Malgun Gothic"/>
              </a:rPr>
              <a:t>점주의 QR 코드 활용</a:t>
            </a:r>
            <a:endParaRPr sz="2400" b="1" i="1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1030;p23"/>
          <p:cNvSpPr txBox="1"/>
          <p:nvPr/>
        </p:nvSpPr>
        <p:spPr>
          <a:xfrm>
            <a:off x="585075" y="1645900"/>
            <a:ext cx="3618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아이디어 활용 - 제주 안심 코드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1" name="Google Shape;1031;p23"/>
          <p:cNvPicPr preferRelativeResize="0"/>
          <p:nvPr/>
        </p:nvPicPr>
        <p:blipFill rotWithShape="1">
          <a:blip r:embed="rId3">
            <a:alphaModFix/>
          </a:blip>
          <a:srcRect t="13793"/>
          <a:stretch/>
        </p:blipFill>
        <p:spPr>
          <a:xfrm>
            <a:off x="3902200" y="1563875"/>
            <a:ext cx="6956275" cy="4245325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32" name="Google Shape;10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99363">
            <a:off x="1849075" y="4313050"/>
            <a:ext cx="1642400" cy="200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4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QR 코드 찍기?</a:t>
            </a:r>
            <a:endParaRPr sz="4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38;p24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p24"/>
          <p:cNvSpPr/>
          <p:nvPr/>
        </p:nvSpPr>
        <p:spPr>
          <a:xfrm>
            <a:off x="313053" y="92078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ㄱㄱ</a:t>
            </a: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40" name="Google Shape;1040;p24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1041" name="Google Shape;1041;p24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42" name="Google Shape;1042;p24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1043" name="Google Shape;1043;p24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2" name="Google Shape;1052;p24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3" name="Google Shape;1053;p24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4" name="Google Shape;1054;p24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5" name="Google Shape;1055;p24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062" name="Google Shape;1062;p24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1063" name="Google Shape;1063;p24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64" name="Google Shape;1064;p24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1065" name="Google Shape;1065;p24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9" name="Google Shape;1069;p24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1085" name="Google Shape;1085;p24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86" name="Google Shape;1086;p24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1087" name="Google Shape;1087;p24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8" name="Google Shape;1088;p24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9" name="Google Shape;1089;p24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0" name="Google Shape;1090;p24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1" name="Google Shape;1091;p24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2" name="Google Shape;1092;p24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4" name="Google Shape;1094;p24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5" name="Google Shape;1095;p24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7" name="Google Shape;1097;p24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8" name="Google Shape;1098;p24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9" name="Google Shape;1099;p24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100" name="Google Shape;1100;p24"/>
          <p:cNvSpPr txBox="1"/>
          <p:nvPr/>
        </p:nvSpPr>
        <p:spPr>
          <a:xfrm>
            <a:off x="8178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12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101" name="Google Shape;1101;p24"/>
          <p:cNvSpPr txBox="1"/>
          <p:nvPr/>
        </p:nvSpPr>
        <p:spPr>
          <a:xfrm>
            <a:off x="6402575" y="1245700"/>
            <a:ext cx="43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2" name="Google Shape;1102;p24"/>
          <p:cNvSpPr txBox="1"/>
          <p:nvPr/>
        </p:nvSpPr>
        <p:spPr>
          <a:xfrm>
            <a:off x="585075" y="1091800"/>
            <a:ext cx="56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>
                <a:latin typeface="Malgun Gothic"/>
                <a:ea typeface="Malgun Gothic"/>
                <a:cs typeface="Malgun Gothic"/>
                <a:sym typeface="Malgun Gothic"/>
              </a:rPr>
              <a:t>점주의 QR 코드 활용</a:t>
            </a:r>
            <a:endParaRPr sz="2400" b="1" i="1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3" name="Google Shape;1103;p24"/>
          <p:cNvSpPr txBox="1"/>
          <p:nvPr/>
        </p:nvSpPr>
        <p:spPr>
          <a:xfrm>
            <a:off x="585075" y="1645900"/>
            <a:ext cx="3618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아이디어 활용 - 제주 안심 코드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4" name="Google Shape;1104;p24"/>
          <p:cNvPicPr preferRelativeResize="0"/>
          <p:nvPr/>
        </p:nvPicPr>
        <p:blipFill rotWithShape="1">
          <a:blip r:embed="rId3">
            <a:alphaModFix/>
          </a:blip>
          <a:srcRect t="-3487"/>
          <a:stretch/>
        </p:blipFill>
        <p:spPr>
          <a:xfrm>
            <a:off x="8495150" y="1188550"/>
            <a:ext cx="2818728" cy="531085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5" name="Google Shape;1105;p24"/>
          <p:cNvSpPr txBox="1"/>
          <p:nvPr/>
        </p:nvSpPr>
        <p:spPr>
          <a:xfrm>
            <a:off x="5676375" y="5870600"/>
            <a:ext cx="293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&lt;제주 안심 코드 앱 실행 사진&gt;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6" name="Google Shape;1106;p24"/>
          <p:cNvSpPr/>
          <p:nvPr/>
        </p:nvSpPr>
        <p:spPr>
          <a:xfrm>
            <a:off x="1268675" y="3206138"/>
            <a:ext cx="6642000" cy="1396800"/>
          </a:xfrm>
          <a:prstGeom prst="wedgeRoundRectCallout">
            <a:avLst>
              <a:gd name="adj1" fmla="val 54442"/>
              <a:gd name="adj2" fmla="val 1647"/>
              <a:gd name="adj3" fmla="val 0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/>
              <a:t>손님이</a:t>
            </a:r>
            <a:r>
              <a:rPr lang="en-US" sz="1900" dirty="0"/>
              <a:t> </a:t>
            </a:r>
            <a:r>
              <a:rPr lang="en-US" sz="1900" dirty="0" err="1"/>
              <a:t>직접</a:t>
            </a:r>
            <a:r>
              <a:rPr lang="en-US" sz="1900" dirty="0"/>
              <a:t> </a:t>
            </a:r>
            <a:r>
              <a:rPr lang="en-US" sz="1900" dirty="0" err="1"/>
              <a:t>매장에</a:t>
            </a:r>
            <a:r>
              <a:rPr lang="en-US" sz="1900" dirty="0"/>
              <a:t> </a:t>
            </a:r>
            <a:r>
              <a:rPr lang="en-US" sz="1900" dirty="0" err="1"/>
              <a:t>있는</a:t>
            </a:r>
            <a:r>
              <a:rPr lang="en-US" sz="1900" dirty="0"/>
              <a:t> </a:t>
            </a:r>
            <a:r>
              <a:rPr lang="en-US" sz="1900" dirty="0" err="1"/>
              <a:t>큐알코드를</a:t>
            </a:r>
            <a:r>
              <a:rPr lang="en-US" sz="1900" dirty="0"/>
              <a:t> </a:t>
            </a:r>
            <a:r>
              <a:rPr lang="en-US" sz="1900" dirty="0" err="1"/>
              <a:t>스캔한다</a:t>
            </a:r>
            <a:r>
              <a:rPr lang="en-US" sz="1900" dirty="0"/>
              <a:t>.</a:t>
            </a:r>
            <a:endParaRPr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5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QR 코드 찍기?</a:t>
            </a:r>
            <a:endParaRPr sz="4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2" name="Google Shape;1112;p25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3" name="Google Shape;1113;p25"/>
          <p:cNvSpPr/>
          <p:nvPr/>
        </p:nvSpPr>
        <p:spPr>
          <a:xfrm>
            <a:off x="313053" y="844594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ㄱㄱ</a:t>
            </a: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14" name="Google Shape;1114;p25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1115" name="Google Shape;1115;p25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16" name="Google Shape;1116;p25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1117" name="Google Shape;1117;p25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18" name="Google Shape;1118;p25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19" name="Google Shape;1119;p25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0" name="Google Shape;1120;p25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8" name="Google Shape;1128;p25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9" name="Google Shape;1129;p25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0" name="Google Shape;1130;p25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1" name="Google Shape;1131;p25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2" name="Google Shape;1132;p25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3" name="Google Shape;1133;p25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4" name="Google Shape;1134;p25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5" name="Google Shape;1135;p25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136" name="Google Shape;1136;p25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1137" name="Google Shape;1137;p25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38" name="Google Shape;1138;p25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1139" name="Google Shape;1139;p25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0" name="Google Shape;1140;p25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1" name="Google Shape;1141;p25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2" name="Google Shape;1142;p25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9" name="Google Shape;1149;p25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0" name="Google Shape;1150;p25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7" name="Google Shape;1157;p25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158" name="Google Shape;1158;p25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1159" name="Google Shape;1159;p25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60" name="Google Shape;1160;p25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1161" name="Google Shape;1161;p25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2" name="Google Shape;1162;p25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3" name="Google Shape;1163;p25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4" name="Google Shape;1164;p25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5" name="Google Shape;1165;p25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6" name="Google Shape;1166;p25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7" name="Google Shape;1167;p25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8" name="Google Shape;1168;p25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9" name="Google Shape;1169;p25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0" name="Google Shape;1170;p25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1" name="Google Shape;1171;p25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2" name="Google Shape;1172;p25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3" name="Google Shape;1173;p25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174" name="Google Shape;1174;p25"/>
          <p:cNvSpPr txBox="1"/>
          <p:nvPr/>
        </p:nvSpPr>
        <p:spPr>
          <a:xfrm>
            <a:off x="589213" y="5751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13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175" name="Google Shape;1175;p25"/>
          <p:cNvSpPr txBox="1"/>
          <p:nvPr/>
        </p:nvSpPr>
        <p:spPr>
          <a:xfrm>
            <a:off x="6402575" y="1245700"/>
            <a:ext cx="43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6" name="Google Shape;1176;p25"/>
          <p:cNvSpPr txBox="1"/>
          <p:nvPr/>
        </p:nvSpPr>
        <p:spPr>
          <a:xfrm>
            <a:off x="585075" y="1091800"/>
            <a:ext cx="56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>
                <a:latin typeface="Malgun Gothic"/>
                <a:ea typeface="Malgun Gothic"/>
                <a:cs typeface="Malgun Gothic"/>
                <a:sym typeface="Malgun Gothic"/>
              </a:rPr>
              <a:t>점주의 QR 코드 활용</a:t>
            </a:r>
            <a:endParaRPr sz="2400" b="1" i="1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7" name="Google Shape;1177;p25"/>
          <p:cNvSpPr txBox="1"/>
          <p:nvPr/>
        </p:nvSpPr>
        <p:spPr>
          <a:xfrm>
            <a:off x="585075" y="1645900"/>
            <a:ext cx="3618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아이디어 활용 - 제주 안심 코드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8" name="Google Shape;1178;p25"/>
          <p:cNvSpPr/>
          <p:nvPr/>
        </p:nvSpPr>
        <p:spPr>
          <a:xfrm>
            <a:off x="585075" y="2253269"/>
            <a:ext cx="7325700" cy="1396800"/>
          </a:xfrm>
          <a:prstGeom prst="wedgeRoundRectCallout">
            <a:avLst>
              <a:gd name="adj1" fmla="val 54442"/>
              <a:gd name="adj2" fmla="val 1647"/>
              <a:gd name="adj3" fmla="val 0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앱을 통해 자신의 방문 인증 이력을 확인할 수 있다.</a:t>
            </a:r>
            <a:endParaRPr sz="1900"/>
          </a:p>
        </p:txBody>
      </p:sp>
      <p:pic>
        <p:nvPicPr>
          <p:cNvPr id="1179" name="Google Shape;1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776" y="1010963"/>
            <a:ext cx="3105899" cy="5513627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80" name="Google Shape;1180;p25"/>
          <p:cNvPicPr preferRelativeResize="0"/>
          <p:nvPr/>
        </p:nvPicPr>
        <p:blipFill rotWithShape="1">
          <a:blip r:embed="rId4">
            <a:alphaModFix/>
          </a:blip>
          <a:srcRect b="10217"/>
          <a:stretch/>
        </p:blipFill>
        <p:spPr>
          <a:xfrm>
            <a:off x="1365300" y="4523775"/>
            <a:ext cx="3981875" cy="20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25"/>
          <p:cNvSpPr txBox="1"/>
          <p:nvPr/>
        </p:nvSpPr>
        <p:spPr>
          <a:xfrm>
            <a:off x="5752575" y="5794400"/>
            <a:ext cx="293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&lt;제주 안심 코드 앱 실행 사진&gt;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26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파일 실시간 자동화 구현 불가</a:t>
            </a:r>
            <a:endParaRPr sz="4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7" name="Google Shape;1187;p26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8" name="Google Shape;1188;p26"/>
          <p:cNvSpPr/>
          <p:nvPr/>
        </p:nvSpPr>
        <p:spPr>
          <a:xfrm>
            <a:off x="306928" y="90343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ㄱㄱ</a:t>
            </a: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89" name="Google Shape;1189;p26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1190" name="Google Shape;1190;p26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91" name="Google Shape;1191;p26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1192" name="Google Shape;1192;p26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3" name="Google Shape;1193;p26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4" name="Google Shape;1194;p26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5" name="Google Shape;1195;p26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6" name="Google Shape;1196;p26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7" name="Google Shape;1197;p26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8" name="Google Shape;1198;p26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9" name="Google Shape;1199;p26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0" name="Google Shape;1200;p26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1" name="Google Shape;1201;p26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2" name="Google Shape;1202;p26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3" name="Google Shape;1203;p26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4" name="Google Shape;1204;p26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5" name="Google Shape;1205;p26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6" name="Google Shape;1206;p26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7" name="Google Shape;1207;p26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8" name="Google Shape;1208;p26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9" name="Google Shape;1209;p26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0" name="Google Shape;1210;p26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211" name="Google Shape;1211;p26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1212" name="Google Shape;1212;p26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13" name="Google Shape;1213;p26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1214" name="Google Shape;1214;p26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5" name="Google Shape;1215;p26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6" name="Google Shape;1216;p26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7" name="Google Shape;1217;p26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8" name="Google Shape;1218;p26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9" name="Google Shape;1219;p26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0" name="Google Shape;1220;p26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1" name="Google Shape;1221;p26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2" name="Google Shape;1222;p26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3" name="Google Shape;1223;p26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4" name="Google Shape;1224;p26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5" name="Google Shape;1225;p26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6" name="Google Shape;1226;p26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7" name="Google Shape;1227;p26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8" name="Google Shape;1228;p26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9" name="Google Shape;1229;p26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0" name="Google Shape;1230;p26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1" name="Google Shape;1231;p26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2" name="Google Shape;1232;p26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233" name="Google Shape;1233;p26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1234" name="Google Shape;1234;p26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35" name="Google Shape;1235;p26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1236" name="Google Shape;1236;p26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7" name="Google Shape;1237;p26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8" name="Google Shape;1238;p26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9" name="Google Shape;1239;p26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0" name="Google Shape;1240;p26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1" name="Google Shape;1241;p26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2" name="Google Shape;1242;p26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3" name="Google Shape;1243;p26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4" name="Google Shape;1244;p26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5" name="Google Shape;1245;p26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6" name="Google Shape;1246;p26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7" name="Google Shape;1247;p26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8" name="Google Shape;1248;p26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249" name="Google Shape;1249;p26"/>
          <p:cNvSpPr txBox="1"/>
          <p:nvPr/>
        </p:nvSpPr>
        <p:spPr>
          <a:xfrm>
            <a:off x="8178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14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250" name="Google Shape;1250;p26"/>
          <p:cNvSpPr txBox="1"/>
          <p:nvPr/>
        </p:nvSpPr>
        <p:spPr>
          <a:xfrm>
            <a:off x="6402575" y="1245700"/>
            <a:ext cx="43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51" name="Google Shape;1251;p26"/>
          <p:cNvPicPr preferRelativeResize="0"/>
          <p:nvPr/>
        </p:nvPicPr>
        <p:blipFill rotWithShape="1">
          <a:blip r:embed="rId3">
            <a:alphaModFix/>
          </a:blip>
          <a:srcRect b="61926"/>
          <a:stretch/>
        </p:blipFill>
        <p:spPr>
          <a:xfrm>
            <a:off x="5546250" y="1383225"/>
            <a:ext cx="5850400" cy="32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Google Shape;12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625" y="3021650"/>
            <a:ext cx="3158200" cy="30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26"/>
          <p:cNvSpPr/>
          <p:nvPr/>
        </p:nvSpPr>
        <p:spPr>
          <a:xfrm rot="10800000">
            <a:off x="5007538" y="4299900"/>
            <a:ext cx="1004400" cy="865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4" name="Google Shape;1254;p26"/>
          <p:cNvPicPr preferRelativeResize="0"/>
          <p:nvPr/>
        </p:nvPicPr>
        <p:blipFill rotWithShape="1">
          <a:blip r:embed="rId5">
            <a:alphaModFix/>
          </a:blip>
          <a:srcRect b="13985"/>
          <a:stretch/>
        </p:blipFill>
        <p:spPr>
          <a:xfrm>
            <a:off x="2432675" y="1889850"/>
            <a:ext cx="2348150" cy="14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26"/>
          <p:cNvSpPr txBox="1"/>
          <p:nvPr/>
        </p:nvSpPr>
        <p:spPr>
          <a:xfrm>
            <a:off x="6128825" y="5036125"/>
            <a:ext cx="4902900" cy="8388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Malgun Gothic"/>
                <a:ea typeface="Malgun Gothic"/>
                <a:cs typeface="Malgun Gothic"/>
                <a:sym typeface="Malgun Gothic"/>
              </a:rPr>
              <a:t>작성한 구글폼의 내용이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Malgun Gothic"/>
                <a:ea typeface="Malgun Gothic"/>
                <a:cs typeface="Malgun Gothic"/>
                <a:sym typeface="Malgun Gothic"/>
              </a:rPr>
              <a:t>엑셀로 실시간으로 넘어오지 않는다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6" name="Google Shape;1256;p26"/>
          <p:cNvSpPr txBox="1"/>
          <p:nvPr/>
        </p:nvSpPr>
        <p:spPr>
          <a:xfrm>
            <a:off x="585075" y="1091800"/>
            <a:ext cx="56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>
                <a:latin typeface="Malgun Gothic"/>
                <a:ea typeface="Malgun Gothic"/>
                <a:cs typeface="Malgun Gothic"/>
                <a:sym typeface="Malgun Gothic"/>
              </a:rPr>
              <a:t>But, 한계 발생</a:t>
            </a:r>
            <a:endParaRPr sz="2400" b="1" i="1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27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파일 실시간 자동화 구현 불가</a:t>
            </a:r>
            <a:endParaRPr sz="4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2" name="Google Shape;1262;p27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3" name="Google Shape;1263;p27"/>
          <p:cNvSpPr/>
          <p:nvPr/>
        </p:nvSpPr>
        <p:spPr>
          <a:xfrm>
            <a:off x="313053" y="90343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ㄱㄱ</a:t>
            </a: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64" name="Google Shape;1264;p27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1265" name="Google Shape;1265;p27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66" name="Google Shape;1266;p27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1267" name="Google Shape;1267;p27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9" name="Google Shape;1279;p27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0" name="Google Shape;1280;p27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286" name="Google Shape;1286;p27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1287" name="Google Shape;1287;p27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88" name="Google Shape;1288;p27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1289" name="Google Shape;1289;p27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6" name="Google Shape;1296;p27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7" name="Google Shape;1297;p27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8" name="Google Shape;1298;p27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9" name="Google Shape;1299;p27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0" name="Google Shape;1300;p27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1" name="Google Shape;1301;p27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2" name="Google Shape;1302;p27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308" name="Google Shape;1308;p27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1309" name="Google Shape;1309;p27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10" name="Google Shape;1310;p27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1311" name="Google Shape;1311;p27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18" name="Google Shape;1318;p27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19" name="Google Shape;1319;p27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324" name="Google Shape;1324;p27"/>
          <p:cNvSpPr txBox="1"/>
          <p:nvPr/>
        </p:nvSpPr>
        <p:spPr>
          <a:xfrm>
            <a:off x="8178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15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325" name="Google Shape;1325;p27"/>
          <p:cNvSpPr txBox="1"/>
          <p:nvPr/>
        </p:nvSpPr>
        <p:spPr>
          <a:xfrm>
            <a:off x="6402575" y="1245700"/>
            <a:ext cx="43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6" name="Google Shape;1326;p27"/>
          <p:cNvSpPr txBox="1"/>
          <p:nvPr/>
        </p:nvSpPr>
        <p:spPr>
          <a:xfrm>
            <a:off x="585075" y="1091800"/>
            <a:ext cx="5642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u="sng">
                <a:solidFill>
                  <a:schemeClr val="dk1"/>
                </a:solidFill>
              </a:rPr>
              <a:t>Find, 우리의 해결책</a:t>
            </a:r>
            <a:endParaRPr sz="2400" b="1" i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27" name="Google Shape;1327;p27"/>
          <p:cNvPicPr preferRelativeResize="0"/>
          <p:nvPr/>
        </p:nvPicPr>
        <p:blipFill rotWithShape="1">
          <a:blip r:embed="rId3">
            <a:alphaModFix/>
          </a:blip>
          <a:srcRect b="61926"/>
          <a:stretch/>
        </p:blipFill>
        <p:spPr>
          <a:xfrm>
            <a:off x="7595450" y="1431150"/>
            <a:ext cx="3803974" cy="210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8" name="Google Shape;13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025" y="1862224"/>
            <a:ext cx="3483175" cy="40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9" name="Google Shape;13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6513" y="401086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0" name="Google Shape;1330;p27"/>
          <p:cNvSpPr/>
          <p:nvPr/>
        </p:nvSpPr>
        <p:spPr>
          <a:xfrm rot="10800000">
            <a:off x="7023713" y="3394025"/>
            <a:ext cx="1004400" cy="865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27"/>
          <p:cNvSpPr/>
          <p:nvPr/>
        </p:nvSpPr>
        <p:spPr>
          <a:xfrm rot="10800000">
            <a:off x="3475638" y="4809825"/>
            <a:ext cx="1004400" cy="865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27"/>
          <p:cNvSpPr txBox="1"/>
          <p:nvPr/>
        </p:nvSpPr>
        <p:spPr>
          <a:xfrm>
            <a:off x="7671650" y="4573800"/>
            <a:ext cx="3881100" cy="877200"/>
          </a:xfrm>
          <a:prstGeom prst="rect">
            <a:avLst/>
          </a:prstGeom>
          <a:noFill/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구글폼 내용을 자동으로 옮기지 못하여 직접 엑셀에 시트로 정리함.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3" name="Google Shape;1333;p27"/>
          <p:cNvSpPr txBox="1"/>
          <p:nvPr/>
        </p:nvSpPr>
        <p:spPr>
          <a:xfrm>
            <a:off x="663900" y="3321913"/>
            <a:ext cx="2997900" cy="800400"/>
          </a:xfrm>
          <a:prstGeom prst="rect">
            <a:avLst/>
          </a:prstGeom>
          <a:noFill/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Malgun Gothic"/>
                <a:ea typeface="Malgun Gothic"/>
                <a:cs typeface="Malgun Gothic"/>
                <a:sym typeface="Malgun Gothic"/>
              </a:rPr>
              <a:t>엑셀 시트의 내용을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Malgun Gothic"/>
                <a:ea typeface="Malgun Gothic"/>
                <a:cs typeface="Malgun Gothic"/>
                <a:sym typeface="Malgun Gothic"/>
              </a:rPr>
              <a:t>파이썬으로 정보 받아서 옮김.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28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파일 실시간 자동화 구현 불가</a:t>
            </a:r>
            <a:endParaRPr sz="4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9" name="Google Shape;1339;p28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0" name="Google Shape;1340;p28"/>
          <p:cNvSpPr/>
          <p:nvPr/>
        </p:nvSpPr>
        <p:spPr>
          <a:xfrm>
            <a:off x="313053" y="90343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ㄱㄱ</a:t>
            </a: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41" name="Google Shape;1341;p28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1342" name="Google Shape;1342;p28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43" name="Google Shape;1343;p28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1344" name="Google Shape;1344;p28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5" name="Google Shape;1345;p28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6" name="Google Shape;1346;p28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7" name="Google Shape;1347;p28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8" name="Google Shape;1348;p28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9" name="Google Shape;1349;p28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0" name="Google Shape;1350;p28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1" name="Google Shape;1351;p28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2" name="Google Shape;1352;p28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3" name="Google Shape;1353;p28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4" name="Google Shape;1354;p28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5" name="Google Shape;1355;p28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6" name="Google Shape;1356;p28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7" name="Google Shape;1357;p28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8" name="Google Shape;1358;p28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9" name="Google Shape;1359;p28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0" name="Google Shape;1360;p28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1" name="Google Shape;1361;p28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2" name="Google Shape;1362;p28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363" name="Google Shape;1363;p28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1364" name="Google Shape;1364;p28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65" name="Google Shape;1365;p28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1366" name="Google Shape;1366;p28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7" name="Google Shape;1367;p28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8" name="Google Shape;1368;p28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9" name="Google Shape;1369;p28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0" name="Google Shape;1370;p28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1" name="Google Shape;1371;p28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2" name="Google Shape;1372;p28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3" name="Google Shape;1373;p28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4" name="Google Shape;1374;p28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5" name="Google Shape;1375;p28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6" name="Google Shape;1376;p28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7" name="Google Shape;1377;p28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8" name="Google Shape;1378;p28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9" name="Google Shape;1379;p28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0" name="Google Shape;1380;p28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1" name="Google Shape;1381;p28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2" name="Google Shape;1382;p28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3" name="Google Shape;1383;p28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4" name="Google Shape;1384;p28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385" name="Google Shape;1385;p28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1386" name="Google Shape;1386;p28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87" name="Google Shape;1387;p28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1388" name="Google Shape;1388;p28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9" name="Google Shape;1389;p28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0" name="Google Shape;1390;p28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1" name="Google Shape;1391;p28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2" name="Google Shape;1392;p28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3" name="Google Shape;1393;p28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4" name="Google Shape;1394;p28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5" name="Google Shape;1395;p28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6" name="Google Shape;1396;p28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7" name="Google Shape;1397;p28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8" name="Google Shape;1398;p28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9" name="Google Shape;1399;p28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00" name="Google Shape;1400;p28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401" name="Google Shape;1401;p28"/>
          <p:cNvSpPr txBox="1"/>
          <p:nvPr/>
        </p:nvSpPr>
        <p:spPr>
          <a:xfrm>
            <a:off x="8178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16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402" name="Google Shape;1402;p28"/>
          <p:cNvSpPr txBox="1"/>
          <p:nvPr/>
        </p:nvSpPr>
        <p:spPr>
          <a:xfrm>
            <a:off x="6402575" y="1245700"/>
            <a:ext cx="43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3" name="Google Shape;1403;p28"/>
          <p:cNvSpPr txBox="1"/>
          <p:nvPr/>
        </p:nvSpPr>
        <p:spPr>
          <a:xfrm>
            <a:off x="585075" y="1091800"/>
            <a:ext cx="5642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u="sng">
                <a:solidFill>
                  <a:schemeClr val="dk1"/>
                </a:solidFill>
              </a:rPr>
              <a:t>Find, 우리의 해결책</a:t>
            </a:r>
            <a:endParaRPr sz="2400" b="1" i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04" name="Google Shape;14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725" y="235742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28"/>
          <p:cNvSpPr txBox="1"/>
          <p:nvPr/>
        </p:nvSpPr>
        <p:spPr>
          <a:xfrm>
            <a:off x="4891475" y="1338725"/>
            <a:ext cx="60264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from openpyxl import load_workbook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6" name="Google Shape;1406;p28"/>
          <p:cNvSpPr txBox="1"/>
          <p:nvPr/>
        </p:nvSpPr>
        <p:spPr>
          <a:xfrm>
            <a:off x="1096050" y="4686000"/>
            <a:ext cx="322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&lt;엑셀 시트 파이썬으로 넘긴 코드&gt;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7" name="Google Shape;1407;p28"/>
          <p:cNvSpPr txBox="1"/>
          <p:nvPr/>
        </p:nvSpPr>
        <p:spPr>
          <a:xfrm>
            <a:off x="4891475" y="1878425"/>
            <a:ext cx="6026400" cy="449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xl_file = '접종 엑셀.xlsx'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wb = load_workbook(filename = xl_file)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print('sheet count: ', len(wb.sheetnames))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for sheet in wb.worksheets:  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    print('[ Sheet name: {} ]'.format(sheet.title))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    for row in sheet.rows: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        for idx, cell in enumerate(row):       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            if idx != 0: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                print('\t', end='')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            if cell.value is None: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                continue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            print(cell.value, end='')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        print('')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    print('')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wb.close()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29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파일 실시간 자동화 구현 불가</a:t>
            </a:r>
            <a:endParaRPr sz="4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3" name="Google Shape;1413;p29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4" name="Google Shape;1414;p29"/>
          <p:cNvSpPr/>
          <p:nvPr/>
        </p:nvSpPr>
        <p:spPr>
          <a:xfrm>
            <a:off x="313053" y="90343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ㄱㄱ</a:t>
            </a: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15" name="Google Shape;1415;p29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1416" name="Google Shape;1416;p29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17" name="Google Shape;1417;p29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1418" name="Google Shape;1418;p29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1" name="Google Shape;1421;p29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2" name="Google Shape;1422;p29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8" name="Google Shape;1428;p29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9" name="Google Shape;1429;p29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437" name="Google Shape;1437;p29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1438" name="Google Shape;1438;p29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39" name="Google Shape;1439;p29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56" name="Google Shape;1456;p29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459" name="Google Shape;1459;p29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1460" name="Google Shape;1460;p29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61" name="Google Shape;1461;p29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1462" name="Google Shape;1462;p29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8" name="Google Shape;1468;p29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9" name="Google Shape;1469;p29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2" name="Google Shape;1472;p29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475" name="Google Shape;1475;p29"/>
          <p:cNvSpPr txBox="1"/>
          <p:nvPr/>
        </p:nvSpPr>
        <p:spPr>
          <a:xfrm>
            <a:off x="8178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17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476" name="Google Shape;1476;p29"/>
          <p:cNvSpPr txBox="1"/>
          <p:nvPr/>
        </p:nvSpPr>
        <p:spPr>
          <a:xfrm>
            <a:off x="6402575" y="1245700"/>
            <a:ext cx="43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7" name="Google Shape;1477;p29"/>
          <p:cNvSpPr txBox="1"/>
          <p:nvPr/>
        </p:nvSpPr>
        <p:spPr>
          <a:xfrm>
            <a:off x="585075" y="1091800"/>
            <a:ext cx="5642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u="sng">
                <a:solidFill>
                  <a:schemeClr val="dk1"/>
                </a:solidFill>
              </a:rPr>
              <a:t>Find, 우리의 해결책</a:t>
            </a:r>
            <a:endParaRPr sz="2400" b="1" i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78" name="Google Shape;14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975" y="1338400"/>
            <a:ext cx="5967700" cy="51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29"/>
          <p:cNvSpPr txBox="1"/>
          <p:nvPr/>
        </p:nvSpPr>
        <p:spPr>
          <a:xfrm>
            <a:off x="646900" y="1973950"/>
            <a:ext cx="4632000" cy="1154400"/>
          </a:xfrm>
          <a:prstGeom prst="rect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 페이지의 코드를 활용하여 파이썬으로 넘기고,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마지막에 print를 통해 출력함.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0" name="Google Shape;14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843" y="4879248"/>
            <a:ext cx="2227065" cy="175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0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접종 증명서 도용 위험</a:t>
            </a:r>
            <a:endParaRPr sz="4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6" name="Google Shape;1486;p30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7" name="Google Shape;1487;p30"/>
          <p:cNvSpPr/>
          <p:nvPr/>
        </p:nvSpPr>
        <p:spPr>
          <a:xfrm>
            <a:off x="313053" y="90343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ㄱㄱ</a:t>
            </a: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88" name="Google Shape;1488;p30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1489" name="Google Shape;1489;p30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90" name="Google Shape;1490;p30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1491" name="Google Shape;1491;p30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2" name="Google Shape;1492;p30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6" name="Google Shape;1496;p30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7" name="Google Shape;1497;p30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1" name="Google Shape;1501;p30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2" name="Google Shape;1502;p30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8" name="Google Shape;1508;p30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9" name="Google Shape;1509;p30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510" name="Google Shape;1510;p30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1511" name="Google Shape;1511;p30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12" name="Google Shape;1512;p30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1513" name="Google Shape;1513;p30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4" name="Google Shape;1514;p30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5" name="Google Shape;1515;p30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6" name="Google Shape;1516;p30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7" name="Google Shape;1527;p30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8" name="Google Shape;1528;p30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532" name="Google Shape;1532;p30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1533" name="Google Shape;1533;p30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34" name="Google Shape;1534;p30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1535" name="Google Shape;1535;p30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6" name="Google Shape;1536;p30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7" name="Google Shape;1537;p30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8" name="Google Shape;1538;p30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2" name="Google Shape;1542;p30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3" name="Google Shape;1543;p30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7" name="Google Shape;1547;p30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548" name="Google Shape;1548;p30"/>
          <p:cNvSpPr txBox="1"/>
          <p:nvPr/>
        </p:nvSpPr>
        <p:spPr>
          <a:xfrm>
            <a:off x="8178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18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549" name="Google Shape;1549;p30"/>
          <p:cNvSpPr txBox="1"/>
          <p:nvPr/>
        </p:nvSpPr>
        <p:spPr>
          <a:xfrm>
            <a:off x="6402575" y="1245700"/>
            <a:ext cx="43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0" name="Google Shape;1550;p30"/>
          <p:cNvSpPr txBox="1"/>
          <p:nvPr/>
        </p:nvSpPr>
        <p:spPr>
          <a:xfrm>
            <a:off x="585075" y="1091800"/>
            <a:ext cx="56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>
                <a:latin typeface="Malgun Gothic"/>
                <a:ea typeface="Malgun Gothic"/>
                <a:cs typeface="Malgun Gothic"/>
                <a:sym typeface="Malgun Gothic"/>
              </a:rPr>
              <a:t>But, 문제점 발생</a:t>
            </a:r>
            <a:endParaRPr sz="2400" b="1" i="1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51" name="Google Shape;1551;p30"/>
          <p:cNvPicPr preferRelativeResize="0"/>
          <p:nvPr/>
        </p:nvPicPr>
        <p:blipFill rotWithShape="1">
          <a:blip r:embed="rId3">
            <a:alphaModFix/>
          </a:blip>
          <a:srcRect t="68406"/>
          <a:stretch/>
        </p:blipFill>
        <p:spPr>
          <a:xfrm>
            <a:off x="4323613" y="1245700"/>
            <a:ext cx="7248525" cy="2124675"/>
          </a:xfrm>
          <a:prstGeom prst="rect">
            <a:avLst/>
          </a:prstGeom>
          <a:noFill/>
          <a:ln w="15875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552" name="Google Shape;1552;p30"/>
          <p:cNvPicPr preferRelativeResize="0"/>
          <p:nvPr/>
        </p:nvPicPr>
        <p:blipFill rotWithShape="1">
          <a:blip r:embed="rId4">
            <a:alphaModFix/>
          </a:blip>
          <a:srcRect r="19465"/>
          <a:stretch/>
        </p:blipFill>
        <p:spPr>
          <a:xfrm>
            <a:off x="3778675" y="3488925"/>
            <a:ext cx="2089803" cy="3101524"/>
          </a:xfrm>
          <a:prstGeom prst="rect">
            <a:avLst/>
          </a:prstGeom>
          <a:noFill/>
          <a:ln w="15875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553" name="Google Shape;1553;p30"/>
          <p:cNvPicPr preferRelativeResize="0"/>
          <p:nvPr/>
        </p:nvPicPr>
        <p:blipFill rotWithShape="1">
          <a:blip r:embed="rId5">
            <a:alphaModFix/>
          </a:blip>
          <a:srcRect t="21855" b="11513"/>
          <a:stretch/>
        </p:blipFill>
        <p:spPr>
          <a:xfrm>
            <a:off x="1458444" y="3488924"/>
            <a:ext cx="2152780" cy="3101526"/>
          </a:xfrm>
          <a:prstGeom prst="rect">
            <a:avLst/>
          </a:prstGeom>
          <a:noFill/>
          <a:ln w="15875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554" name="Google Shape;1554;p30"/>
          <p:cNvSpPr/>
          <p:nvPr/>
        </p:nvSpPr>
        <p:spPr>
          <a:xfrm>
            <a:off x="3135663" y="2505175"/>
            <a:ext cx="1004400" cy="865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30"/>
          <p:cNvSpPr txBox="1"/>
          <p:nvPr/>
        </p:nvSpPr>
        <p:spPr>
          <a:xfrm>
            <a:off x="7072486" y="4417842"/>
            <a:ext cx="3845400" cy="1107965"/>
          </a:xfrm>
          <a:prstGeom prst="rect">
            <a:avLst/>
          </a:prstGeom>
          <a:noFill/>
          <a:ln w="2857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다른</a:t>
            </a: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사람의</a:t>
            </a: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인증서를</a:t>
            </a: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캡쳐해</a:t>
            </a: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사용하는</a:t>
            </a: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상황</a:t>
            </a: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발생</a:t>
            </a: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가능성</a:t>
            </a: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높음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0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i="1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가게에 키오스크가 없어요</a:t>
            </a:r>
            <a:r>
              <a:rPr lang="en-US" altLang="ko-KR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40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6" name="Google Shape;1486;p30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7" name="Google Shape;1487;p30"/>
          <p:cNvSpPr/>
          <p:nvPr/>
        </p:nvSpPr>
        <p:spPr>
          <a:xfrm>
            <a:off x="313053" y="90343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88" name="Google Shape;1488;p30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1489" name="Google Shape;1489;p30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90" name="Google Shape;1490;p30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1491" name="Google Shape;1491;p30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2" name="Google Shape;1492;p30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6" name="Google Shape;1496;p30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7" name="Google Shape;1497;p30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1" name="Google Shape;1501;p30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2" name="Google Shape;1502;p30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8" name="Google Shape;1508;p30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9" name="Google Shape;1509;p30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510" name="Google Shape;1510;p30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1511" name="Google Shape;1511;p30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12" name="Google Shape;1512;p30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1513" name="Google Shape;1513;p30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4" name="Google Shape;1514;p30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5" name="Google Shape;1515;p30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6" name="Google Shape;1516;p30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7" name="Google Shape;1527;p30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8" name="Google Shape;1528;p30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532" name="Google Shape;1532;p30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1533" name="Google Shape;1533;p30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34" name="Google Shape;1534;p30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1535" name="Google Shape;1535;p30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6" name="Google Shape;1536;p30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7" name="Google Shape;1537;p30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8" name="Google Shape;1538;p30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2" name="Google Shape;1542;p30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3" name="Google Shape;1543;p30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7" name="Google Shape;1547;p30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548" name="Google Shape;1548;p30"/>
          <p:cNvSpPr txBox="1"/>
          <p:nvPr/>
        </p:nvSpPr>
        <p:spPr>
          <a:xfrm>
            <a:off x="8178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19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549" name="Google Shape;1549;p30"/>
          <p:cNvSpPr txBox="1"/>
          <p:nvPr/>
        </p:nvSpPr>
        <p:spPr>
          <a:xfrm>
            <a:off x="6402575" y="1245700"/>
            <a:ext cx="43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25;p31">
            <a:extLst>
              <a:ext uri="{FF2B5EF4-FFF2-40B4-BE49-F238E27FC236}">
                <a16:creationId xmlns:a16="http://schemas.microsoft.com/office/drawing/2014/main" id="{AF6B8FEB-909B-47CC-8136-F926DB4D578D}"/>
              </a:ext>
            </a:extLst>
          </p:cNvPr>
          <p:cNvSpPr txBox="1"/>
          <p:nvPr/>
        </p:nvSpPr>
        <p:spPr>
          <a:xfrm>
            <a:off x="614175" y="1435513"/>
            <a:ext cx="56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 dirty="0" err="1">
                <a:latin typeface="Malgun Gothic"/>
                <a:ea typeface="Malgun Gothic"/>
                <a:cs typeface="Malgun Gothic"/>
                <a:sym typeface="Malgun Gothic"/>
              </a:rPr>
              <a:t>키오스크가</a:t>
            </a:r>
            <a:r>
              <a:rPr lang="en-US" sz="2400" b="1" i="1" u="sng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i="1" u="sng" dirty="0" err="1">
                <a:latin typeface="Malgun Gothic"/>
                <a:ea typeface="Malgun Gothic"/>
                <a:cs typeface="Malgun Gothic"/>
                <a:sym typeface="Malgun Gothic"/>
              </a:rPr>
              <a:t>없는</a:t>
            </a:r>
            <a:r>
              <a:rPr lang="en-US" sz="2400" b="1" i="1" u="sng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i="1" u="sng" dirty="0" err="1">
                <a:latin typeface="Malgun Gothic"/>
                <a:ea typeface="Malgun Gothic"/>
                <a:cs typeface="Malgun Gothic"/>
                <a:sym typeface="Malgun Gothic"/>
              </a:rPr>
              <a:t>가게는</a:t>
            </a:r>
            <a:r>
              <a:rPr lang="en-US" sz="2400" b="1" i="1" u="sng" dirty="0"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2400" b="1" i="1" u="sng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5" name="Google Shape;1629;p31">
            <a:extLst>
              <a:ext uri="{FF2B5EF4-FFF2-40B4-BE49-F238E27FC236}">
                <a16:creationId xmlns:a16="http://schemas.microsoft.com/office/drawing/2014/main" id="{F0DE1D9A-9982-4D60-9AB3-BE1D276779B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825" y="2497175"/>
            <a:ext cx="2308475" cy="2308475"/>
          </a:xfrm>
          <a:prstGeom prst="rect">
            <a:avLst/>
          </a:prstGeom>
          <a:noFill/>
          <a:ln>
            <a:noFill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76" name="Google Shape;1630;p31">
            <a:extLst>
              <a:ext uri="{FF2B5EF4-FFF2-40B4-BE49-F238E27FC236}">
                <a16:creationId xmlns:a16="http://schemas.microsoft.com/office/drawing/2014/main" id="{2E88E4C4-B84A-428C-B676-3BF41E94F994}"/>
              </a:ext>
            </a:extLst>
          </p:cNvPr>
          <p:cNvSpPr/>
          <p:nvPr/>
        </p:nvSpPr>
        <p:spPr>
          <a:xfrm>
            <a:off x="6811925" y="2007750"/>
            <a:ext cx="4626600" cy="1669500"/>
          </a:xfrm>
          <a:prstGeom prst="wedgeEllipseCallout">
            <a:avLst>
              <a:gd name="adj1" fmla="val -68304"/>
              <a:gd name="adj2" fmla="val -16024"/>
            </a:avLst>
          </a:prstGeom>
          <a:solidFill>
            <a:srgbClr val="FFF2CC"/>
          </a:solidFill>
          <a:ln>
            <a:noFill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631;p31">
            <a:extLst>
              <a:ext uri="{FF2B5EF4-FFF2-40B4-BE49-F238E27FC236}">
                <a16:creationId xmlns:a16="http://schemas.microsoft.com/office/drawing/2014/main" id="{39F1803E-96C2-4106-A72E-7BDF0190964A}"/>
              </a:ext>
            </a:extLst>
          </p:cNvPr>
          <p:cNvSpPr txBox="1"/>
          <p:nvPr/>
        </p:nvSpPr>
        <p:spPr>
          <a:xfrm>
            <a:off x="7021200" y="2365350"/>
            <a:ext cx="4355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테이블에</a:t>
            </a:r>
            <a:r>
              <a:rPr lang="en-US" sz="2000" b="1" dirty="0"/>
              <a:t> </a:t>
            </a:r>
            <a:r>
              <a:rPr lang="en-US" sz="2000" b="1" dirty="0" err="1"/>
              <a:t>키오스크가</a:t>
            </a:r>
            <a:r>
              <a:rPr lang="en-US" sz="2000" b="1" dirty="0"/>
              <a:t> </a:t>
            </a:r>
            <a:r>
              <a:rPr lang="en-US" sz="2000" b="1" dirty="0" err="1"/>
              <a:t>없는</a:t>
            </a:r>
            <a:r>
              <a:rPr lang="en-US" sz="2000" b="1" dirty="0"/>
              <a:t> </a:t>
            </a:r>
            <a:r>
              <a:rPr lang="en-US" sz="2000" b="1" dirty="0" err="1"/>
              <a:t>가게들은</a:t>
            </a:r>
            <a:endParaRPr sz="20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이 </a:t>
            </a:r>
            <a:r>
              <a:rPr lang="en-US" sz="2000" b="1" dirty="0" err="1"/>
              <a:t>프로그램을</a:t>
            </a:r>
            <a:r>
              <a:rPr lang="en-US" sz="2000" b="1" dirty="0"/>
              <a:t> </a:t>
            </a:r>
            <a:r>
              <a:rPr lang="en-US" sz="2000" b="1" dirty="0" err="1"/>
              <a:t>이용할</a:t>
            </a:r>
            <a:r>
              <a:rPr lang="en-US" sz="2000" b="1" dirty="0"/>
              <a:t> </a:t>
            </a:r>
            <a:r>
              <a:rPr lang="en-US" sz="2000" b="1" dirty="0" err="1"/>
              <a:t>수가</a:t>
            </a:r>
            <a:r>
              <a:rPr lang="en-US" sz="2000" b="1" dirty="0"/>
              <a:t> </a:t>
            </a:r>
            <a:r>
              <a:rPr lang="en-US" sz="2000" b="1" dirty="0" err="1"/>
              <a:t>없어요</a:t>
            </a:r>
            <a:endParaRPr sz="2000" b="1" dirty="0"/>
          </a:p>
        </p:txBody>
      </p:sp>
      <p:sp>
        <p:nvSpPr>
          <p:cNvPr id="78" name="Google Shape;1632;p31">
            <a:extLst>
              <a:ext uri="{FF2B5EF4-FFF2-40B4-BE49-F238E27FC236}">
                <a16:creationId xmlns:a16="http://schemas.microsoft.com/office/drawing/2014/main" id="{DC5509A7-EED8-4FC3-BD3C-446186AF41FF}"/>
              </a:ext>
            </a:extLst>
          </p:cNvPr>
          <p:cNvSpPr/>
          <p:nvPr/>
        </p:nvSpPr>
        <p:spPr>
          <a:xfrm rot="10800000">
            <a:off x="5893175" y="4557775"/>
            <a:ext cx="4789200" cy="1705500"/>
          </a:xfrm>
          <a:prstGeom prst="wedgeEllipseCallout">
            <a:avLst>
              <a:gd name="adj1" fmla="val -68304"/>
              <a:gd name="adj2" fmla="val -16024"/>
            </a:avLst>
          </a:prstGeom>
          <a:solidFill>
            <a:srgbClr val="FFF2CC"/>
          </a:solidFill>
          <a:ln>
            <a:noFill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633;p31">
            <a:extLst>
              <a:ext uri="{FF2B5EF4-FFF2-40B4-BE49-F238E27FC236}">
                <a16:creationId xmlns:a16="http://schemas.microsoft.com/office/drawing/2014/main" id="{64A5E499-D341-486A-BEC7-9EC6B7D41D54}"/>
              </a:ext>
            </a:extLst>
          </p:cNvPr>
          <p:cNvSpPr txBox="1"/>
          <p:nvPr/>
        </p:nvSpPr>
        <p:spPr>
          <a:xfrm>
            <a:off x="6402575" y="4710925"/>
            <a:ext cx="37992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 err="1">
                <a:latin typeface="Malgun Gothic"/>
                <a:ea typeface="Malgun Gothic"/>
                <a:cs typeface="Malgun Gothic"/>
                <a:sym typeface="Malgun Gothic"/>
              </a:rPr>
              <a:t>대책안</a:t>
            </a:r>
            <a:r>
              <a:rPr lang="en-US" sz="23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23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 err="1">
                <a:latin typeface="Malgun Gothic"/>
                <a:ea typeface="Malgun Gothic"/>
                <a:cs typeface="Malgun Gothic"/>
                <a:sym typeface="Malgun Gothic"/>
              </a:rPr>
              <a:t>테이블에</a:t>
            </a:r>
            <a:r>
              <a:rPr lang="en-US" sz="23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300" b="1" dirty="0" err="1">
                <a:latin typeface="Malgun Gothic"/>
                <a:ea typeface="Malgun Gothic"/>
                <a:cs typeface="Malgun Gothic"/>
                <a:sym typeface="Malgun Gothic"/>
              </a:rPr>
              <a:t>QR코드</a:t>
            </a:r>
            <a:r>
              <a:rPr lang="en-US" sz="23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300" b="1" dirty="0" err="1">
                <a:latin typeface="Malgun Gothic"/>
                <a:ea typeface="Malgun Gothic"/>
                <a:cs typeface="Malgun Gothic"/>
                <a:sym typeface="Malgun Gothic"/>
              </a:rPr>
              <a:t>스티커를</a:t>
            </a:r>
            <a:r>
              <a:rPr lang="en-US" sz="23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300" b="1" dirty="0" err="1">
                <a:latin typeface="Malgun Gothic"/>
                <a:ea typeface="Malgun Gothic"/>
                <a:cs typeface="Malgun Gothic"/>
                <a:sym typeface="Malgun Gothic"/>
              </a:rPr>
              <a:t>부착해놓으면</a:t>
            </a:r>
            <a:r>
              <a:rPr lang="en-US" sz="23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300" b="1" dirty="0" err="1">
                <a:latin typeface="Malgun Gothic"/>
                <a:ea typeface="Malgun Gothic"/>
                <a:cs typeface="Malgun Gothic"/>
                <a:sym typeface="Malgun Gothic"/>
              </a:rPr>
              <a:t>어떨까</a:t>
            </a:r>
            <a:r>
              <a:rPr lang="en-US" sz="2300" b="1" dirty="0"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23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Google Shape;1626;p31">
            <a:extLst>
              <a:ext uri="{FF2B5EF4-FFF2-40B4-BE49-F238E27FC236}">
                <a16:creationId xmlns:a16="http://schemas.microsoft.com/office/drawing/2014/main" id="{DD5CE0A1-C2C3-4B8B-A453-2F99CB4EC3D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713" y="3226008"/>
            <a:ext cx="1639419" cy="1669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1627;p31">
            <a:extLst>
              <a:ext uri="{FF2B5EF4-FFF2-40B4-BE49-F238E27FC236}">
                <a16:creationId xmlns:a16="http://schemas.microsoft.com/office/drawing/2014/main" id="{4CE81AF6-2D0C-432A-A253-BD4365AEE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6215" y="2987258"/>
            <a:ext cx="426717" cy="53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1628;p31">
            <a:extLst>
              <a:ext uri="{FF2B5EF4-FFF2-40B4-BE49-F238E27FC236}">
                <a16:creationId xmlns:a16="http://schemas.microsoft.com/office/drawing/2014/main" id="{56A0D5D7-8EA4-482B-8E11-B08058D953A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1151" y="2888375"/>
            <a:ext cx="1816850" cy="1669388"/>
          </a:xfrm>
          <a:prstGeom prst="rect">
            <a:avLst/>
          </a:prstGeom>
          <a:noFill/>
          <a:ln>
            <a:noFill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96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/>
          <p:nvPr/>
        </p:nvSpPr>
        <p:spPr>
          <a:xfrm>
            <a:off x="306928" y="219982"/>
            <a:ext cx="9765986" cy="396101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3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4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405601" y="284747"/>
            <a:ext cx="1112049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9" name="Google Shape;159;p14"/>
          <p:cNvGrpSpPr/>
          <p:nvPr/>
        </p:nvGrpSpPr>
        <p:grpSpPr>
          <a:xfrm>
            <a:off x="10917886" y="219982"/>
            <a:ext cx="396000" cy="396101"/>
            <a:chOff x="5847806" y="324757"/>
            <a:chExt cx="396000" cy="396101"/>
          </a:xfrm>
        </p:grpSpPr>
        <p:sp>
          <p:nvSpPr>
            <p:cNvPr id="160" name="Google Shape;160;p14"/>
            <p:cNvSpPr/>
            <p:nvPr/>
          </p:nvSpPr>
          <p:spPr>
            <a:xfrm>
              <a:off x="5847806" y="324757"/>
              <a:ext cx="396000" cy="396101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1" name="Google Shape;161;p14"/>
            <p:cNvGrpSpPr/>
            <p:nvPr/>
          </p:nvGrpSpPr>
          <p:grpSpPr>
            <a:xfrm>
              <a:off x="5947243" y="407459"/>
              <a:ext cx="213051" cy="213051"/>
              <a:chOff x="2349" y="2828"/>
              <a:chExt cx="1784" cy="1784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2488" y="3316"/>
                <a:ext cx="985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001" y="3391"/>
                <a:ext cx="399" cy="374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377" y="4239"/>
                <a:ext cx="223" cy="345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3013" y="3213"/>
                <a:ext cx="568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81" name="Google Shape;181;p14"/>
          <p:cNvGrpSpPr/>
          <p:nvPr/>
        </p:nvGrpSpPr>
        <p:grpSpPr>
          <a:xfrm>
            <a:off x="11476686" y="219982"/>
            <a:ext cx="396000" cy="396101"/>
            <a:chOff x="6406606" y="324757"/>
            <a:chExt cx="396000" cy="396101"/>
          </a:xfrm>
        </p:grpSpPr>
        <p:sp>
          <p:nvSpPr>
            <p:cNvPr id="182" name="Google Shape;182;p14"/>
            <p:cNvSpPr/>
            <p:nvPr/>
          </p:nvSpPr>
          <p:spPr>
            <a:xfrm>
              <a:off x="6406606" y="324757"/>
              <a:ext cx="396000" cy="396101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83" name="Google Shape;183;p14"/>
            <p:cNvGrpSpPr/>
            <p:nvPr/>
          </p:nvGrpSpPr>
          <p:grpSpPr>
            <a:xfrm>
              <a:off x="6522392" y="418596"/>
              <a:ext cx="164428" cy="202362"/>
              <a:chOff x="6133" y="1070"/>
              <a:chExt cx="1218" cy="1499"/>
            </a:xfrm>
          </p:grpSpPr>
          <p:sp>
            <p:nvSpPr>
              <p:cNvPr id="184" name="Google Shape;184;p14"/>
              <p:cNvSpPr/>
              <p:nvPr/>
            </p:nvSpPr>
            <p:spPr>
              <a:xfrm>
                <a:off x="6156" y="1093"/>
                <a:ext cx="1172" cy="1453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6133" y="1070"/>
                <a:ext cx="1218" cy="1499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6250" y="1187"/>
                <a:ext cx="984" cy="1265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6400" y="1993"/>
                <a:ext cx="330" cy="33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6484" y="2068"/>
                <a:ext cx="169" cy="178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6400" y="1550"/>
                <a:ext cx="330" cy="33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6484" y="1627"/>
                <a:ext cx="169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6250" y="1187"/>
                <a:ext cx="293" cy="293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03" name="Google Shape;203;p14"/>
          <p:cNvGrpSpPr/>
          <p:nvPr/>
        </p:nvGrpSpPr>
        <p:grpSpPr>
          <a:xfrm>
            <a:off x="10361963" y="219983"/>
            <a:ext cx="396000" cy="396101"/>
            <a:chOff x="5291883" y="324758"/>
            <a:chExt cx="396000" cy="396101"/>
          </a:xfrm>
        </p:grpSpPr>
        <p:sp>
          <p:nvSpPr>
            <p:cNvPr id="204" name="Google Shape;204;p14"/>
            <p:cNvSpPr/>
            <p:nvPr/>
          </p:nvSpPr>
          <p:spPr>
            <a:xfrm>
              <a:off x="5291883" y="324758"/>
              <a:ext cx="396000" cy="396101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05" name="Google Shape;205;p14"/>
            <p:cNvGrpSpPr/>
            <p:nvPr/>
          </p:nvGrpSpPr>
          <p:grpSpPr>
            <a:xfrm>
              <a:off x="5377954" y="420107"/>
              <a:ext cx="192375" cy="220760"/>
              <a:chOff x="5925324" y="-356011"/>
              <a:chExt cx="192375" cy="220760"/>
            </a:xfrm>
          </p:grpSpPr>
          <p:sp>
            <p:nvSpPr>
              <p:cNvPr id="206" name="Google Shape;206;p14"/>
              <p:cNvSpPr/>
              <p:nvPr/>
            </p:nvSpPr>
            <p:spPr>
              <a:xfrm>
                <a:off x="6008422" y="-194522"/>
                <a:ext cx="69272" cy="34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6005039" y="-198052"/>
                <a:ext cx="76185" cy="40740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6018129" y="-163195"/>
                <a:ext cx="50300" cy="27944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5971653" y="-352481"/>
                <a:ext cx="142663" cy="157665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5968270" y="-356011"/>
                <a:ext cx="149429" cy="164871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5998715" y="-198052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5998715" y="-181138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5998715" y="-164225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5925324" y="-336891"/>
                <a:ext cx="172372" cy="132662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6005333" y="-321448"/>
                <a:ext cx="75450" cy="75597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6027983" y="-298799"/>
                <a:ext cx="30298" cy="30298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6024306" y="-302181"/>
                <a:ext cx="37210" cy="3721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19" name="Google Shape;219;p14"/>
          <p:cNvSpPr/>
          <p:nvPr/>
        </p:nvSpPr>
        <p:spPr>
          <a:xfrm>
            <a:off x="313053" y="797307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0" name="Google Shape;220;p14"/>
          <p:cNvGrpSpPr/>
          <p:nvPr/>
        </p:nvGrpSpPr>
        <p:grpSpPr>
          <a:xfrm>
            <a:off x="4617404" y="2288471"/>
            <a:ext cx="3248870" cy="2263226"/>
            <a:chOff x="3398594" y="2258527"/>
            <a:chExt cx="2301715" cy="1683697"/>
          </a:xfrm>
        </p:grpSpPr>
        <p:sp>
          <p:nvSpPr>
            <p:cNvPr id="221" name="Google Shape;221;p14"/>
            <p:cNvSpPr/>
            <p:nvPr/>
          </p:nvSpPr>
          <p:spPr>
            <a:xfrm>
              <a:off x="3398594" y="2258527"/>
              <a:ext cx="2237634" cy="1637795"/>
            </a:xfrm>
            <a:custGeom>
              <a:avLst/>
              <a:gdLst/>
              <a:ahLst/>
              <a:cxnLst/>
              <a:rect l="l" t="t" r="r" b="b"/>
              <a:pathLst>
                <a:path w="20640" h="19884" extrusionOk="0">
                  <a:moveTo>
                    <a:pt x="20238" y="1"/>
                  </a:moveTo>
                  <a:cubicBezTo>
                    <a:pt x="20222" y="33"/>
                    <a:pt x="20173" y="65"/>
                    <a:pt x="20125" y="65"/>
                  </a:cubicBezTo>
                  <a:cubicBezTo>
                    <a:pt x="16715" y="290"/>
                    <a:pt x="13320" y="435"/>
                    <a:pt x="9894" y="467"/>
                  </a:cubicBezTo>
                  <a:cubicBezTo>
                    <a:pt x="9433" y="471"/>
                    <a:pt x="8970" y="473"/>
                    <a:pt x="8507" y="473"/>
                  </a:cubicBezTo>
                  <a:cubicBezTo>
                    <a:pt x="7243" y="473"/>
                    <a:pt x="5974" y="459"/>
                    <a:pt x="4714" y="435"/>
                  </a:cubicBezTo>
                  <a:cubicBezTo>
                    <a:pt x="3154" y="403"/>
                    <a:pt x="1529" y="435"/>
                    <a:pt x="0" y="194"/>
                  </a:cubicBezTo>
                  <a:lnTo>
                    <a:pt x="0" y="194"/>
                  </a:lnTo>
                  <a:cubicBezTo>
                    <a:pt x="161" y="3475"/>
                    <a:pt x="81" y="6773"/>
                    <a:pt x="97" y="10055"/>
                  </a:cubicBezTo>
                  <a:cubicBezTo>
                    <a:pt x="129" y="13320"/>
                    <a:pt x="145" y="16570"/>
                    <a:pt x="161" y="19852"/>
                  </a:cubicBezTo>
                  <a:cubicBezTo>
                    <a:pt x="6918" y="19852"/>
                    <a:pt x="13658" y="19852"/>
                    <a:pt x="20415" y="19868"/>
                  </a:cubicBezTo>
                  <a:lnTo>
                    <a:pt x="20431" y="19884"/>
                  </a:lnTo>
                  <a:cubicBezTo>
                    <a:pt x="20415" y="19852"/>
                    <a:pt x="20415" y="19836"/>
                    <a:pt x="20415" y="19803"/>
                  </a:cubicBezTo>
                  <a:cubicBezTo>
                    <a:pt x="20511" y="13192"/>
                    <a:pt x="20640" y="6612"/>
                    <a:pt x="20399" y="1"/>
                  </a:cubicBezTo>
                  <a:close/>
                </a:path>
              </a:pathLst>
            </a:custGeom>
            <a:solidFill>
              <a:srgbClr val="FFE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3462675" y="2304429"/>
              <a:ext cx="2237634" cy="1637795"/>
            </a:xfrm>
            <a:custGeom>
              <a:avLst/>
              <a:gdLst/>
              <a:ahLst/>
              <a:cxnLst/>
              <a:rect l="l" t="t" r="r" b="b"/>
              <a:pathLst>
                <a:path w="20640" h="19884" extrusionOk="0">
                  <a:moveTo>
                    <a:pt x="20238" y="1"/>
                  </a:moveTo>
                  <a:cubicBezTo>
                    <a:pt x="20222" y="33"/>
                    <a:pt x="20173" y="65"/>
                    <a:pt x="20125" y="65"/>
                  </a:cubicBezTo>
                  <a:cubicBezTo>
                    <a:pt x="16715" y="290"/>
                    <a:pt x="13320" y="435"/>
                    <a:pt x="9894" y="467"/>
                  </a:cubicBezTo>
                  <a:cubicBezTo>
                    <a:pt x="9433" y="471"/>
                    <a:pt x="8970" y="473"/>
                    <a:pt x="8507" y="473"/>
                  </a:cubicBezTo>
                  <a:cubicBezTo>
                    <a:pt x="7243" y="473"/>
                    <a:pt x="5974" y="459"/>
                    <a:pt x="4714" y="435"/>
                  </a:cubicBezTo>
                  <a:cubicBezTo>
                    <a:pt x="3154" y="403"/>
                    <a:pt x="1529" y="435"/>
                    <a:pt x="0" y="194"/>
                  </a:cubicBezTo>
                  <a:lnTo>
                    <a:pt x="0" y="194"/>
                  </a:lnTo>
                  <a:cubicBezTo>
                    <a:pt x="161" y="3475"/>
                    <a:pt x="81" y="6773"/>
                    <a:pt x="97" y="10055"/>
                  </a:cubicBezTo>
                  <a:cubicBezTo>
                    <a:pt x="129" y="13320"/>
                    <a:pt x="145" y="16570"/>
                    <a:pt x="161" y="19852"/>
                  </a:cubicBezTo>
                  <a:cubicBezTo>
                    <a:pt x="6918" y="19852"/>
                    <a:pt x="13658" y="19852"/>
                    <a:pt x="20415" y="19868"/>
                  </a:cubicBezTo>
                  <a:lnTo>
                    <a:pt x="20431" y="19884"/>
                  </a:lnTo>
                  <a:cubicBezTo>
                    <a:pt x="20415" y="19852"/>
                    <a:pt x="20415" y="19836"/>
                    <a:pt x="20415" y="19803"/>
                  </a:cubicBezTo>
                  <a:cubicBezTo>
                    <a:pt x="20511" y="13192"/>
                    <a:pt x="20640" y="6612"/>
                    <a:pt x="203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51D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4"/>
          <p:cNvGrpSpPr/>
          <p:nvPr/>
        </p:nvGrpSpPr>
        <p:grpSpPr>
          <a:xfrm>
            <a:off x="8232983" y="3256361"/>
            <a:ext cx="3243907" cy="2263443"/>
            <a:chOff x="5960110" y="2865199"/>
            <a:chExt cx="2298198" cy="1683859"/>
          </a:xfrm>
        </p:grpSpPr>
        <p:sp>
          <p:nvSpPr>
            <p:cNvPr id="224" name="Google Shape;224;p14"/>
            <p:cNvSpPr/>
            <p:nvPr/>
          </p:nvSpPr>
          <p:spPr>
            <a:xfrm rot="-5386330" flipH="1">
              <a:off x="6268269" y="2564681"/>
              <a:ext cx="1620522" cy="2230414"/>
            </a:xfrm>
            <a:custGeom>
              <a:avLst/>
              <a:gdLst/>
              <a:ahLst/>
              <a:cxnLst/>
              <a:rect l="l" t="t" r="r" b="b"/>
              <a:pathLst>
                <a:path w="19981" h="25161" extrusionOk="0">
                  <a:moveTo>
                    <a:pt x="19980" y="1"/>
                  </a:moveTo>
                  <a:lnTo>
                    <a:pt x="19980" y="1"/>
                  </a:lnTo>
                  <a:cubicBezTo>
                    <a:pt x="13449" y="274"/>
                    <a:pt x="6918" y="644"/>
                    <a:pt x="386" y="821"/>
                  </a:cubicBezTo>
                  <a:lnTo>
                    <a:pt x="338" y="821"/>
                  </a:lnTo>
                  <a:cubicBezTo>
                    <a:pt x="402" y="2832"/>
                    <a:pt x="193" y="4875"/>
                    <a:pt x="145" y="6886"/>
                  </a:cubicBezTo>
                  <a:cubicBezTo>
                    <a:pt x="81" y="8913"/>
                    <a:pt x="32" y="10940"/>
                    <a:pt x="16" y="12967"/>
                  </a:cubicBezTo>
                  <a:cubicBezTo>
                    <a:pt x="0" y="14994"/>
                    <a:pt x="0" y="17020"/>
                    <a:pt x="16" y="19047"/>
                  </a:cubicBezTo>
                  <a:cubicBezTo>
                    <a:pt x="16" y="20093"/>
                    <a:pt x="32" y="21123"/>
                    <a:pt x="65" y="22168"/>
                  </a:cubicBezTo>
                  <a:cubicBezTo>
                    <a:pt x="81" y="23150"/>
                    <a:pt x="161" y="24179"/>
                    <a:pt x="113" y="25160"/>
                  </a:cubicBezTo>
                  <a:cubicBezTo>
                    <a:pt x="3355" y="24970"/>
                    <a:pt x="6608" y="24889"/>
                    <a:pt x="9862" y="24889"/>
                  </a:cubicBezTo>
                  <a:cubicBezTo>
                    <a:pt x="13196" y="24889"/>
                    <a:pt x="16530" y="24974"/>
                    <a:pt x="19851" y="25112"/>
                  </a:cubicBezTo>
                  <a:cubicBezTo>
                    <a:pt x="19867" y="25112"/>
                    <a:pt x="19884" y="25112"/>
                    <a:pt x="19916" y="25128"/>
                  </a:cubicBezTo>
                  <a:cubicBezTo>
                    <a:pt x="19755" y="20913"/>
                    <a:pt x="19819" y="16683"/>
                    <a:pt x="19787" y="12468"/>
                  </a:cubicBezTo>
                  <a:cubicBezTo>
                    <a:pt x="19771" y="8301"/>
                    <a:pt x="19658" y="4135"/>
                    <a:pt x="19980" y="1"/>
                  </a:cubicBezTo>
                  <a:close/>
                </a:path>
              </a:pathLst>
            </a:custGeom>
            <a:solidFill>
              <a:srgbClr val="C7F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 rot="-5386330" flipH="1">
              <a:off x="6329627" y="2619162"/>
              <a:ext cx="1620522" cy="2230414"/>
            </a:xfrm>
            <a:custGeom>
              <a:avLst/>
              <a:gdLst/>
              <a:ahLst/>
              <a:cxnLst/>
              <a:rect l="l" t="t" r="r" b="b"/>
              <a:pathLst>
                <a:path w="19981" h="25161" extrusionOk="0">
                  <a:moveTo>
                    <a:pt x="19980" y="1"/>
                  </a:moveTo>
                  <a:lnTo>
                    <a:pt x="19980" y="1"/>
                  </a:lnTo>
                  <a:cubicBezTo>
                    <a:pt x="13449" y="274"/>
                    <a:pt x="6918" y="644"/>
                    <a:pt x="386" y="821"/>
                  </a:cubicBezTo>
                  <a:lnTo>
                    <a:pt x="338" y="821"/>
                  </a:lnTo>
                  <a:cubicBezTo>
                    <a:pt x="402" y="2832"/>
                    <a:pt x="193" y="4875"/>
                    <a:pt x="145" y="6886"/>
                  </a:cubicBezTo>
                  <a:cubicBezTo>
                    <a:pt x="81" y="8913"/>
                    <a:pt x="32" y="10940"/>
                    <a:pt x="16" y="12967"/>
                  </a:cubicBezTo>
                  <a:cubicBezTo>
                    <a:pt x="0" y="14994"/>
                    <a:pt x="0" y="17020"/>
                    <a:pt x="16" y="19047"/>
                  </a:cubicBezTo>
                  <a:cubicBezTo>
                    <a:pt x="16" y="20093"/>
                    <a:pt x="32" y="21123"/>
                    <a:pt x="65" y="22168"/>
                  </a:cubicBezTo>
                  <a:cubicBezTo>
                    <a:pt x="81" y="23150"/>
                    <a:pt x="161" y="24179"/>
                    <a:pt x="113" y="25160"/>
                  </a:cubicBezTo>
                  <a:cubicBezTo>
                    <a:pt x="3355" y="24970"/>
                    <a:pt x="6608" y="24889"/>
                    <a:pt x="9862" y="24889"/>
                  </a:cubicBezTo>
                  <a:cubicBezTo>
                    <a:pt x="13196" y="24889"/>
                    <a:pt x="16530" y="24974"/>
                    <a:pt x="19851" y="25112"/>
                  </a:cubicBezTo>
                  <a:cubicBezTo>
                    <a:pt x="19867" y="25112"/>
                    <a:pt x="19884" y="25112"/>
                    <a:pt x="19916" y="25128"/>
                  </a:cubicBezTo>
                  <a:cubicBezTo>
                    <a:pt x="19755" y="20913"/>
                    <a:pt x="19819" y="16683"/>
                    <a:pt x="19787" y="12468"/>
                  </a:cubicBezTo>
                  <a:cubicBezTo>
                    <a:pt x="19771" y="8301"/>
                    <a:pt x="19658" y="4135"/>
                    <a:pt x="199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51D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4"/>
          <p:cNvGrpSpPr/>
          <p:nvPr/>
        </p:nvGrpSpPr>
        <p:grpSpPr>
          <a:xfrm>
            <a:off x="1004693" y="1610216"/>
            <a:ext cx="3265168" cy="2285220"/>
            <a:chOff x="839111" y="1640572"/>
            <a:chExt cx="2313261" cy="1700059"/>
          </a:xfrm>
        </p:grpSpPr>
        <p:sp>
          <p:nvSpPr>
            <p:cNvPr id="227" name="Google Shape;227;p14"/>
            <p:cNvSpPr/>
            <p:nvPr/>
          </p:nvSpPr>
          <p:spPr>
            <a:xfrm rot="5342561">
              <a:off x="1157447" y="1354155"/>
              <a:ext cx="1620485" cy="2230394"/>
            </a:xfrm>
            <a:custGeom>
              <a:avLst/>
              <a:gdLst/>
              <a:ahLst/>
              <a:cxnLst/>
              <a:rect l="l" t="t" r="r" b="b"/>
              <a:pathLst>
                <a:path w="19981" h="25161" extrusionOk="0">
                  <a:moveTo>
                    <a:pt x="19980" y="1"/>
                  </a:moveTo>
                  <a:lnTo>
                    <a:pt x="19980" y="1"/>
                  </a:lnTo>
                  <a:cubicBezTo>
                    <a:pt x="13449" y="274"/>
                    <a:pt x="6918" y="644"/>
                    <a:pt x="386" y="821"/>
                  </a:cubicBezTo>
                  <a:lnTo>
                    <a:pt x="338" y="821"/>
                  </a:lnTo>
                  <a:cubicBezTo>
                    <a:pt x="402" y="2832"/>
                    <a:pt x="193" y="4875"/>
                    <a:pt x="145" y="6886"/>
                  </a:cubicBezTo>
                  <a:cubicBezTo>
                    <a:pt x="81" y="8913"/>
                    <a:pt x="32" y="10940"/>
                    <a:pt x="16" y="12967"/>
                  </a:cubicBezTo>
                  <a:cubicBezTo>
                    <a:pt x="0" y="14994"/>
                    <a:pt x="0" y="17020"/>
                    <a:pt x="16" y="19047"/>
                  </a:cubicBezTo>
                  <a:cubicBezTo>
                    <a:pt x="16" y="20093"/>
                    <a:pt x="32" y="21123"/>
                    <a:pt x="65" y="22168"/>
                  </a:cubicBezTo>
                  <a:cubicBezTo>
                    <a:pt x="81" y="23150"/>
                    <a:pt x="161" y="24179"/>
                    <a:pt x="113" y="25160"/>
                  </a:cubicBezTo>
                  <a:cubicBezTo>
                    <a:pt x="3355" y="24970"/>
                    <a:pt x="6608" y="24889"/>
                    <a:pt x="9862" y="24889"/>
                  </a:cubicBezTo>
                  <a:cubicBezTo>
                    <a:pt x="13196" y="24889"/>
                    <a:pt x="16530" y="24974"/>
                    <a:pt x="19851" y="25112"/>
                  </a:cubicBezTo>
                  <a:cubicBezTo>
                    <a:pt x="19867" y="25112"/>
                    <a:pt x="19884" y="25112"/>
                    <a:pt x="19916" y="25128"/>
                  </a:cubicBezTo>
                  <a:cubicBezTo>
                    <a:pt x="19755" y="20913"/>
                    <a:pt x="19819" y="16683"/>
                    <a:pt x="19787" y="12468"/>
                  </a:cubicBezTo>
                  <a:cubicBezTo>
                    <a:pt x="19771" y="8301"/>
                    <a:pt x="19658" y="4135"/>
                    <a:pt x="19980" y="1"/>
                  </a:cubicBezTo>
                  <a:close/>
                </a:path>
              </a:pathLst>
            </a:custGeom>
            <a:solidFill>
              <a:srgbClr val="FFB6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 rot="5342561">
              <a:off x="1213551" y="1396654"/>
              <a:ext cx="1620485" cy="2230394"/>
            </a:xfrm>
            <a:custGeom>
              <a:avLst/>
              <a:gdLst/>
              <a:ahLst/>
              <a:cxnLst/>
              <a:rect l="l" t="t" r="r" b="b"/>
              <a:pathLst>
                <a:path w="19981" h="25161" extrusionOk="0">
                  <a:moveTo>
                    <a:pt x="19980" y="1"/>
                  </a:moveTo>
                  <a:lnTo>
                    <a:pt x="19980" y="1"/>
                  </a:lnTo>
                  <a:cubicBezTo>
                    <a:pt x="13449" y="274"/>
                    <a:pt x="6918" y="644"/>
                    <a:pt x="386" y="821"/>
                  </a:cubicBezTo>
                  <a:lnTo>
                    <a:pt x="338" y="821"/>
                  </a:lnTo>
                  <a:cubicBezTo>
                    <a:pt x="402" y="2832"/>
                    <a:pt x="193" y="4875"/>
                    <a:pt x="145" y="6886"/>
                  </a:cubicBezTo>
                  <a:cubicBezTo>
                    <a:pt x="81" y="8913"/>
                    <a:pt x="32" y="10940"/>
                    <a:pt x="16" y="12967"/>
                  </a:cubicBezTo>
                  <a:cubicBezTo>
                    <a:pt x="0" y="14994"/>
                    <a:pt x="0" y="17020"/>
                    <a:pt x="16" y="19047"/>
                  </a:cubicBezTo>
                  <a:cubicBezTo>
                    <a:pt x="16" y="20093"/>
                    <a:pt x="32" y="21123"/>
                    <a:pt x="65" y="22168"/>
                  </a:cubicBezTo>
                  <a:cubicBezTo>
                    <a:pt x="81" y="23150"/>
                    <a:pt x="161" y="24179"/>
                    <a:pt x="113" y="25160"/>
                  </a:cubicBezTo>
                  <a:cubicBezTo>
                    <a:pt x="3355" y="24970"/>
                    <a:pt x="6608" y="24889"/>
                    <a:pt x="9862" y="24889"/>
                  </a:cubicBezTo>
                  <a:cubicBezTo>
                    <a:pt x="13196" y="24889"/>
                    <a:pt x="16530" y="24974"/>
                    <a:pt x="19851" y="25112"/>
                  </a:cubicBezTo>
                  <a:cubicBezTo>
                    <a:pt x="19867" y="25112"/>
                    <a:pt x="19884" y="25112"/>
                    <a:pt x="19916" y="25128"/>
                  </a:cubicBezTo>
                  <a:cubicBezTo>
                    <a:pt x="19755" y="20913"/>
                    <a:pt x="19819" y="16683"/>
                    <a:pt x="19787" y="12468"/>
                  </a:cubicBezTo>
                  <a:cubicBezTo>
                    <a:pt x="19771" y="8301"/>
                    <a:pt x="19658" y="4135"/>
                    <a:pt x="199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51D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4"/>
          <p:cNvSpPr txBox="1"/>
          <p:nvPr/>
        </p:nvSpPr>
        <p:spPr>
          <a:xfrm flipH="1">
            <a:off x="2050856" y="1793540"/>
            <a:ext cx="1200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151D3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01</a:t>
            </a:r>
            <a:endParaRPr sz="4000" b="1">
              <a:solidFill>
                <a:srgbClr val="151D3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1115341" y="3009792"/>
            <a:ext cx="3043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30333B"/>
                </a:solidFill>
                <a:latin typeface="Titillium Web"/>
                <a:ea typeface="Titillium Web"/>
                <a:cs typeface="Titillium Web"/>
                <a:sym typeface="Titillium Web"/>
              </a:rPr>
              <a:t>우리 팀의 아이디어 목적과 목표</a:t>
            </a:r>
            <a:endParaRPr>
              <a:solidFill>
                <a:srgbClr val="30333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1129490" y="2523477"/>
            <a:ext cx="30438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제작 동기</a:t>
            </a:r>
            <a:endParaRPr sz="2000" b="1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 flipH="1">
            <a:off x="5672939" y="2481466"/>
            <a:ext cx="1200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151D3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02</a:t>
            </a:r>
            <a:endParaRPr sz="4000" b="1">
              <a:solidFill>
                <a:srgbClr val="151D3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4751591" y="3686747"/>
            <a:ext cx="3043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51D30"/>
                </a:solidFill>
                <a:latin typeface="Titillium Web"/>
                <a:ea typeface="Titillium Web"/>
                <a:cs typeface="Titillium Web"/>
                <a:sym typeface="Titillium Web"/>
              </a:rPr>
              <a:t>아이디어 구성 계획</a:t>
            </a:r>
            <a:endParaRPr>
              <a:solidFill>
                <a:srgbClr val="151D3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51D30"/>
                </a:solidFill>
                <a:latin typeface="Titillium Web"/>
                <a:ea typeface="Titillium Web"/>
                <a:cs typeface="Titillium Web"/>
                <a:sym typeface="Titillium Web"/>
              </a:rPr>
              <a:t>아이디어 구성 속 부딪힌 한계</a:t>
            </a:r>
            <a:endParaRPr>
              <a:solidFill>
                <a:srgbClr val="151D3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51D30"/>
                </a:solidFill>
                <a:latin typeface="Titillium Web"/>
                <a:ea typeface="Titillium Web"/>
                <a:cs typeface="Titillium Web"/>
                <a:sym typeface="Titillium Web"/>
              </a:rPr>
              <a:t>아이디어 세부화</a:t>
            </a:r>
            <a:endParaRPr>
              <a:solidFill>
                <a:srgbClr val="151D3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4751574" y="3211403"/>
            <a:ext cx="30438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아이디어</a:t>
            </a:r>
            <a:endParaRPr sz="2000" b="1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 flipH="1">
            <a:off x="9304444" y="3475956"/>
            <a:ext cx="1200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151D3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03</a:t>
            </a:r>
            <a:endParaRPr sz="4000" b="1">
              <a:solidFill>
                <a:srgbClr val="151D3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8383096" y="4670314"/>
            <a:ext cx="3043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30333B"/>
                </a:solidFill>
                <a:latin typeface="Titillium Web"/>
                <a:ea typeface="Titillium Web"/>
                <a:cs typeface="Titillium Web"/>
                <a:sym typeface="Titillium Web"/>
              </a:rPr>
              <a:t>시행착오 극복기</a:t>
            </a:r>
            <a:endParaRPr>
              <a:solidFill>
                <a:srgbClr val="30333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8383079" y="4205893"/>
            <a:ext cx="30438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소감문</a:t>
            </a:r>
            <a:endParaRPr sz="2000" b="1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436825" y="5600063"/>
            <a:ext cx="7746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2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239" name="Google Shape;239;p14"/>
          <p:cNvGrpSpPr/>
          <p:nvPr/>
        </p:nvGrpSpPr>
        <p:grpSpPr>
          <a:xfrm>
            <a:off x="4492741" y="1558705"/>
            <a:ext cx="4232895" cy="1583513"/>
            <a:chOff x="3310275" y="1602251"/>
            <a:chExt cx="2998863" cy="1178034"/>
          </a:xfrm>
        </p:grpSpPr>
        <p:grpSp>
          <p:nvGrpSpPr>
            <p:cNvPr id="240" name="Google Shape;240;p14"/>
            <p:cNvGrpSpPr/>
            <p:nvPr/>
          </p:nvGrpSpPr>
          <p:grpSpPr>
            <a:xfrm>
              <a:off x="5317181" y="1754562"/>
              <a:ext cx="263764" cy="369908"/>
              <a:chOff x="5317181" y="1754562"/>
              <a:chExt cx="263764" cy="369908"/>
            </a:xfrm>
          </p:grpSpPr>
          <p:sp>
            <p:nvSpPr>
              <p:cNvPr id="241" name="Google Shape;241;p14"/>
              <p:cNvSpPr/>
              <p:nvPr/>
            </p:nvSpPr>
            <p:spPr>
              <a:xfrm rot="1744266">
                <a:off x="5336855" y="1803248"/>
                <a:ext cx="202513" cy="127714"/>
              </a:xfrm>
              <a:prstGeom prst="ellipse">
                <a:avLst/>
              </a:prstGeom>
              <a:solidFill>
                <a:srgbClr val="FFE6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4444544">
                <a:off x="5344907" y="1803626"/>
                <a:ext cx="175606" cy="190175"/>
              </a:xfrm>
              <a:custGeom>
                <a:avLst/>
                <a:gdLst/>
                <a:ahLst/>
                <a:cxnLst/>
                <a:rect l="l" t="t" r="r" b="b"/>
                <a:pathLst>
                  <a:path w="10474" h="11343" extrusionOk="0">
                    <a:moveTo>
                      <a:pt x="5394" y="282"/>
                    </a:moveTo>
                    <a:cubicBezTo>
                      <a:pt x="1584" y="282"/>
                      <a:pt x="-1965" y="9303"/>
                      <a:pt x="1443" y="11007"/>
                    </a:cubicBezTo>
                    <a:cubicBezTo>
                      <a:pt x="5134" y="12852"/>
                      <a:pt x="10474" y="6666"/>
                      <a:pt x="10474" y="2540"/>
                    </a:cubicBezTo>
                    <a:cubicBezTo>
                      <a:pt x="10474" y="974"/>
                      <a:pt x="8089" y="0"/>
                      <a:pt x="6523" y="0"/>
                    </a:cubicBezTo>
                  </a:path>
                </a:pathLst>
              </a:custGeom>
              <a:noFill/>
              <a:ln w="9525" cap="flat" cmpd="sng">
                <a:solidFill>
                  <a:srgbClr val="30333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43" name="Google Shape;243;p14"/>
              <p:cNvGrpSpPr/>
              <p:nvPr/>
            </p:nvGrpSpPr>
            <p:grpSpPr>
              <a:xfrm>
                <a:off x="5526101" y="2021873"/>
                <a:ext cx="54844" cy="102597"/>
                <a:chOff x="6238667" y="1228635"/>
                <a:chExt cx="66818" cy="124997"/>
              </a:xfrm>
            </p:grpSpPr>
            <p:sp>
              <p:nvSpPr>
                <p:cNvPr id="244" name="Google Shape;244;p14"/>
                <p:cNvSpPr/>
                <p:nvPr/>
              </p:nvSpPr>
              <p:spPr>
                <a:xfrm rot="4444740">
                  <a:off x="6236881" y="1238744"/>
                  <a:ext cx="42323" cy="28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129" extrusionOk="0">
                      <a:moveTo>
                        <a:pt x="0" y="1129"/>
                      </a:moveTo>
                      <a:cubicBezTo>
                        <a:pt x="607" y="825"/>
                        <a:pt x="1213" y="480"/>
                        <a:pt x="169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30333B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5" name="Google Shape;245;p14"/>
                <p:cNvSpPr/>
                <p:nvPr/>
              </p:nvSpPr>
              <p:spPr>
                <a:xfrm rot="4444740">
                  <a:off x="6231202" y="1285965"/>
                  <a:ext cx="84646" cy="4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1693" extrusionOk="0">
                      <a:moveTo>
                        <a:pt x="3386" y="0"/>
                      </a:moveTo>
                      <a:cubicBezTo>
                        <a:pt x="2162" y="306"/>
                        <a:pt x="1197" y="1294"/>
                        <a:pt x="0" y="1693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30333B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46" name="Google Shape;246;p14"/>
              <p:cNvSpPr/>
              <p:nvPr/>
            </p:nvSpPr>
            <p:spPr>
              <a:xfrm rot="4444542">
                <a:off x="5424822" y="1748207"/>
                <a:ext cx="17380" cy="40547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976" extrusionOk="0">
                    <a:moveTo>
                      <a:pt x="847" y="0"/>
                    </a:moveTo>
                    <a:cubicBezTo>
                      <a:pt x="424" y="988"/>
                      <a:pt x="424" y="988"/>
                      <a:pt x="0" y="1976"/>
                    </a:cubicBezTo>
                  </a:path>
                </a:pathLst>
              </a:custGeom>
              <a:noFill/>
              <a:ln w="9525" cap="flat" cmpd="sng">
                <a:solidFill>
                  <a:srgbClr val="30333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47" name="Google Shape;247;p14"/>
            <p:cNvSpPr/>
            <p:nvPr/>
          </p:nvSpPr>
          <p:spPr>
            <a:xfrm>
              <a:off x="3310275" y="1602251"/>
              <a:ext cx="1906226" cy="228141"/>
            </a:xfrm>
            <a:custGeom>
              <a:avLst/>
              <a:gdLst/>
              <a:ahLst/>
              <a:cxnLst/>
              <a:rect l="l" t="t" r="r" b="b"/>
              <a:pathLst>
                <a:path w="92896" h="11118" extrusionOk="0">
                  <a:moveTo>
                    <a:pt x="92896" y="11118"/>
                  </a:moveTo>
                  <a:cubicBezTo>
                    <a:pt x="65156" y="-2752"/>
                    <a:pt x="29821" y="-2615"/>
                    <a:pt x="0" y="5905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8" name="Google Shape;248;p14"/>
            <p:cNvSpPr/>
            <p:nvPr/>
          </p:nvSpPr>
          <p:spPr>
            <a:xfrm>
              <a:off x="5651041" y="2076797"/>
              <a:ext cx="658097" cy="703487"/>
            </a:xfrm>
            <a:custGeom>
              <a:avLst/>
              <a:gdLst/>
              <a:ahLst/>
              <a:cxnLst/>
              <a:rect l="l" t="t" r="r" b="b"/>
              <a:pathLst>
                <a:path w="32071" h="34283" extrusionOk="0">
                  <a:moveTo>
                    <a:pt x="0" y="0"/>
                  </a:moveTo>
                  <a:cubicBezTo>
                    <a:pt x="13418" y="8051"/>
                    <a:pt x="25907" y="19900"/>
                    <a:pt x="32071" y="34283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49" name="Google Shape;249;p14"/>
          <p:cNvGrpSpPr/>
          <p:nvPr/>
        </p:nvGrpSpPr>
        <p:grpSpPr>
          <a:xfrm>
            <a:off x="7081892" y="4835365"/>
            <a:ext cx="939300" cy="480155"/>
            <a:chOff x="5144601" y="4039879"/>
            <a:chExt cx="665462" cy="357205"/>
          </a:xfrm>
        </p:grpSpPr>
        <p:sp>
          <p:nvSpPr>
            <p:cNvPr id="250" name="Google Shape;250;p14"/>
            <p:cNvSpPr/>
            <p:nvPr/>
          </p:nvSpPr>
          <p:spPr>
            <a:xfrm>
              <a:off x="5144601" y="4039879"/>
              <a:ext cx="665462" cy="357205"/>
            </a:xfrm>
            <a:custGeom>
              <a:avLst/>
              <a:gdLst/>
              <a:ahLst/>
              <a:cxnLst/>
              <a:rect l="l" t="t" r="r" b="b"/>
              <a:pathLst>
                <a:path w="62913" h="25213" extrusionOk="0">
                  <a:moveTo>
                    <a:pt x="62913" y="22877"/>
                  </a:moveTo>
                  <a:cubicBezTo>
                    <a:pt x="41744" y="29933"/>
                    <a:pt x="9979" y="199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1" name="Google Shape;251;p14"/>
            <p:cNvSpPr/>
            <p:nvPr/>
          </p:nvSpPr>
          <p:spPr>
            <a:xfrm>
              <a:off x="5539903" y="4322328"/>
              <a:ext cx="172936" cy="29530"/>
            </a:xfrm>
            <a:custGeom>
              <a:avLst/>
              <a:gdLst/>
              <a:ahLst/>
              <a:cxnLst/>
              <a:rect l="l" t="t" r="r" b="b"/>
              <a:pathLst>
                <a:path w="12954" h="2212" extrusionOk="0">
                  <a:moveTo>
                    <a:pt x="12954" y="2212"/>
                  </a:moveTo>
                  <a:cubicBezTo>
                    <a:pt x="8573" y="2212"/>
                    <a:pt x="3918" y="19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2" name="Google Shape;252;p14"/>
          <p:cNvGrpSpPr/>
          <p:nvPr/>
        </p:nvGrpSpPr>
        <p:grpSpPr>
          <a:xfrm>
            <a:off x="2927211" y="3938427"/>
            <a:ext cx="1627107" cy="480115"/>
            <a:chOff x="2201150" y="3372614"/>
            <a:chExt cx="1152750" cy="357175"/>
          </a:xfrm>
        </p:grpSpPr>
        <p:sp>
          <p:nvSpPr>
            <p:cNvPr id="253" name="Google Shape;253;p14"/>
            <p:cNvSpPr/>
            <p:nvPr/>
          </p:nvSpPr>
          <p:spPr>
            <a:xfrm>
              <a:off x="2276025" y="3372614"/>
              <a:ext cx="1077875" cy="357175"/>
            </a:xfrm>
            <a:custGeom>
              <a:avLst/>
              <a:gdLst/>
              <a:ahLst/>
              <a:cxnLst/>
              <a:rect l="l" t="t" r="r" b="b"/>
              <a:pathLst>
                <a:path w="43115" h="14287" extrusionOk="0">
                  <a:moveTo>
                    <a:pt x="43115" y="13199"/>
                  </a:moveTo>
                  <a:cubicBezTo>
                    <a:pt x="28534" y="16844"/>
                    <a:pt x="10628" y="106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Google Shape;254;p14"/>
            <p:cNvSpPr/>
            <p:nvPr/>
          </p:nvSpPr>
          <p:spPr>
            <a:xfrm>
              <a:off x="2201150" y="3446914"/>
              <a:ext cx="244875" cy="189575"/>
            </a:xfrm>
            <a:custGeom>
              <a:avLst/>
              <a:gdLst/>
              <a:ahLst/>
              <a:cxnLst/>
              <a:rect l="l" t="t" r="r" b="b"/>
              <a:pathLst>
                <a:path w="9795" h="7583" extrusionOk="0">
                  <a:moveTo>
                    <a:pt x="9795" y="7583"/>
                  </a:moveTo>
                  <a:cubicBezTo>
                    <a:pt x="5812" y="6496"/>
                    <a:pt x="1534" y="383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255;p39">
            <a:extLst>
              <a:ext uri="{FF2B5EF4-FFF2-40B4-BE49-F238E27FC236}">
                <a16:creationId xmlns:a16="http://schemas.microsoft.com/office/drawing/2014/main" id="{57203ED7-C9F2-48A5-B281-8E60FF03918B}"/>
              </a:ext>
            </a:extLst>
          </p:cNvPr>
          <p:cNvSpPr/>
          <p:nvPr/>
        </p:nvSpPr>
        <p:spPr>
          <a:xfrm>
            <a:off x="313053" y="780887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0" name="Google Shape;1560;p31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아이디어 구성 속 부딪힌 </a:t>
            </a:r>
            <a:r>
              <a:rPr lang="en-US" sz="2000" b="1" i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한계에 대한 해결책 정리</a:t>
            </a:r>
            <a:endParaRPr sz="4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1" name="Google Shape;1561;p31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62" name="Google Shape;1562;p31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1563" name="Google Shape;1563;p31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64" name="Google Shape;1564;p31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1565" name="Google Shape;1565;p31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68" name="Google Shape;1568;p31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69" name="Google Shape;1569;p31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3" name="Google Shape;1573;p31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4" name="Google Shape;1574;p31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0" name="Google Shape;1580;p31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1" name="Google Shape;1581;p31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584" name="Google Shape;1584;p31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1585" name="Google Shape;1585;p31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86" name="Google Shape;1586;p31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1587" name="Google Shape;1587;p31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8" name="Google Shape;1588;p31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4" name="Google Shape;1594;p31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9" name="Google Shape;1599;p31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0" name="Google Shape;1600;p31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4" name="Google Shape;1604;p31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5" name="Google Shape;1605;p31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1607" name="Google Shape;16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7424" y="4732789"/>
            <a:ext cx="1969500" cy="1969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8" name="Google Shape;1608;p31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1609" name="Google Shape;1609;p31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4" name="Google Shape;1614;p31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5" name="Google Shape;1615;p31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8" name="Google Shape;1618;p31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9" name="Google Shape;1619;p31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20" name="Google Shape;1620;p31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21" name="Google Shape;1621;p31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22" name="Google Shape;1622;p31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23" name="Google Shape;1623;p31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624" name="Google Shape;1624;p31"/>
          <p:cNvSpPr txBox="1"/>
          <p:nvPr/>
        </p:nvSpPr>
        <p:spPr>
          <a:xfrm>
            <a:off x="8178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20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1625" name="Google Shape;1625;p31"/>
          <p:cNvGrpSpPr/>
          <p:nvPr/>
        </p:nvGrpSpPr>
        <p:grpSpPr>
          <a:xfrm>
            <a:off x="3511373" y="1952061"/>
            <a:ext cx="691468" cy="768784"/>
            <a:chOff x="3584280" y="3699191"/>
            <a:chExt cx="358069" cy="317995"/>
          </a:xfrm>
        </p:grpSpPr>
        <p:sp>
          <p:nvSpPr>
            <p:cNvPr id="1626" name="Google Shape;1626;p31"/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31"/>
          <p:cNvGrpSpPr/>
          <p:nvPr/>
        </p:nvGrpSpPr>
        <p:grpSpPr>
          <a:xfrm>
            <a:off x="8573773" y="1952049"/>
            <a:ext cx="691468" cy="768784"/>
            <a:chOff x="3584280" y="3699191"/>
            <a:chExt cx="358069" cy="317995"/>
          </a:xfrm>
        </p:grpSpPr>
        <p:sp>
          <p:nvSpPr>
            <p:cNvPr id="1631" name="Google Shape;1631;p31"/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5" name="Google Shape;1635;p31"/>
          <p:cNvGrpSpPr/>
          <p:nvPr/>
        </p:nvGrpSpPr>
        <p:grpSpPr>
          <a:xfrm rot="-173366" flipH="1">
            <a:off x="2993681" y="2777116"/>
            <a:ext cx="1763251" cy="403088"/>
            <a:chOff x="4345425" y="2175475"/>
            <a:chExt cx="800750" cy="176025"/>
          </a:xfrm>
        </p:grpSpPr>
        <p:sp>
          <p:nvSpPr>
            <p:cNvPr id="1636" name="Google Shape;1636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8" name="Google Shape;1638;p31"/>
          <p:cNvSpPr txBox="1"/>
          <p:nvPr/>
        </p:nvSpPr>
        <p:spPr>
          <a:xfrm>
            <a:off x="2779713" y="2732350"/>
            <a:ext cx="219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지닌 기술의 한계</a:t>
            </a: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39" name="Google Shape;1639;p31"/>
          <p:cNvGrpSpPr/>
          <p:nvPr/>
        </p:nvGrpSpPr>
        <p:grpSpPr>
          <a:xfrm rot="-181055" flipH="1">
            <a:off x="8361041" y="2794238"/>
            <a:ext cx="1254914" cy="313336"/>
            <a:chOff x="4345425" y="2175475"/>
            <a:chExt cx="800750" cy="176025"/>
          </a:xfrm>
        </p:grpSpPr>
        <p:sp>
          <p:nvSpPr>
            <p:cNvPr id="1640" name="Google Shape;1640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2" name="Google Shape;1642;p31"/>
          <p:cNvSpPr txBox="1"/>
          <p:nvPr/>
        </p:nvSpPr>
        <p:spPr>
          <a:xfrm>
            <a:off x="8173550" y="2750800"/>
            <a:ext cx="125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3" name="Google Shape;1643;p31"/>
          <p:cNvSpPr txBox="1"/>
          <p:nvPr/>
        </p:nvSpPr>
        <p:spPr>
          <a:xfrm>
            <a:off x="8282451" y="2750800"/>
            <a:ext cx="177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없음</a:t>
            </a: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4" name="Google Shape;1644;p31"/>
          <p:cNvSpPr/>
          <p:nvPr/>
        </p:nvSpPr>
        <p:spPr>
          <a:xfrm>
            <a:off x="925300" y="4015500"/>
            <a:ext cx="2749800" cy="80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31"/>
          <p:cNvSpPr txBox="1"/>
          <p:nvPr/>
        </p:nvSpPr>
        <p:spPr>
          <a:xfrm>
            <a:off x="707050" y="3566071"/>
            <a:ext cx="31863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프로그램과</a:t>
            </a: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카메라를</a:t>
            </a: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연결하지</a:t>
            </a: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못함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6" name="Google Shape;1646;p31"/>
          <p:cNvSpPr/>
          <p:nvPr/>
        </p:nvSpPr>
        <p:spPr>
          <a:xfrm>
            <a:off x="4110075" y="3967100"/>
            <a:ext cx="2749800" cy="80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31"/>
          <p:cNvSpPr/>
          <p:nvPr/>
        </p:nvSpPr>
        <p:spPr>
          <a:xfrm>
            <a:off x="7113750" y="3937800"/>
            <a:ext cx="4543500" cy="95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31"/>
          <p:cNvSpPr txBox="1"/>
          <p:nvPr/>
        </p:nvSpPr>
        <p:spPr>
          <a:xfrm>
            <a:off x="3934025" y="3982275"/>
            <a:ext cx="29970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엑셀을</a:t>
            </a: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직접</a:t>
            </a: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작성화함</a:t>
            </a:r>
            <a:endParaRPr lang="en-US" sz="20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자동화</a:t>
            </a: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X)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9" name="Google Shape;1649;p31"/>
          <p:cNvSpPr txBox="1"/>
          <p:nvPr/>
        </p:nvSpPr>
        <p:spPr>
          <a:xfrm>
            <a:off x="7447250" y="3980700"/>
            <a:ext cx="4019100" cy="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latin typeface="Malgun Gothic"/>
                <a:ea typeface="Malgun Gothic"/>
                <a:cs typeface="Malgun Gothic"/>
                <a:sym typeface="Malgun Gothic"/>
              </a:rPr>
              <a:t>정보를</a:t>
            </a:r>
            <a:r>
              <a:rPr lang="en-US" sz="21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00" b="1" dirty="0" err="1">
                <a:latin typeface="Malgun Gothic"/>
                <a:ea typeface="Malgun Gothic"/>
                <a:cs typeface="Malgun Gothic"/>
                <a:sym typeface="Malgun Gothic"/>
              </a:rPr>
              <a:t>통한</a:t>
            </a:r>
            <a:r>
              <a:rPr lang="en-US" sz="21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00" b="1" dirty="0" err="1">
                <a:latin typeface="Malgun Gothic"/>
                <a:ea typeface="Malgun Gothic"/>
                <a:cs typeface="Malgun Gothic"/>
                <a:sym typeface="Malgun Gothic"/>
              </a:rPr>
              <a:t>접종</a:t>
            </a:r>
            <a:r>
              <a:rPr lang="en-US" sz="21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00" b="1" dirty="0" err="1">
                <a:latin typeface="Malgun Gothic"/>
                <a:ea typeface="Malgun Gothic"/>
                <a:cs typeface="Malgun Gothic"/>
                <a:sym typeface="Malgun Gothic"/>
              </a:rPr>
              <a:t>여부의</a:t>
            </a:r>
            <a:r>
              <a:rPr lang="en-US" sz="21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00" b="1" dirty="0" err="1">
                <a:latin typeface="Malgun Gothic"/>
                <a:ea typeface="Malgun Gothic"/>
                <a:cs typeface="Malgun Gothic"/>
                <a:sym typeface="Malgun Gothic"/>
              </a:rPr>
              <a:t>구분</a:t>
            </a:r>
            <a:r>
              <a:rPr lang="en-US" sz="21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1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latin typeface="Malgun Gothic"/>
                <a:ea typeface="Malgun Gothic"/>
                <a:cs typeface="Malgun Gothic"/>
                <a:sym typeface="Malgun Gothic"/>
              </a:rPr>
              <a:t>힘들어</a:t>
            </a:r>
            <a:r>
              <a:rPr lang="en-US" sz="21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00" b="1" dirty="0" err="1">
                <a:latin typeface="Malgun Gothic"/>
                <a:ea typeface="Malgun Gothic"/>
                <a:cs typeface="Malgun Gothic"/>
                <a:sym typeface="Malgun Gothic"/>
              </a:rPr>
              <a:t>폼에서</a:t>
            </a:r>
            <a:r>
              <a:rPr lang="en-US" sz="21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00" b="1" dirty="0" err="1">
                <a:latin typeface="Malgun Gothic"/>
                <a:ea typeface="Malgun Gothic"/>
                <a:cs typeface="Malgun Gothic"/>
                <a:sym typeface="Malgun Gothic"/>
              </a:rPr>
              <a:t>임의로</a:t>
            </a:r>
            <a:r>
              <a:rPr lang="en-US" sz="21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00" b="1" dirty="0" err="1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21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50" name="Google Shape;1650;p31"/>
          <p:cNvCxnSpPr/>
          <p:nvPr/>
        </p:nvCxnSpPr>
        <p:spPr>
          <a:xfrm>
            <a:off x="3861275" y="3224950"/>
            <a:ext cx="29100" cy="37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1" name="Google Shape;1651;p31"/>
          <p:cNvCxnSpPr>
            <a:stCxn id="1643" idx="2"/>
          </p:cNvCxnSpPr>
          <p:nvPr/>
        </p:nvCxnSpPr>
        <p:spPr>
          <a:xfrm>
            <a:off x="9171051" y="3243400"/>
            <a:ext cx="133200" cy="66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2" name="Google Shape;1652;p31"/>
          <p:cNvCxnSpPr/>
          <p:nvPr/>
        </p:nvCxnSpPr>
        <p:spPr>
          <a:xfrm rot="10800000">
            <a:off x="2024275" y="3588825"/>
            <a:ext cx="3408300" cy="1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3" name="Google Shape;1653;p31"/>
          <p:cNvCxnSpPr/>
          <p:nvPr/>
        </p:nvCxnSpPr>
        <p:spPr>
          <a:xfrm>
            <a:off x="2042700" y="3588825"/>
            <a:ext cx="33600" cy="45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4" name="Google Shape;1654;p31"/>
          <p:cNvCxnSpPr/>
          <p:nvPr/>
        </p:nvCxnSpPr>
        <p:spPr>
          <a:xfrm>
            <a:off x="5417975" y="3588825"/>
            <a:ext cx="29100" cy="37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2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손님들은 테이블에 있는 QR 코드를 찍는다.</a:t>
            </a:r>
            <a:endParaRPr sz="4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0" name="Google Shape;1660;p32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1" name="Google Shape;1661;p32"/>
          <p:cNvSpPr/>
          <p:nvPr/>
        </p:nvSpPr>
        <p:spPr>
          <a:xfrm>
            <a:off x="306928" y="79148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62" name="Google Shape;1662;p32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1663" name="Google Shape;1663;p32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64" name="Google Shape;1664;p32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68" name="Google Shape;1668;p32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69" name="Google Shape;1669;p32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2" name="Google Shape;1672;p32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3" name="Google Shape;1673;p32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6" name="Google Shape;1676;p32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7" name="Google Shape;1677;p32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8" name="Google Shape;1678;p32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9" name="Google Shape;1679;p32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0" name="Google Shape;1680;p32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1" name="Google Shape;1681;p32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2" name="Google Shape;1682;p32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3" name="Google Shape;1683;p32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684" name="Google Shape;1684;p32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1685" name="Google Shape;1685;p32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86" name="Google Shape;1686;p32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1687" name="Google Shape;1687;p32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8" name="Google Shape;1688;p32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9" name="Google Shape;1689;p32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0" name="Google Shape;1690;p32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1" name="Google Shape;1691;p32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2" name="Google Shape;1692;p32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3" name="Google Shape;1693;p32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4" name="Google Shape;1694;p32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5" name="Google Shape;1695;p32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6" name="Google Shape;1696;p32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7" name="Google Shape;1697;p32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8" name="Google Shape;1698;p32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9" name="Google Shape;1699;p32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0" name="Google Shape;1700;p32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2" name="Google Shape;1702;p32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3" name="Google Shape;1703;p32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4" name="Google Shape;1704;p32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5" name="Google Shape;1705;p32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706" name="Google Shape;1706;p32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1707" name="Google Shape;1707;p32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08" name="Google Shape;1708;p32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1709" name="Google Shape;1709;p32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0" name="Google Shape;1710;p32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1" name="Google Shape;1711;p32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2" name="Google Shape;1712;p32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3" name="Google Shape;1713;p32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4" name="Google Shape;1714;p32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5" name="Google Shape;1715;p32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6" name="Google Shape;1716;p32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7" name="Google Shape;1717;p32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8" name="Google Shape;1718;p32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9" name="Google Shape;1719;p32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20" name="Google Shape;1720;p32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21" name="Google Shape;1721;p32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722" name="Google Shape;1722;p32"/>
          <p:cNvSpPr txBox="1"/>
          <p:nvPr/>
        </p:nvSpPr>
        <p:spPr>
          <a:xfrm>
            <a:off x="8178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21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1723" name="Google Shape;1723;p32"/>
          <p:cNvGrpSpPr/>
          <p:nvPr/>
        </p:nvGrpSpPr>
        <p:grpSpPr>
          <a:xfrm>
            <a:off x="362604" y="877210"/>
            <a:ext cx="11466785" cy="5674940"/>
            <a:chOff x="2518772" y="1164350"/>
            <a:chExt cx="4095134" cy="5494713"/>
          </a:xfrm>
        </p:grpSpPr>
        <p:grpSp>
          <p:nvGrpSpPr>
            <p:cNvPr id="1724" name="Google Shape;1724;p32"/>
            <p:cNvGrpSpPr/>
            <p:nvPr/>
          </p:nvGrpSpPr>
          <p:grpSpPr>
            <a:xfrm>
              <a:off x="2518772" y="1164350"/>
              <a:ext cx="4095134" cy="5494713"/>
              <a:chOff x="2518772" y="1164350"/>
              <a:chExt cx="4095134" cy="5494713"/>
            </a:xfrm>
          </p:grpSpPr>
          <p:grpSp>
            <p:nvGrpSpPr>
              <p:cNvPr id="1725" name="Google Shape;1725;p32"/>
              <p:cNvGrpSpPr/>
              <p:nvPr/>
            </p:nvGrpSpPr>
            <p:grpSpPr>
              <a:xfrm>
                <a:off x="2518772" y="1164350"/>
                <a:ext cx="4043044" cy="5494713"/>
                <a:chOff x="2518772" y="1164350"/>
                <a:chExt cx="4043044" cy="5494713"/>
              </a:xfrm>
            </p:grpSpPr>
            <p:sp>
              <p:nvSpPr>
                <p:cNvPr id="1726" name="Google Shape;1726;p32"/>
                <p:cNvSpPr/>
                <p:nvPr/>
              </p:nvSpPr>
              <p:spPr>
                <a:xfrm rot="-1452">
                  <a:off x="2519814" y="1573640"/>
                  <a:ext cx="4040961" cy="5084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1" h="8682" extrusionOk="0">
                      <a:moveTo>
                        <a:pt x="83" y="1"/>
                      </a:moveTo>
                      <a:cubicBezTo>
                        <a:pt x="83" y="2128"/>
                        <a:pt x="0" y="2128"/>
                        <a:pt x="0" y="4254"/>
                      </a:cubicBezTo>
                      <a:lnTo>
                        <a:pt x="0" y="8516"/>
                      </a:lnTo>
                      <a:cubicBezTo>
                        <a:pt x="0" y="8543"/>
                        <a:pt x="20" y="8550"/>
                        <a:pt x="47" y="8550"/>
                      </a:cubicBezTo>
                      <a:cubicBezTo>
                        <a:pt x="78" y="8550"/>
                        <a:pt x="118" y="8541"/>
                        <a:pt x="149" y="8541"/>
                      </a:cubicBezTo>
                      <a:cubicBezTo>
                        <a:pt x="2085" y="8541"/>
                        <a:pt x="2085" y="8673"/>
                        <a:pt x="4030" y="8673"/>
                      </a:cubicBezTo>
                      <a:cubicBezTo>
                        <a:pt x="5967" y="8673"/>
                        <a:pt x="5967" y="8582"/>
                        <a:pt x="7911" y="8582"/>
                      </a:cubicBezTo>
                      <a:cubicBezTo>
                        <a:pt x="9848" y="8582"/>
                        <a:pt x="9848" y="8682"/>
                        <a:pt x="11784" y="8682"/>
                      </a:cubicBezTo>
                      <a:cubicBezTo>
                        <a:pt x="13729" y="8682"/>
                        <a:pt x="13729" y="8591"/>
                        <a:pt x="15665" y="8591"/>
                      </a:cubicBezTo>
                      <a:cubicBezTo>
                        <a:pt x="15723" y="8591"/>
                        <a:pt x="15748" y="8574"/>
                        <a:pt x="15748" y="8516"/>
                      </a:cubicBezTo>
                      <a:cubicBezTo>
                        <a:pt x="15748" y="6406"/>
                        <a:pt x="15872" y="6406"/>
                        <a:pt x="15881" y="4296"/>
                      </a:cubicBezTo>
                      <a:cubicBezTo>
                        <a:pt x="15881" y="2186"/>
                        <a:pt x="15789" y="2186"/>
                        <a:pt x="15789" y="75"/>
                      </a:cubicBezTo>
                      <a:lnTo>
                        <a:pt x="83" y="1"/>
                      </a:lnTo>
                      <a:close/>
                    </a:path>
                  </a:pathLst>
                </a:custGeom>
                <a:solidFill>
                  <a:srgbClr val="FFE6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32"/>
                <p:cNvSpPr/>
                <p:nvPr/>
              </p:nvSpPr>
              <p:spPr>
                <a:xfrm>
                  <a:off x="2529707" y="1164350"/>
                  <a:ext cx="4005376" cy="448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1" h="1855" extrusionOk="0">
                      <a:moveTo>
                        <a:pt x="249" y="1"/>
                      </a:moveTo>
                      <a:lnTo>
                        <a:pt x="249" y="812"/>
                      </a:lnTo>
                      <a:cubicBezTo>
                        <a:pt x="406" y="903"/>
                        <a:pt x="505" y="1076"/>
                        <a:pt x="505" y="1258"/>
                      </a:cubicBezTo>
                      <a:cubicBezTo>
                        <a:pt x="514" y="1540"/>
                        <a:pt x="282" y="1772"/>
                        <a:pt x="0" y="1772"/>
                      </a:cubicBezTo>
                      <a:lnTo>
                        <a:pt x="1294" y="1778"/>
                      </a:lnTo>
                      <a:lnTo>
                        <a:pt x="1294" y="1778"/>
                      </a:lnTo>
                      <a:cubicBezTo>
                        <a:pt x="1104" y="1680"/>
                        <a:pt x="974" y="1483"/>
                        <a:pt x="969" y="1258"/>
                      </a:cubicBezTo>
                      <a:cubicBezTo>
                        <a:pt x="960" y="994"/>
                        <a:pt x="1134" y="762"/>
                        <a:pt x="1382" y="696"/>
                      </a:cubicBezTo>
                      <a:lnTo>
                        <a:pt x="1325" y="1"/>
                      </a:lnTo>
                      <a:close/>
                      <a:moveTo>
                        <a:pt x="1780" y="1"/>
                      </a:moveTo>
                      <a:lnTo>
                        <a:pt x="1838" y="737"/>
                      </a:lnTo>
                      <a:cubicBezTo>
                        <a:pt x="2028" y="845"/>
                        <a:pt x="2144" y="1043"/>
                        <a:pt x="2152" y="1258"/>
                      </a:cubicBezTo>
                      <a:cubicBezTo>
                        <a:pt x="2158" y="1482"/>
                        <a:pt x="2032" y="1683"/>
                        <a:pt x="1847" y="1781"/>
                      </a:cubicBezTo>
                      <a:lnTo>
                        <a:pt x="1847" y="1781"/>
                      </a:lnTo>
                      <a:lnTo>
                        <a:pt x="3047" y="1788"/>
                      </a:lnTo>
                      <a:lnTo>
                        <a:pt x="3047" y="1788"/>
                      </a:lnTo>
                      <a:cubicBezTo>
                        <a:pt x="2796" y="1742"/>
                        <a:pt x="2606" y="1523"/>
                        <a:pt x="2599" y="1258"/>
                      </a:cubicBezTo>
                      <a:cubicBezTo>
                        <a:pt x="2591" y="1027"/>
                        <a:pt x="2740" y="820"/>
                        <a:pt x="2955" y="745"/>
                      </a:cubicBezTo>
                      <a:lnTo>
                        <a:pt x="2905" y="1"/>
                      </a:lnTo>
                      <a:close/>
                      <a:moveTo>
                        <a:pt x="3360" y="1"/>
                      </a:moveTo>
                      <a:lnTo>
                        <a:pt x="3410" y="795"/>
                      </a:lnTo>
                      <a:cubicBezTo>
                        <a:pt x="3575" y="894"/>
                        <a:pt x="3675" y="1068"/>
                        <a:pt x="3675" y="1258"/>
                      </a:cubicBezTo>
                      <a:cubicBezTo>
                        <a:pt x="3682" y="1525"/>
                        <a:pt x="3491" y="1745"/>
                        <a:pt x="3237" y="1789"/>
                      </a:cubicBezTo>
                      <a:lnTo>
                        <a:pt x="3237" y="1789"/>
                      </a:lnTo>
                      <a:lnTo>
                        <a:pt x="4708" y="1796"/>
                      </a:lnTo>
                      <a:lnTo>
                        <a:pt x="4708" y="1796"/>
                      </a:lnTo>
                      <a:cubicBezTo>
                        <a:pt x="4415" y="1792"/>
                        <a:pt x="4179" y="1553"/>
                        <a:pt x="4171" y="1258"/>
                      </a:cubicBezTo>
                      <a:cubicBezTo>
                        <a:pt x="4171" y="1035"/>
                        <a:pt x="4312" y="828"/>
                        <a:pt x="4519" y="754"/>
                      </a:cubicBezTo>
                      <a:lnTo>
                        <a:pt x="4486" y="1"/>
                      </a:lnTo>
                      <a:close/>
                      <a:moveTo>
                        <a:pt x="3047" y="1788"/>
                      </a:moveTo>
                      <a:cubicBezTo>
                        <a:pt x="3079" y="1793"/>
                        <a:pt x="3112" y="1796"/>
                        <a:pt x="3145" y="1796"/>
                      </a:cubicBezTo>
                      <a:cubicBezTo>
                        <a:pt x="3177" y="1796"/>
                        <a:pt x="3207" y="1794"/>
                        <a:pt x="3237" y="1789"/>
                      </a:cubicBezTo>
                      <a:lnTo>
                        <a:pt x="3237" y="1789"/>
                      </a:lnTo>
                      <a:lnTo>
                        <a:pt x="3047" y="1788"/>
                      </a:lnTo>
                      <a:close/>
                      <a:moveTo>
                        <a:pt x="4708" y="1796"/>
                      </a:moveTo>
                      <a:cubicBezTo>
                        <a:pt x="4711" y="1796"/>
                        <a:pt x="4714" y="1796"/>
                        <a:pt x="4717" y="1796"/>
                      </a:cubicBezTo>
                      <a:cubicBezTo>
                        <a:pt x="4718" y="1796"/>
                        <a:pt x="4720" y="1796"/>
                        <a:pt x="4721" y="1796"/>
                      </a:cubicBezTo>
                      <a:lnTo>
                        <a:pt x="4721" y="1796"/>
                      </a:lnTo>
                      <a:lnTo>
                        <a:pt x="4708" y="1796"/>
                      </a:lnTo>
                      <a:close/>
                      <a:moveTo>
                        <a:pt x="1294" y="1778"/>
                      </a:moveTo>
                      <a:lnTo>
                        <a:pt x="1294" y="1778"/>
                      </a:lnTo>
                      <a:cubicBezTo>
                        <a:pt x="1378" y="1822"/>
                        <a:pt x="1472" y="1846"/>
                        <a:pt x="1573" y="1846"/>
                      </a:cubicBezTo>
                      <a:cubicBezTo>
                        <a:pt x="1578" y="1846"/>
                        <a:pt x="1582" y="1846"/>
                        <a:pt x="1587" y="1846"/>
                      </a:cubicBezTo>
                      <a:cubicBezTo>
                        <a:pt x="1680" y="1846"/>
                        <a:pt x="1769" y="1823"/>
                        <a:pt x="1847" y="1781"/>
                      </a:cubicBezTo>
                      <a:lnTo>
                        <a:pt x="1847" y="1781"/>
                      </a:lnTo>
                      <a:lnTo>
                        <a:pt x="1294" y="1778"/>
                      </a:lnTo>
                      <a:close/>
                      <a:moveTo>
                        <a:pt x="4941" y="1"/>
                      </a:moveTo>
                      <a:lnTo>
                        <a:pt x="4974" y="795"/>
                      </a:lnTo>
                      <a:cubicBezTo>
                        <a:pt x="5139" y="886"/>
                        <a:pt x="5247" y="1068"/>
                        <a:pt x="5247" y="1258"/>
                      </a:cubicBezTo>
                      <a:cubicBezTo>
                        <a:pt x="5255" y="1547"/>
                        <a:pt x="5017" y="1795"/>
                        <a:pt x="4721" y="1796"/>
                      </a:cubicBezTo>
                      <a:lnTo>
                        <a:pt x="4721" y="1796"/>
                      </a:lnTo>
                      <a:lnTo>
                        <a:pt x="15734" y="1854"/>
                      </a:lnTo>
                      <a:lnTo>
                        <a:pt x="15734" y="1854"/>
                      </a:lnTo>
                      <a:cubicBezTo>
                        <a:pt x="15406" y="1851"/>
                        <a:pt x="15136" y="1587"/>
                        <a:pt x="15128" y="1258"/>
                      </a:cubicBezTo>
                      <a:cubicBezTo>
                        <a:pt x="15128" y="1010"/>
                        <a:pt x="15277" y="779"/>
                        <a:pt x="15508" y="696"/>
                      </a:cubicBezTo>
                      <a:lnTo>
                        <a:pt x="15508" y="1"/>
                      </a:lnTo>
                      <a:lnTo>
                        <a:pt x="14416" y="1"/>
                      </a:lnTo>
                      <a:lnTo>
                        <a:pt x="14383" y="803"/>
                      </a:lnTo>
                      <a:cubicBezTo>
                        <a:pt x="14557" y="886"/>
                        <a:pt x="14664" y="1060"/>
                        <a:pt x="14673" y="1258"/>
                      </a:cubicBezTo>
                      <a:cubicBezTo>
                        <a:pt x="14673" y="1540"/>
                        <a:pt x="14449" y="1772"/>
                        <a:pt x="14168" y="1772"/>
                      </a:cubicBezTo>
                      <a:cubicBezTo>
                        <a:pt x="13878" y="1772"/>
                        <a:pt x="13655" y="1540"/>
                        <a:pt x="13647" y="1258"/>
                      </a:cubicBezTo>
                      <a:cubicBezTo>
                        <a:pt x="13647" y="1060"/>
                        <a:pt x="13754" y="878"/>
                        <a:pt x="13936" y="795"/>
                      </a:cubicBezTo>
                      <a:lnTo>
                        <a:pt x="13961" y="1"/>
                      </a:lnTo>
                      <a:lnTo>
                        <a:pt x="12827" y="1"/>
                      </a:lnTo>
                      <a:lnTo>
                        <a:pt x="12827" y="803"/>
                      </a:lnTo>
                      <a:cubicBezTo>
                        <a:pt x="12993" y="894"/>
                        <a:pt x="13100" y="1068"/>
                        <a:pt x="13100" y="1258"/>
                      </a:cubicBezTo>
                      <a:cubicBezTo>
                        <a:pt x="13109" y="1540"/>
                        <a:pt x="12877" y="1772"/>
                        <a:pt x="12596" y="1772"/>
                      </a:cubicBezTo>
                      <a:cubicBezTo>
                        <a:pt x="12306" y="1772"/>
                        <a:pt x="12074" y="1540"/>
                        <a:pt x="12066" y="1258"/>
                      </a:cubicBezTo>
                      <a:cubicBezTo>
                        <a:pt x="12066" y="1052"/>
                        <a:pt x="12182" y="861"/>
                        <a:pt x="12372" y="779"/>
                      </a:cubicBezTo>
                      <a:lnTo>
                        <a:pt x="12372" y="1"/>
                      </a:lnTo>
                      <a:lnTo>
                        <a:pt x="11247" y="1"/>
                      </a:lnTo>
                      <a:lnTo>
                        <a:pt x="11263" y="795"/>
                      </a:lnTo>
                      <a:cubicBezTo>
                        <a:pt x="11437" y="886"/>
                        <a:pt x="11545" y="1060"/>
                        <a:pt x="11545" y="1258"/>
                      </a:cubicBezTo>
                      <a:cubicBezTo>
                        <a:pt x="11553" y="1548"/>
                        <a:pt x="11321" y="1788"/>
                        <a:pt x="11032" y="1788"/>
                      </a:cubicBezTo>
                      <a:cubicBezTo>
                        <a:pt x="10734" y="1780"/>
                        <a:pt x="10494" y="1548"/>
                        <a:pt x="10494" y="1258"/>
                      </a:cubicBezTo>
                      <a:cubicBezTo>
                        <a:pt x="10485" y="1043"/>
                        <a:pt x="10609" y="845"/>
                        <a:pt x="10816" y="762"/>
                      </a:cubicBezTo>
                      <a:lnTo>
                        <a:pt x="10800" y="1"/>
                      </a:lnTo>
                      <a:lnTo>
                        <a:pt x="9707" y="1"/>
                      </a:lnTo>
                      <a:lnTo>
                        <a:pt x="9674" y="745"/>
                      </a:lnTo>
                      <a:cubicBezTo>
                        <a:pt x="9873" y="836"/>
                        <a:pt x="9997" y="1035"/>
                        <a:pt x="10005" y="1258"/>
                      </a:cubicBezTo>
                      <a:cubicBezTo>
                        <a:pt x="10014" y="1565"/>
                        <a:pt x="9757" y="1821"/>
                        <a:pt x="9451" y="1821"/>
                      </a:cubicBezTo>
                      <a:cubicBezTo>
                        <a:pt x="9136" y="1821"/>
                        <a:pt x="8880" y="1573"/>
                        <a:pt x="8872" y="1258"/>
                      </a:cubicBezTo>
                      <a:cubicBezTo>
                        <a:pt x="8872" y="1027"/>
                        <a:pt x="9004" y="820"/>
                        <a:pt x="9219" y="737"/>
                      </a:cubicBezTo>
                      <a:lnTo>
                        <a:pt x="9252" y="1"/>
                      </a:lnTo>
                      <a:lnTo>
                        <a:pt x="8152" y="1"/>
                      </a:lnTo>
                      <a:lnTo>
                        <a:pt x="8085" y="795"/>
                      </a:lnTo>
                      <a:cubicBezTo>
                        <a:pt x="8259" y="886"/>
                        <a:pt x="8375" y="1060"/>
                        <a:pt x="8375" y="1258"/>
                      </a:cubicBezTo>
                      <a:cubicBezTo>
                        <a:pt x="8383" y="1535"/>
                        <a:pt x="8160" y="1763"/>
                        <a:pt x="7885" y="1763"/>
                      </a:cubicBezTo>
                      <a:cubicBezTo>
                        <a:pt x="7880" y="1763"/>
                        <a:pt x="7875" y="1763"/>
                        <a:pt x="7870" y="1763"/>
                      </a:cubicBezTo>
                      <a:cubicBezTo>
                        <a:pt x="7589" y="1763"/>
                        <a:pt x="7357" y="1540"/>
                        <a:pt x="7357" y="1258"/>
                      </a:cubicBezTo>
                      <a:cubicBezTo>
                        <a:pt x="7349" y="1060"/>
                        <a:pt x="7457" y="886"/>
                        <a:pt x="7630" y="795"/>
                      </a:cubicBezTo>
                      <a:lnTo>
                        <a:pt x="7697" y="1"/>
                      </a:lnTo>
                      <a:lnTo>
                        <a:pt x="6571" y="1"/>
                      </a:lnTo>
                      <a:lnTo>
                        <a:pt x="6521" y="762"/>
                      </a:lnTo>
                      <a:cubicBezTo>
                        <a:pt x="6720" y="853"/>
                        <a:pt x="6836" y="1043"/>
                        <a:pt x="6844" y="1258"/>
                      </a:cubicBezTo>
                      <a:cubicBezTo>
                        <a:pt x="6852" y="1556"/>
                        <a:pt x="6604" y="1805"/>
                        <a:pt x="6298" y="1805"/>
                      </a:cubicBezTo>
                      <a:cubicBezTo>
                        <a:pt x="6000" y="1805"/>
                        <a:pt x="5752" y="1565"/>
                        <a:pt x="5744" y="1258"/>
                      </a:cubicBezTo>
                      <a:cubicBezTo>
                        <a:pt x="5735" y="1035"/>
                        <a:pt x="5868" y="836"/>
                        <a:pt x="6066" y="754"/>
                      </a:cubicBezTo>
                      <a:lnTo>
                        <a:pt x="6116" y="1"/>
                      </a:lnTo>
                      <a:close/>
                      <a:moveTo>
                        <a:pt x="15734" y="1854"/>
                      </a:moveTo>
                      <a:cubicBezTo>
                        <a:pt x="15736" y="1854"/>
                        <a:pt x="15738" y="1854"/>
                        <a:pt x="15740" y="1854"/>
                      </a:cubicBezTo>
                      <a:lnTo>
                        <a:pt x="15734" y="1854"/>
                      </a:lnTo>
                      <a:close/>
                    </a:path>
                  </a:pathLst>
                </a:custGeom>
                <a:solidFill>
                  <a:srgbClr val="FFE6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28" name="Google Shape;1728;p32"/>
              <p:cNvSpPr/>
              <p:nvPr/>
            </p:nvSpPr>
            <p:spPr>
              <a:xfrm>
                <a:off x="2572906" y="1630236"/>
                <a:ext cx="4041000" cy="4914272"/>
              </a:xfrm>
              <a:custGeom>
                <a:avLst/>
                <a:gdLst/>
                <a:ahLst/>
                <a:cxnLst/>
                <a:rect l="l" t="t" r="r" b="b"/>
                <a:pathLst>
                  <a:path w="15881" h="8682" fill="none" extrusionOk="0">
                    <a:moveTo>
                      <a:pt x="83" y="1"/>
                    </a:moveTo>
                    <a:cubicBezTo>
                      <a:pt x="83" y="2128"/>
                      <a:pt x="0" y="2128"/>
                      <a:pt x="0" y="4254"/>
                    </a:cubicBezTo>
                    <a:lnTo>
                      <a:pt x="0" y="8516"/>
                    </a:lnTo>
                    <a:cubicBezTo>
                      <a:pt x="0" y="8574"/>
                      <a:pt x="91" y="8541"/>
                      <a:pt x="149" y="8541"/>
                    </a:cubicBezTo>
                    <a:cubicBezTo>
                      <a:pt x="2085" y="8541"/>
                      <a:pt x="2085" y="8673"/>
                      <a:pt x="4030" y="8673"/>
                    </a:cubicBezTo>
                    <a:cubicBezTo>
                      <a:pt x="5967" y="8673"/>
                      <a:pt x="5967" y="8582"/>
                      <a:pt x="7911" y="8582"/>
                    </a:cubicBezTo>
                    <a:cubicBezTo>
                      <a:pt x="9848" y="8582"/>
                      <a:pt x="9848" y="8682"/>
                      <a:pt x="11784" y="8682"/>
                    </a:cubicBezTo>
                    <a:cubicBezTo>
                      <a:pt x="13729" y="8682"/>
                      <a:pt x="13729" y="8591"/>
                      <a:pt x="15665" y="8591"/>
                    </a:cubicBezTo>
                    <a:cubicBezTo>
                      <a:pt x="15723" y="8591"/>
                      <a:pt x="15748" y="8574"/>
                      <a:pt x="15748" y="8516"/>
                    </a:cubicBezTo>
                    <a:cubicBezTo>
                      <a:pt x="15748" y="6406"/>
                      <a:pt x="15872" y="6406"/>
                      <a:pt x="15881" y="4296"/>
                    </a:cubicBezTo>
                    <a:cubicBezTo>
                      <a:pt x="15881" y="2186"/>
                      <a:pt x="15789" y="2186"/>
                      <a:pt x="15789" y="75"/>
                    </a:cubicBezTo>
                  </a:path>
                </a:pathLst>
              </a:custGeom>
              <a:noFill/>
              <a:ln w="9525" cap="rnd" cmpd="sng">
                <a:solidFill>
                  <a:srgbClr val="05030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9" name="Google Shape;1729;p32"/>
            <p:cNvSpPr/>
            <p:nvPr/>
          </p:nvSpPr>
          <p:spPr>
            <a:xfrm>
              <a:off x="2583327" y="1195014"/>
              <a:ext cx="4005376" cy="448391"/>
            </a:xfrm>
            <a:custGeom>
              <a:avLst/>
              <a:gdLst/>
              <a:ahLst/>
              <a:cxnLst/>
              <a:rect l="l" t="t" r="r" b="b"/>
              <a:pathLst>
                <a:path w="15741" h="1855" fill="none" extrusionOk="0">
                  <a:moveTo>
                    <a:pt x="15740" y="1854"/>
                  </a:moveTo>
                  <a:cubicBezTo>
                    <a:pt x="15409" y="1854"/>
                    <a:pt x="15136" y="1589"/>
                    <a:pt x="15128" y="1258"/>
                  </a:cubicBezTo>
                  <a:cubicBezTo>
                    <a:pt x="15128" y="1010"/>
                    <a:pt x="15277" y="779"/>
                    <a:pt x="15508" y="696"/>
                  </a:cubicBezTo>
                  <a:lnTo>
                    <a:pt x="15508" y="1"/>
                  </a:lnTo>
                  <a:lnTo>
                    <a:pt x="14416" y="1"/>
                  </a:lnTo>
                  <a:lnTo>
                    <a:pt x="14383" y="803"/>
                  </a:lnTo>
                  <a:cubicBezTo>
                    <a:pt x="14557" y="886"/>
                    <a:pt x="14664" y="1060"/>
                    <a:pt x="14673" y="1258"/>
                  </a:cubicBezTo>
                  <a:cubicBezTo>
                    <a:pt x="14673" y="1540"/>
                    <a:pt x="14449" y="1772"/>
                    <a:pt x="14168" y="1772"/>
                  </a:cubicBezTo>
                  <a:cubicBezTo>
                    <a:pt x="13878" y="1772"/>
                    <a:pt x="13655" y="1540"/>
                    <a:pt x="13647" y="1258"/>
                  </a:cubicBezTo>
                  <a:cubicBezTo>
                    <a:pt x="13647" y="1060"/>
                    <a:pt x="13754" y="878"/>
                    <a:pt x="13936" y="795"/>
                  </a:cubicBezTo>
                  <a:lnTo>
                    <a:pt x="13961" y="1"/>
                  </a:lnTo>
                  <a:lnTo>
                    <a:pt x="12827" y="1"/>
                  </a:lnTo>
                  <a:lnTo>
                    <a:pt x="12827" y="803"/>
                  </a:lnTo>
                  <a:cubicBezTo>
                    <a:pt x="12993" y="894"/>
                    <a:pt x="13100" y="1068"/>
                    <a:pt x="13100" y="1258"/>
                  </a:cubicBezTo>
                  <a:cubicBezTo>
                    <a:pt x="13109" y="1540"/>
                    <a:pt x="12877" y="1772"/>
                    <a:pt x="12596" y="1772"/>
                  </a:cubicBezTo>
                  <a:cubicBezTo>
                    <a:pt x="12306" y="1772"/>
                    <a:pt x="12074" y="1540"/>
                    <a:pt x="12066" y="1258"/>
                  </a:cubicBezTo>
                  <a:cubicBezTo>
                    <a:pt x="12066" y="1052"/>
                    <a:pt x="12182" y="861"/>
                    <a:pt x="12372" y="779"/>
                  </a:cubicBezTo>
                  <a:lnTo>
                    <a:pt x="12372" y="1"/>
                  </a:lnTo>
                  <a:lnTo>
                    <a:pt x="11247" y="1"/>
                  </a:lnTo>
                  <a:lnTo>
                    <a:pt x="11263" y="795"/>
                  </a:lnTo>
                  <a:cubicBezTo>
                    <a:pt x="11437" y="886"/>
                    <a:pt x="11545" y="1060"/>
                    <a:pt x="11545" y="1258"/>
                  </a:cubicBezTo>
                  <a:cubicBezTo>
                    <a:pt x="11553" y="1548"/>
                    <a:pt x="11321" y="1788"/>
                    <a:pt x="11032" y="1788"/>
                  </a:cubicBezTo>
                  <a:cubicBezTo>
                    <a:pt x="10734" y="1780"/>
                    <a:pt x="10494" y="1548"/>
                    <a:pt x="10494" y="1258"/>
                  </a:cubicBezTo>
                  <a:cubicBezTo>
                    <a:pt x="10485" y="1043"/>
                    <a:pt x="10609" y="845"/>
                    <a:pt x="10816" y="762"/>
                  </a:cubicBezTo>
                  <a:lnTo>
                    <a:pt x="10800" y="1"/>
                  </a:lnTo>
                  <a:lnTo>
                    <a:pt x="9707" y="1"/>
                  </a:lnTo>
                  <a:lnTo>
                    <a:pt x="9674" y="745"/>
                  </a:lnTo>
                  <a:cubicBezTo>
                    <a:pt x="9873" y="836"/>
                    <a:pt x="9997" y="1035"/>
                    <a:pt x="10005" y="1258"/>
                  </a:cubicBezTo>
                  <a:cubicBezTo>
                    <a:pt x="10014" y="1565"/>
                    <a:pt x="9757" y="1821"/>
                    <a:pt x="9451" y="1821"/>
                  </a:cubicBezTo>
                  <a:cubicBezTo>
                    <a:pt x="9136" y="1821"/>
                    <a:pt x="8880" y="1573"/>
                    <a:pt x="8872" y="1258"/>
                  </a:cubicBezTo>
                  <a:cubicBezTo>
                    <a:pt x="8872" y="1027"/>
                    <a:pt x="9004" y="820"/>
                    <a:pt x="9219" y="737"/>
                  </a:cubicBezTo>
                  <a:lnTo>
                    <a:pt x="9252" y="1"/>
                  </a:lnTo>
                  <a:lnTo>
                    <a:pt x="8152" y="1"/>
                  </a:lnTo>
                  <a:lnTo>
                    <a:pt x="8085" y="795"/>
                  </a:lnTo>
                  <a:cubicBezTo>
                    <a:pt x="8259" y="886"/>
                    <a:pt x="8375" y="1060"/>
                    <a:pt x="8375" y="1258"/>
                  </a:cubicBezTo>
                  <a:cubicBezTo>
                    <a:pt x="8383" y="1540"/>
                    <a:pt x="8152" y="1772"/>
                    <a:pt x="7870" y="1763"/>
                  </a:cubicBezTo>
                  <a:cubicBezTo>
                    <a:pt x="7589" y="1763"/>
                    <a:pt x="7357" y="1540"/>
                    <a:pt x="7357" y="1258"/>
                  </a:cubicBezTo>
                  <a:cubicBezTo>
                    <a:pt x="7349" y="1060"/>
                    <a:pt x="7457" y="886"/>
                    <a:pt x="7630" y="795"/>
                  </a:cubicBezTo>
                  <a:lnTo>
                    <a:pt x="7697" y="1"/>
                  </a:lnTo>
                  <a:lnTo>
                    <a:pt x="6571" y="1"/>
                  </a:lnTo>
                  <a:lnTo>
                    <a:pt x="6521" y="762"/>
                  </a:lnTo>
                  <a:cubicBezTo>
                    <a:pt x="6720" y="853"/>
                    <a:pt x="6836" y="1043"/>
                    <a:pt x="6844" y="1258"/>
                  </a:cubicBezTo>
                  <a:cubicBezTo>
                    <a:pt x="6852" y="1556"/>
                    <a:pt x="6604" y="1805"/>
                    <a:pt x="6298" y="1805"/>
                  </a:cubicBezTo>
                  <a:cubicBezTo>
                    <a:pt x="6000" y="1805"/>
                    <a:pt x="5752" y="1565"/>
                    <a:pt x="5744" y="1258"/>
                  </a:cubicBezTo>
                  <a:cubicBezTo>
                    <a:pt x="5735" y="1035"/>
                    <a:pt x="5868" y="836"/>
                    <a:pt x="6066" y="754"/>
                  </a:cubicBezTo>
                  <a:lnTo>
                    <a:pt x="6116" y="1"/>
                  </a:lnTo>
                  <a:lnTo>
                    <a:pt x="4941" y="1"/>
                  </a:lnTo>
                  <a:lnTo>
                    <a:pt x="4974" y="795"/>
                  </a:lnTo>
                  <a:cubicBezTo>
                    <a:pt x="5139" y="886"/>
                    <a:pt x="5247" y="1068"/>
                    <a:pt x="5247" y="1258"/>
                  </a:cubicBezTo>
                  <a:cubicBezTo>
                    <a:pt x="5255" y="1548"/>
                    <a:pt x="5015" y="1796"/>
                    <a:pt x="4717" y="1796"/>
                  </a:cubicBezTo>
                  <a:cubicBezTo>
                    <a:pt x="4419" y="1796"/>
                    <a:pt x="4180" y="1556"/>
                    <a:pt x="4171" y="1258"/>
                  </a:cubicBezTo>
                  <a:cubicBezTo>
                    <a:pt x="4171" y="1035"/>
                    <a:pt x="4312" y="828"/>
                    <a:pt x="4519" y="754"/>
                  </a:cubicBezTo>
                  <a:lnTo>
                    <a:pt x="4486" y="1"/>
                  </a:lnTo>
                  <a:lnTo>
                    <a:pt x="3360" y="1"/>
                  </a:lnTo>
                  <a:lnTo>
                    <a:pt x="3410" y="795"/>
                  </a:lnTo>
                  <a:cubicBezTo>
                    <a:pt x="3575" y="894"/>
                    <a:pt x="3675" y="1068"/>
                    <a:pt x="3675" y="1258"/>
                  </a:cubicBezTo>
                  <a:cubicBezTo>
                    <a:pt x="3683" y="1556"/>
                    <a:pt x="3443" y="1796"/>
                    <a:pt x="3145" y="1796"/>
                  </a:cubicBezTo>
                  <a:cubicBezTo>
                    <a:pt x="2847" y="1796"/>
                    <a:pt x="2607" y="1556"/>
                    <a:pt x="2599" y="1258"/>
                  </a:cubicBezTo>
                  <a:cubicBezTo>
                    <a:pt x="2591" y="1027"/>
                    <a:pt x="2740" y="820"/>
                    <a:pt x="2955" y="745"/>
                  </a:cubicBezTo>
                  <a:lnTo>
                    <a:pt x="2905" y="1"/>
                  </a:lnTo>
                  <a:lnTo>
                    <a:pt x="1780" y="1"/>
                  </a:lnTo>
                  <a:lnTo>
                    <a:pt x="1838" y="737"/>
                  </a:lnTo>
                  <a:cubicBezTo>
                    <a:pt x="2028" y="845"/>
                    <a:pt x="2144" y="1043"/>
                    <a:pt x="2152" y="1258"/>
                  </a:cubicBezTo>
                  <a:cubicBezTo>
                    <a:pt x="2160" y="1581"/>
                    <a:pt x="1896" y="1854"/>
                    <a:pt x="1573" y="1846"/>
                  </a:cubicBezTo>
                  <a:cubicBezTo>
                    <a:pt x="1242" y="1846"/>
                    <a:pt x="977" y="1581"/>
                    <a:pt x="969" y="1258"/>
                  </a:cubicBezTo>
                  <a:cubicBezTo>
                    <a:pt x="960" y="994"/>
                    <a:pt x="1134" y="762"/>
                    <a:pt x="1382" y="696"/>
                  </a:cubicBezTo>
                  <a:lnTo>
                    <a:pt x="1325" y="1"/>
                  </a:lnTo>
                  <a:lnTo>
                    <a:pt x="249" y="1"/>
                  </a:lnTo>
                  <a:lnTo>
                    <a:pt x="249" y="812"/>
                  </a:lnTo>
                  <a:cubicBezTo>
                    <a:pt x="406" y="903"/>
                    <a:pt x="505" y="1076"/>
                    <a:pt x="505" y="1258"/>
                  </a:cubicBezTo>
                  <a:cubicBezTo>
                    <a:pt x="514" y="1540"/>
                    <a:pt x="282" y="1772"/>
                    <a:pt x="0" y="1772"/>
                  </a:cubicBezTo>
                </a:path>
              </a:pathLst>
            </a:custGeom>
            <a:noFill/>
            <a:ln w="9525" cap="rnd" cmpd="sng">
              <a:solidFill>
                <a:srgbClr val="05030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30" name="Google Shape;17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975" y="2442850"/>
            <a:ext cx="901300" cy="11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1" name="Google Shape;1731;p32"/>
          <p:cNvPicPr preferRelativeResize="0"/>
          <p:nvPr/>
        </p:nvPicPr>
        <p:blipFill rotWithShape="1">
          <a:blip r:embed="rId4">
            <a:alphaModFix/>
          </a:blip>
          <a:srcRect t="-17580" b="17579"/>
          <a:stretch/>
        </p:blipFill>
        <p:spPr>
          <a:xfrm rot="81">
            <a:off x="5429948" y="2689270"/>
            <a:ext cx="433379" cy="43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2" name="Google Shape;173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23467">
            <a:off x="8569971" y="1735295"/>
            <a:ext cx="1912290" cy="117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3" name="Google Shape;173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632265">
            <a:off x="6738086" y="2403133"/>
            <a:ext cx="3737675" cy="37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4" name="Google Shape;173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9725" y="2938075"/>
            <a:ext cx="3462725" cy="34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3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QR코드를</a:t>
            </a: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i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통해</a:t>
            </a: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</a:t>
            </a: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폼 </a:t>
            </a:r>
            <a:r>
              <a:rPr lang="en-US" sz="2000" b="1" i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</a:t>
            </a: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-&gt; </a:t>
            </a:r>
            <a:r>
              <a:rPr lang="en-US" sz="2000" b="1" i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접종인증</a:t>
            </a: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i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4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0" name="Google Shape;1740;p33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1" name="Google Shape;1741;p33"/>
          <p:cNvSpPr/>
          <p:nvPr/>
        </p:nvSpPr>
        <p:spPr>
          <a:xfrm>
            <a:off x="306928" y="79148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42" name="Google Shape;1742;p33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1743" name="Google Shape;1743;p33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44" name="Google Shape;1744;p33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1745" name="Google Shape;1745;p33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6" name="Google Shape;1746;p33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7" name="Google Shape;1747;p33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8" name="Google Shape;1748;p33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9" name="Google Shape;1749;p33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0" name="Google Shape;1750;p33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1" name="Google Shape;1751;p33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2" name="Google Shape;1752;p33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3" name="Google Shape;1753;p33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4" name="Google Shape;1754;p33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5" name="Google Shape;1755;p33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6" name="Google Shape;1756;p33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7" name="Google Shape;1757;p33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8" name="Google Shape;1758;p33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9" name="Google Shape;1759;p33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0" name="Google Shape;1760;p33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1" name="Google Shape;1761;p33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2" name="Google Shape;1762;p33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3" name="Google Shape;1763;p33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764" name="Google Shape;1764;p33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1765" name="Google Shape;1765;p33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66" name="Google Shape;1766;p33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1767" name="Google Shape;1767;p33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8" name="Google Shape;1768;p33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70" name="Google Shape;1770;p33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71" name="Google Shape;1771;p33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72" name="Google Shape;1772;p33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73" name="Google Shape;1773;p33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77" name="Google Shape;1777;p33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78" name="Google Shape;1778;p33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79" name="Google Shape;1779;p33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80" name="Google Shape;1780;p33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81" name="Google Shape;1781;p33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83" name="Google Shape;1783;p33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84" name="Google Shape;1784;p33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85" name="Google Shape;1785;p33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786" name="Google Shape;1786;p33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1787" name="Google Shape;1787;p33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88" name="Google Shape;1788;p33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1789" name="Google Shape;1789;p33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0" name="Google Shape;1790;p33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1" name="Google Shape;1791;p33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2" name="Google Shape;1792;p33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3" name="Google Shape;1793;p33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4" name="Google Shape;1794;p33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5" name="Google Shape;1795;p33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6" name="Google Shape;1796;p33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7" name="Google Shape;1797;p33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8" name="Google Shape;1798;p33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9" name="Google Shape;1799;p33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00" name="Google Shape;1800;p33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802" name="Google Shape;1802;p33"/>
          <p:cNvSpPr txBox="1"/>
          <p:nvPr/>
        </p:nvSpPr>
        <p:spPr>
          <a:xfrm>
            <a:off x="8178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22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1803" name="Google Shape;1803;p33"/>
          <p:cNvGrpSpPr/>
          <p:nvPr/>
        </p:nvGrpSpPr>
        <p:grpSpPr>
          <a:xfrm>
            <a:off x="362607" y="902627"/>
            <a:ext cx="11466785" cy="5674940"/>
            <a:chOff x="2518772" y="1164350"/>
            <a:chExt cx="4095134" cy="5494713"/>
          </a:xfrm>
        </p:grpSpPr>
        <p:grpSp>
          <p:nvGrpSpPr>
            <p:cNvPr id="1804" name="Google Shape;1804;p33"/>
            <p:cNvGrpSpPr/>
            <p:nvPr/>
          </p:nvGrpSpPr>
          <p:grpSpPr>
            <a:xfrm>
              <a:off x="2518772" y="1164350"/>
              <a:ext cx="4095134" cy="5494713"/>
              <a:chOff x="2518772" y="1164350"/>
              <a:chExt cx="4095134" cy="5494713"/>
            </a:xfrm>
          </p:grpSpPr>
          <p:grpSp>
            <p:nvGrpSpPr>
              <p:cNvPr id="1805" name="Google Shape;1805;p33"/>
              <p:cNvGrpSpPr/>
              <p:nvPr/>
            </p:nvGrpSpPr>
            <p:grpSpPr>
              <a:xfrm>
                <a:off x="2518772" y="1164350"/>
                <a:ext cx="4043044" cy="5494713"/>
                <a:chOff x="2518772" y="1164350"/>
                <a:chExt cx="4043044" cy="5494713"/>
              </a:xfrm>
            </p:grpSpPr>
            <p:sp>
              <p:nvSpPr>
                <p:cNvPr id="1806" name="Google Shape;1806;p33"/>
                <p:cNvSpPr/>
                <p:nvPr/>
              </p:nvSpPr>
              <p:spPr>
                <a:xfrm rot="-1452">
                  <a:off x="2519814" y="1573640"/>
                  <a:ext cx="4040961" cy="5084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1" h="8682" extrusionOk="0">
                      <a:moveTo>
                        <a:pt x="83" y="1"/>
                      </a:moveTo>
                      <a:cubicBezTo>
                        <a:pt x="83" y="2128"/>
                        <a:pt x="0" y="2128"/>
                        <a:pt x="0" y="4254"/>
                      </a:cubicBezTo>
                      <a:lnTo>
                        <a:pt x="0" y="8516"/>
                      </a:lnTo>
                      <a:cubicBezTo>
                        <a:pt x="0" y="8543"/>
                        <a:pt x="20" y="8550"/>
                        <a:pt x="47" y="8550"/>
                      </a:cubicBezTo>
                      <a:cubicBezTo>
                        <a:pt x="78" y="8550"/>
                        <a:pt x="118" y="8541"/>
                        <a:pt x="149" y="8541"/>
                      </a:cubicBezTo>
                      <a:cubicBezTo>
                        <a:pt x="2085" y="8541"/>
                        <a:pt x="2085" y="8673"/>
                        <a:pt x="4030" y="8673"/>
                      </a:cubicBezTo>
                      <a:cubicBezTo>
                        <a:pt x="5967" y="8673"/>
                        <a:pt x="5967" y="8582"/>
                        <a:pt x="7911" y="8582"/>
                      </a:cubicBezTo>
                      <a:cubicBezTo>
                        <a:pt x="9848" y="8582"/>
                        <a:pt x="9848" y="8682"/>
                        <a:pt x="11784" y="8682"/>
                      </a:cubicBezTo>
                      <a:cubicBezTo>
                        <a:pt x="13729" y="8682"/>
                        <a:pt x="13729" y="8591"/>
                        <a:pt x="15665" y="8591"/>
                      </a:cubicBezTo>
                      <a:cubicBezTo>
                        <a:pt x="15723" y="8591"/>
                        <a:pt x="15748" y="8574"/>
                        <a:pt x="15748" y="8516"/>
                      </a:cubicBezTo>
                      <a:cubicBezTo>
                        <a:pt x="15748" y="6406"/>
                        <a:pt x="15872" y="6406"/>
                        <a:pt x="15881" y="4296"/>
                      </a:cubicBezTo>
                      <a:cubicBezTo>
                        <a:pt x="15881" y="2186"/>
                        <a:pt x="15789" y="2186"/>
                        <a:pt x="15789" y="75"/>
                      </a:cubicBezTo>
                      <a:lnTo>
                        <a:pt x="83" y="1"/>
                      </a:lnTo>
                      <a:close/>
                    </a:path>
                  </a:pathLst>
                </a:custGeom>
                <a:solidFill>
                  <a:srgbClr val="FFE6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33"/>
                <p:cNvSpPr/>
                <p:nvPr/>
              </p:nvSpPr>
              <p:spPr>
                <a:xfrm>
                  <a:off x="2529707" y="1164350"/>
                  <a:ext cx="4005376" cy="448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1" h="1855" extrusionOk="0">
                      <a:moveTo>
                        <a:pt x="249" y="1"/>
                      </a:moveTo>
                      <a:lnTo>
                        <a:pt x="249" y="812"/>
                      </a:lnTo>
                      <a:cubicBezTo>
                        <a:pt x="406" y="903"/>
                        <a:pt x="505" y="1076"/>
                        <a:pt x="505" y="1258"/>
                      </a:cubicBezTo>
                      <a:cubicBezTo>
                        <a:pt x="514" y="1540"/>
                        <a:pt x="282" y="1772"/>
                        <a:pt x="0" y="1772"/>
                      </a:cubicBezTo>
                      <a:lnTo>
                        <a:pt x="1294" y="1778"/>
                      </a:lnTo>
                      <a:lnTo>
                        <a:pt x="1294" y="1778"/>
                      </a:lnTo>
                      <a:cubicBezTo>
                        <a:pt x="1104" y="1680"/>
                        <a:pt x="974" y="1483"/>
                        <a:pt x="969" y="1258"/>
                      </a:cubicBezTo>
                      <a:cubicBezTo>
                        <a:pt x="960" y="994"/>
                        <a:pt x="1134" y="762"/>
                        <a:pt x="1382" y="696"/>
                      </a:cubicBezTo>
                      <a:lnTo>
                        <a:pt x="1325" y="1"/>
                      </a:lnTo>
                      <a:close/>
                      <a:moveTo>
                        <a:pt x="1780" y="1"/>
                      </a:moveTo>
                      <a:lnTo>
                        <a:pt x="1838" y="737"/>
                      </a:lnTo>
                      <a:cubicBezTo>
                        <a:pt x="2028" y="845"/>
                        <a:pt x="2144" y="1043"/>
                        <a:pt x="2152" y="1258"/>
                      </a:cubicBezTo>
                      <a:cubicBezTo>
                        <a:pt x="2158" y="1482"/>
                        <a:pt x="2032" y="1683"/>
                        <a:pt x="1847" y="1781"/>
                      </a:cubicBezTo>
                      <a:lnTo>
                        <a:pt x="1847" y="1781"/>
                      </a:lnTo>
                      <a:lnTo>
                        <a:pt x="3047" y="1788"/>
                      </a:lnTo>
                      <a:lnTo>
                        <a:pt x="3047" y="1788"/>
                      </a:lnTo>
                      <a:cubicBezTo>
                        <a:pt x="2796" y="1742"/>
                        <a:pt x="2606" y="1523"/>
                        <a:pt x="2599" y="1258"/>
                      </a:cubicBezTo>
                      <a:cubicBezTo>
                        <a:pt x="2591" y="1027"/>
                        <a:pt x="2740" y="820"/>
                        <a:pt x="2955" y="745"/>
                      </a:cubicBezTo>
                      <a:lnTo>
                        <a:pt x="2905" y="1"/>
                      </a:lnTo>
                      <a:close/>
                      <a:moveTo>
                        <a:pt x="3360" y="1"/>
                      </a:moveTo>
                      <a:lnTo>
                        <a:pt x="3410" y="795"/>
                      </a:lnTo>
                      <a:cubicBezTo>
                        <a:pt x="3575" y="894"/>
                        <a:pt x="3675" y="1068"/>
                        <a:pt x="3675" y="1258"/>
                      </a:cubicBezTo>
                      <a:cubicBezTo>
                        <a:pt x="3682" y="1525"/>
                        <a:pt x="3491" y="1745"/>
                        <a:pt x="3237" y="1789"/>
                      </a:cubicBezTo>
                      <a:lnTo>
                        <a:pt x="3237" y="1789"/>
                      </a:lnTo>
                      <a:lnTo>
                        <a:pt x="4708" y="1796"/>
                      </a:lnTo>
                      <a:lnTo>
                        <a:pt x="4708" y="1796"/>
                      </a:lnTo>
                      <a:cubicBezTo>
                        <a:pt x="4415" y="1792"/>
                        <a:pt x="4179" y="1553"/>
                        <a:pt x="4171" y="1258"/>
                      </a:cubicBezTo>
                      <a:cubicBezTo>
                        <a:pt x="4171" y="1035"/>
                        <a:pt x="4312" y="828"/>
                        <a:pt x="4519" y="754"/>
                      </a:cubicBezTo>
                      <a:lnTo>
                        <a:pt x="4486" y="1"/>
                      </a:lnTo>
                      <a:close/>
                      <a:moveTo>
                        <a:pt x="3047" y="1788"/>
                      </a:moveTo>
                      <a:cubicBezTo>
                        <a:pt x="3079" y="1793"/>
                        <a:pt x="3112" y="1796"/>
                        <a:pt x="3145" y="1796"/>
                      </a:cubicBezTo>
                      <a:cubicBezTo>
                        <a:pt x="3177" y="1796"/>
                        <a:pt x="3207" y="1794"/>
                        <a:pt x="3237" y="1789"/>
                      </a:cubicBezTo>
                      <a:lnTo>
                        <a:pt x="3237" y="1789"/>
                      </a:lnTo>
                      <a:lnTo>
                        <a:pt x="3047" y="1788"/>
                      </a:lnTo>
                      <a:close/>
                      <a:moveTo>
                        <a:pt x="4708" y="1796"/>
                      </a:moveTo>
                      <a:cubicBezTo>
                        <a:pt x="4711" y="1796"/>
                        <a:pt x="4714" y="1796"/>
                        <a:pt x="4717" y="1796"/>
                      </a:cubicBezTo>
                      <a:cubicBezTo>
                        <a:pt x="4718" y="1796"/>
                        <a:pt x="4720" y="1796"/>
                        <a:pt x="4721" y="1796"/>
                      </a:cubicBezTo>
                      <a:lnTo>
                        <a:pt x="4721" y="1796"/>
                      </a:lnTo>
                      <a:lnTo>
                        <a:pt x="4708" y="1796"/>
                      </a:lnTo>
                      <a:close/>
                      <a:moveTo>
                        <a:pt x="1294" y="1778"/>
                      </a:moveTo>
                      <a:lnTo>
                        <a:pt x="1294" y="1778"/>
                      </a:lnTo>
                      <a:cubicBezTo>
                        <a:pt x="1378" y="1822"/>
                        <a:pt x="1472" y="1846"/>
                        <a:pt x="1573" y="1846"/>
                      </a:cubicBezTo>
                      <a:cubicBezTo>
                        <a:pt x="1578" y="1846"/>
                        <a:pt x="1582" y="1846"/>
                        <a:pt x="1587" y="1846"/>
                      </a:cubicBezTo>
                      <a:cubicBezTo>
                        <a:pt x="1680" y="1846"/>
                        <a:pt x="1769" y="1823"/>
                        <a:pt x="1847" y="1781"/>
                      </a:cubicBezTo>
                      <a:lnTo>
                        <a:pt x="1847" y="1781"/>
                      </a:lnTo>
                      <a:lnTo>
                        <a:pt x="1294" y="1778"/>
                      </a:lnTo>
                      <a:close/>
                      <a:moveTo>
                        <a:pt x="4941" y="1"/>
                      </a:moveTo>
                      <a:lnTo>
                        <a:pt x="4974" y="795"/>
                      </a:lnTo>
                      <a:cubicBezTo>
                        <a:pt x="5139" y="886"/>
                        <a:pt x="5247" y="1068"/>
                        <a:pt x="5247" y="1258"/>
                      </a:cubicBezTo>
                      <a:cubicBezTo>
                        <a:pt x="5255" y="1547"/>
                        <a:pt x="5017" y="1795"/>
                        <a:pt x="4721" y="1796"/>
                      </a:cubicBezTo>
                      <a:lnTo>
                        <a:pt x="4721" y="1796"/>
                      </a:lnTo>
                      <a:lnTo>
                        <a:pt x="15734" y="1854"/>
                      </a:lnTo>
                      <a:lnTo>
                        <a:pt x="15734" y="1854"/>
                      </a:lnTo>
                      <a:cubicBezTo>
                        <a:pt x="15406" y="1851"/>
                        <a:pt x="15136" y="1587"/>
                        <a:pt x="15128" y="1258"/>
                      </a:cubicBezTo>
                      <a:cubicBezTo>
                        <a:pt x="15128" y="1010"/>
                        <a:pt x="15277" y="779"/>
                        <a:pt x="15508" y="696"/>
                      </a:cubicBezTo>
                      <a:lnTo>
                        <a:pt x="15508" y="1"/>
                      </a:lnTo>
                      <a:lnTo>
                        <a:pt x="14416" y="1"/>
                      </a:lnTo>
                      <a:lnTo>
                        <a:pt x="14383" y="803"/>
                      </a:lnTo>
                      <a:cubicBezTo>
                        <a:pt x="14557" y="886"/>
                        <a:pt x="14664" y="1060"/>
                        <a:pt x="14673" y="1258"/>
                      </a:cubicBezTo>
                      <a:cubicBezTo>
                        <a:pt x="14673" y="1540"/>
                        <a:pt x="14449" y="1772"/>
                        <a:pt x="14168" y="1772"/>
                      </a:cubicBezTo>
                      <a:cubicBezTo>
                        <a:pt x="13878" y="1772"/>
                        <a:pt x="13655" y="1540"/>
                        <a:pt x="13647" y="1258"/>
                      </a:cubicBezTo>
                      <a:cubicBezTo>
                        <a:pt x="13647" y="1060"/>
                        <a:pt x="13754" y="878"/>
                        <a:pt x="13936" y="795"/>
                      </a:cubicBezTo>
                      <a:lnTo>
                        <a:pt x="13961" y="1"/>
                      </a:lnTo>
                      <a:lnTo>
                        <a:pt x="12827" y="1"/>
                      </a:lnTo>
                      <a:lnTo>
                        <a:pt x="12827" y="803"/>
                      </a:lnTo>
                      <a:cubicBezTo>
                        <a:pt x="12993" y="894"/>
                        <a:pt x="13100" y="1068"/>
                        <a:pt x="13100" y="1258"/>
                      </a:cubicBezTo>
                      <a:cubicBezTo>
                        <a:pt x="13109" y="1540"/>
                        <a:pt x="12877" y="1772"/>
                        <a:pt x="12596" y="1772"/>
                      </a:cubicBezTo>
                      <a:cubicBezTo>
                        <a:pt x="12306" y="1772"/>
                        <a:pt x="12074" y="1540"/>
                        <a:pt x="12066" y="1258"/>
                      </a:cubicBezTo>
                      <a:cubicBezTo>
                        <a:pt x="12066" y="1052"/>
                        <a:pt x="12182" y="861"/>
                        <a:pt x="12372" y="779"/>
                      </a:cubicBezTo>
                      <a:lnTo>
                        <a:pt x="12372" y="1"/>
                      </a:lnTo>
                      <a:lnTo>
                        <a:pt x="11247" y="1"/>
                      </a:lnTo>
                      <a:lnTo>
                        <a:pt x="11263" y="795"/>
                      </a:lnTo>
                      <a:cubicBezTo>
                        <a:pt x="11437" y="886"/>
                        <a:pt x="11545" y="1060"/>
                        <a:pt x="11545" y="1258"/>
                      </a:cubicBezTo>
                      <a:cubicBezTo>
                        <a:pt x="11553" y="1548"/>
                        <a:pt x="11321" y="1788"/>
                        <a:pt x="11032" y="1788"/>
                      </a:cubicBezTo>
                      <a:cubicBezTo>
                        <a:pt x="10734" y="1780"/>
                        <a:pt x="10494" y="1548"/>
                        <a:pt x="10494" y="1258"/>
                      </a:cubicBezTo>
                      <a:cubicBezTo>
                        <a:pt x="10485" y="1043"/>
                        <a:pt x="10609" y="845"/>
                        <a:pt x="10816" y="762"/>
                      </a:cubicBezTo>
                      <a:lnTo>
                        <a:pt x="10800" y="1"/>
                      </a:lnTo>
                      <a:lnTo>
                        <a:pt x="9707" y="1"/>
                      </a:lnTo>
                      <a:lnTo>
                        <a:pt x="9674" y="745"/>
                      </a:lnTo>
                      <a:cubicBezTo>
                        <a:pt x="9873" y="836"/>
                        <a:pt x="9997" y="1035"/>
                        <a:pt x="10005" y="1258"/>
                      </a:cubicBezTo>
                      <a:cubicBezTo>
                        <a:pt x="10014" y="1565"/>
                        <a:pt x="9757" y="1821"/>
                        <a:pt x="9451" y="1821"/>
                      </a:cubicBezTo>
                      <a:cubicBezTo>
                        <a:pt x="9136" y="1821"/>
                        <a:pt x="8880" y="1573"/>
                        <a:pt x="8872" y="1258"/>
                      </a:cubicBezTo>
                      <a:cubicBezTo>
                        <a:pt x="8872" y="1027"/>
                        <a:pt x="9004" y="820"/>
                        <a:pt x="9219" y="737"/>
                      </a:cubicBezTo>
                      <a:lnTo>
                        <a:pt x="9252" y="1"/>
                      </a:lnTo>
                      <a:lnTo>
                        <a:pt x="8152" y="1"/>
                      </a:lnTo>
                      <a:lnTo>
                        <a:pt x="8085" y="795"/>
                      </a:lnTo>
                      <a:cubicBezTo>
                        <a:pt x="8259" y="886"/>
                        <a:pt x="8375" y="1060"/>
                        <a:pt x="8375" y="1258"/>
                      </a:cubicBezTo>
                      <a:cubicBezTo>
                        <a:pt x="8383" y="1535"/>
                        <a:pt x="8160" y="1763"/>
                        <a:pt x="7885" y="1763"/>
                      </a:cubicBezTo>
                      <a:cubicBezTo>
                        <a:pt x="7880" y="1763"/>
                        <a:pt x="7875" y="1763"/>
                        <a:pt x="7870" y="1763"/>
                      </a:cubicBezTo>
                      <a:cubicBezTo>
                        <a:pt x="7589" y="1763"/>
                        <a:pt x="7357" y="1540"/>
                        <a:pt x="7357" y="1258"/>
                      </a:cubicBezTo>
                      <a:cubicBezTo>
                        <a:pt x="7349" y="1060"/>
                        <a:pt x="7457" y="886"/>
                        <a:pt x="7630" y="795"/>
                      </a:cubicBezTo>
                      <a:lnTo>
                        <a:pt x="7697" y="1"/>
                      </a:lnTo>
                      <a:lnTo>
                        <a:pt x="6571" y="1"/>
                      </a:lnTo>
                      <a:lnTo>
                        <a:pt x="6521" y="762"/>
                      </a:lnTo>
                      <a:cubicBezTo>
                        <a:pt x="6720" y="853"/>
                        <a:pt x="6836" y="1043"/>
                        <a:pt x="6844" y="1258"/>
                      </a:cubicBezTo>
                      <a:cubicBezTo>
                        <a:pt x="6852" y="1556"/>
                        <a:pt x="6604" y="1805"/>
                        <a:pt x="6298" y="1805"/>
                      </a:cubicBezTo>
                      <a:cubicBezTo>
                        <a:pt x="6000" y="1805"/>
                        <a:pt x="5752" y="1565"/>
                        <a:pt x="5744" y="1258"/>
                      </a:cubicBezTo>
                      <a:cubicBezTo>
                        <a:pt x="5735" y="1035"/>
                        <a:pt x="5868" y="836"/>
                        <a:pt x="6066" y="754"/>
                      </a:cubicBezTo>
                      <a:lnTo>
                        <a:pt x="6116" y="1"/>
                      </a:lnTo>
                      <a:close/>
                      <a:moveTo>
                        <a:pt x="15734" y="1854"/>
                      </a:moveTo>
                      <a:cubicBezTo>
                        <a:pt x="15736" y="1854"/>
                        <a:pt x="15738" y="1854"/>
                        <a:pt x="15740" y="1854"/>
                      </a:cubicBezTo>
                      <a:lnTo>
                        <a:pt x="15734" y="1854"/>
                      </a:lnTo>
                      <a:close/>
                    </a:path>
                  </a:pathLst>
                </a:custGeom>
                <a:solidFill>
                  <a:srgbClr val="FFE6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8" name="Google Shape;1808;p33"/>
              <p:cNvSpPr/>
              <p:nvPr/>
            </p:nvSpPr>
            <p:spPr>
              <a:xfrm>
                <a:off x="2572906" y="1630236"/>
                <a:ext cx="4041000" cy="4914272"/>
              </a:xfrm>
              <a:custGeom>
                <a:avLst/>
                <a:gdLst/>
                <a:ahLst/>
                <a:cxnLst/>
                <a:rect l="l" t="t" r="r" b="b"/>
                <a:pathLst>
                  <a:path w="15881" h="8682" fill="none" extrusionOk="0">
                    <a:moveTo>
                      <a:pt x="83" y="1"/>
                    </a:moveTo>
                    <a:cubicBezTo>
                      <a:pt x="83" y="2128"/>
                      <a:pt x="0" y="2128"/>
                      <a:pt x="0" y="4254"/>
                    </a:cubicBezTo>
                    <a:lnTo>
                      <a:pt x="0" y="8516"/>
                    </a:lnTo>
                    <a:cubicBezTo>
                      <a:pt x="0" y="8574"/>
                      <a:pt x="91" y="8541"/>
                      <a:pt x="149" y="8541"/>
                    </a:cubicBezTo>
                    <a:cubicBezTo>
                      <a:pt x="2085" y="8541"/>
                      <a:pt x="2085" y="8673"/>
                      <a:pt x="4030" y="8673"/>
                    </a:cubicBezTo>
                    <a:cubicBezTo>
                      <a:pt x="5967" y="8673"/>
                      <a:pt x="5967" y="8582"/>
                      <a:pt x="7911" y="8582"/>
                    </a:cubicBezTo>
                    <a:cubicBezTo>
                      <a:pt x="9848" y="8582"/>
                      <a:pt x="9848" y="8682"/>
                      <a:pt x="11784" y="8682"/>
                    </a:cubicBezTo>
                    <a:cubicBezTo>
                      <a:pt x="13729" y="8682"/>
                      <a:pt x="13729" y="8591"/>
                      <a:pt x="15665" y="8591"/>
                    </a:cubicBezTo>
                    <a:cubicBezTo>
                      <a:pt x="15723" y="8591"/>
                      <a:pt x="15748" y="8574"/>
                      <a:pt x="15748" y="8516"/>
                    </a:cubicBezTo>
                    <a:cubicBezTo>
                      <a:pt x="15748" y="6406"/>
                      <a:pt x="15872" y="6406"/>
                      <a:pt x="15881" y="4296"/>
                    </a:cubicBezTo>
                    <a:cubicBezTo>
                      <a:pt x="15881" y="2186"/>
                      <a:pt x="15789" y="2186"/>
                      <a:pt x="15789" y="75"/>
                    </a:cubicBezTo>
                  </a:path>
                </a:pathLst>
              </a:custGeom>
              <a:noFill/>
              <a:ln w="9525" cap="rnd" cmpd="sng">
                <a:solidFill>
                  <a:srgbClr val="05030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9" name="Google Shape;1809;p33"/>
            <p:cNvSpPr/>
            <p:nvPr/>
          </p:nvSpPr>
          <p:spPr>
            <a:xfrm>
              <a:off x="2583327" y="1195014"/>
              <a:ext cx="4005376" cy="448391"/>
            </a:xfrm>
            <a:custGeom>
              <a:avLst/>
              <a:gdLst/>
              <a:ahLst/>
              <a:cxnLst/>
              <a:rect l="l" t="t" r="r" b="b"/>
              <a:pathLst>
                <a:path w="15741" h="1855" fill="none" extrusionOk="0">
                  <a:moveTo>
                    <a:pt x="15740" y="1854"/>
                  </a:moveTo>
                  <a:cubicBezTo>
                    <a:pt x="15409" y="1854"/>
                    <a:pt x="15136" y="1589"/>
                    <a:pt x="15128" y="1258"/>
                  </a:cubicBezTo>
                  <a:cubicBezTo>
                    <a:pt x="15128" y="1010"/>
                    <a:pt x="15277" y="779"/>
                    <a:pt x="15508" y="696"/>
                  </a:cubicBezTo>
                  <a:lnTo>
                    <a:pt x="15508" y="1"/>
                  </a:lnTo>
                  <a:lnTo>
                    <a:pt x="14416" y="1"/>
                  </a:lnTo>
                  <a:lnTo>
                    <a:pt x="14383" y="803"/>
                  </a:lnTo>
                  <a:cubicBezTo>
                    <a:pt x="14557" y="886"/>
                    <a:pt x="14664" y="1060"/>
                    <a:pt x="14673" y="1258"/>
                  </a:cubicBezTo>
                  <a:cubicBezTo>
                    <a:pt x="14673" y="1540"/>
                    <a:pt x="14449" y="1772"/>
                    <a:pt x="14168" y="1772"/>
                  </a:cubicBezTo>
                  <a:cubicBezTo>
                    <a:pt x="13878" y="1772"/>
                    <a:pt x="13655" y="1540"/>
                    <a:pt x="13647" y="1258"/>
                  </a:cubicBezTo>
                  <a:cubicBezTo>
                    <a:pt x="13647" y="1060"/>
                    <a:pt x="13754" y="878"/>
                    <a:pt x="13936" y="795"/>
                  </a:cubicBezTo>
                  <a:lnTo>
                    <a:pt x="13961" y="1"/>
                  </a:lnTo>
                  <a:lnTo>
                    <a:pt x="12827" y="1"/>
                  </a:lnTo>
                  <a:lnTo>
                    <a:pt x="12827" y="803"/>
                  </a:lnTo>
                  <a:cubicBezTo>
                    <a:pt x="12993" y="894"/>
                    <a:pt x="13100" y="1068"/>
                    <a:pt x="13100" y="1258"/>
                  </a:cubicBezTo>
                  <a:cubicBezTo>
                    <a:pt x="13109" y="1540"/>
                    <a:pt x="12877" y="1772"/>
                    <a:pt x="12596" y="1772"/>
                  </a:cubicBezTo>
                  <a:cubicBezTo>
                    <a:pt x="12306" y="1772"/>
                    <a:pt x="12074" y="1540"/>
                    <a:pt x="12066" y="1258"/>
                  </a:cubicBezTo>
                  <a:cubicBezTo>
                    <a:pt x="12066" y="1052"/>
                    <a:pt x="12182" y="861"/>
                    <a:pt x="12372" y="779"/>
                  </a:cubicBezTo>
                  <a:lnTo>
                    <a:pt x="12372" y="1"/>
                  </a:lnTo>
                  <a:lnTo>
                    <a:pt x="11247" y="1"/>
                  </a:lnTo>
                  <a:lnTo>
                    <a:pt x="11263" y="795"/>
                  </a:lnTo>
                  <a:cubicBezTo>
                    <a:pt x="11437" y="886"/>
                    <a:pt x="11545" y="1060"/>
                    <a:pt x="11545" y="1258"/>
                  </a:cubicBezTo>
                  <a:cubicBezTo>
                    <a:pt x="11553" y="1548"/>
                    <a:pt x="11321" y="1788"/>
                    <a:pt x="11032" y="1788"/>
                  </a:cubicBezTo>
                  <a:cubicBezTo>
                    <a:pt x="10734" y="1780"/>
                    <a:pt x="10494" y="1548"/>
                    <a:pt x="10494" y="1258"/>
                  </a:cubicBezTo>
                  <a:cubicBezTo>
                    <a:pt x="10485" y="1043"/>
                    <a:pt x="10609" y="845"/>
                    <a:pt x="10816" y="762"/>
                  </a:cubicBezTo>
                  <a:lnTo>
                    <a:pt x="10800" y="1"/>
                  </a:lnTo>
                  <a:lnTo>
                    <a:pt x="9707" y="1"/>
                  </a:lnTo>
                  <a:lnTo>
                    <a:pt x="9674" y="745"/>
                  </a:lnTo>
                  <a:cubicBezTo>
                    <a:pt x="9873" y="836"/>
                    <a:pt x="9997" y="1035"/>
                    <a:pt x="10005" y="1258"/>
                  </a:cubicBezTo>
                  <a:cubicBezTo>
                    <a:pt x="10014" y="1565"/>
                    <a:pt x="9757" y="1821"/>
                    <a:pt x="9451" y="1821"/>
                  </a:cubicBezTo>
                  <a:cubicBezTo>
                    <a:pt x="9136" y="1821"/>
                    <a:pt x="8880" y="1573"/>
                    <a:pt x="8872" y="1258"/>
                  </a:cubicBezTo>
                  <a:cubicBezTo>
                    <a:pt x="8872" y="1027"/>
                    <a:pt x="9004" y="820"/>
                    <a:pt x="9219" y="737"/>
                  </a:cubicBezTo>
                  <a:lnTo>
                    <a:pt x="9252" y="1"/>
                  </a:lnTo>
                  <a:lnTo>
                    <a:pt x="8152" y="1"/>
                  </a:lnTo>
                  <a:lnTo>
                    <a:pt x="8085" y="795"/>
                  </a:lnTo>
                  <a:cubicBezTo>
                    <a:pt x="8259" y="886"/>
                    <a:pt x="8375" y="1060"/>
                    <a:pt x="8375" y="1258"/>
                  </a:cubicBezTo>
                  <a:cubicBezTo>
                    <a:pt x="8383" y="1540"/>
                    <a:pt x="8152" y="1772"/>
                    <a:pt x="7870" y="1763"/>
                  </a:cubicBezTo>
                  <a:cubicBezTo>
                    <a:pt x="7589" y="1763"/>
                    <a:pt x="7357" y="1540"/>
                    <a:pt x="7357" y="1258"/>
                  </a:cubicBezTo>
                  <a:cubicBezTo>
                    <a:pt x="7349" y="1060"/>
                    <a:pt x="7457" y="886"/>
                    <a:pt x="7630" y="795"/>
                  </a:cubicBezTo>
                  <a:lnTo>
                    <a:pt x="7697" y="1"/>
                  </a:lnTo>
                  <a:lnTo>
                    <a:pt x="6571" y="1"/>
                  </a:lnTo>
                  <a:lnTo>
                    <a:pt x="6521" y="762"/>
                  </a:lnTo>
                  <a:cubicBezTo>
                    <a:pt x="6720" y="853"/>
                    <a:pt x="6836" y="1043"/>
                    <a:pt x="6844" y="1258"/>
                  </a:cubicBezTo>
                  <a:cubicBezTo>
                    <a:pt x="6852" y="1556"/>
                    <a:pt x="6604" y="1805"/>
                    <a:pt x="6298" y="1805"/>
                  </a:cubicBezTo>
                  <a:cubicBezTo>
                    <a:pt x="6000" y="1805"/>
                    <a:pt x="5752" y="1565"/>
                    <a:pt x="5744" y="1258"/>
                  </a:cubicBezTo>
                  <a:cubicBezTo>
                    <a:pt x="5735" y="1035"/>
                    <a:pt x="5868" y="836"/>
                    <a:pt x="6066" y="754"/>
                  </a:cubicBezTo>
                  <a:lnTo>
                    <a:pt x="6116" y="1"/>
                  </a:lnTo>
                  <a:lnTo>
                    <a:pt x="4941" y="1"/>
                  </a:lnTo>
                  <a:lnTo>
                    <a:pt x="4974" y="795"/>
                  </a:lnTo>
                  <a:cubicBezTo>
                    <a:pt x="5139" y="886"/>
                    <a:pt x="5247" y="1068"/>
                    <a:pt x="5247" y="1258"/>
                  </a:cubicBezTo>
                  <a:cubicBezTo>
                    <a:pt x="5255" y="1548"/>
                    <a:pt x="5015" y="1796"/>
                    <a:pt x="4717" y="1796"/>
                  </a:cubicBezTo>
                  <a:cubicBezTo>
                    <a:pt x="4419" y="1796"/>
                    <a:pt x="4180" y="1556"/>
                    <a:pt x="4171" y="1258"/>
                  </a:cubicBezTo>
                  <a:cubicBezTo>
                    <a:pt x="4171" y="1035"/>
                    <a:pt x="4312" y="828"/>
                    <a:pt x="4519" y="754"/>
                  </a:cubicBezTo>
                  <a:lnTo>
                    <a:pt x="4486" y="1"/>
                  </a:lnTo>
                  <a:lnTo>
                    <a:pt x="3360" y="1"/>
                  </a:lnTo>
                  <a:lnTo>
                    <a:pt x="3410" y="795"/>
                  </a:lnTo>
                  <a:cubicBezTo>
                    <a:pt x="3575" y="894"/>
                    <a:pt x="3675" y="1068"/>
                    <a:pt x="3675" y="1258"/>
                  </a:cubicBezTo>
                  <a:cubicBezTo>
                    <a:pt x="3683" y="1556"/>
                    <a:pt x="3443" y="1796"/>
                    <a:pt x="3145" y="1796"/>
                  </a:cubicBezTo>
                  <a:cubicBezTo>
                    <a:pt x="2847" y="1796"/>
                    <a:pt x="2607" y="1556"/>
                    <a:pt x="2599" y="1258"/>
                  </a:cubicBezTo>
                  <a:cubicBezTo>
                    <a:pt x="2591" y="1027"/>
                    <a:pt x="2740" y="820"/>
                    <a:pt x="2955" y="745"/>
                  </a:cubicBezTo>
                  <a:lnTo>
                    <a:pt x="2905" y="1"/>
                  </a:lnTo>
                  <a:lnTo>
                    <a:pt x="1780" y="1"/>
                  </a:lnTo>
                  <a:lnTo>
                    <a:pt x="1838" y="737"/>
                  </a:lnTo>
                  <a:cubicBezTo>
                    <a:pt x="2028" y="845"/>
                    <a:pt x="2144" y="1043"/>
                    <a:pt x="2152" y="1258"/>
                  </a:cubicBezTo>
                  <a:cubicBezTo>
                    <a:pt x="2160" y="1581"/>
                    <a:pt x="1896" y="1854"/>
                    <a:pt x="1573" y="1846"/>
                  </a:cubicBezTo>
                  <a:cubicBezTo>
                    <a:pt x="1242" y="1846"/>
                    <a:pt x="977" y="1581"/>
                    <a:pt x="969" y="1258"/>
                  </a:cubicBezTo>
                  <a:cubicBezTo>
                    <a:pt x="960" y="994"/>
                    <a:pt x="1134" y="762"/>
                    <a:pt x="1382" y="696"/>
                  </a:cubicBezTo>
                  <a:lnTo>
                    <a:pt x="1325" y="1"/>
                  </a:lnTo>
                  <a:lnTo>
                    <a:pt x="249" y="1"/>
                  </a:lnTo>
                  <a:lnTo>
                    <a:pt x="249" y="812"/>
                  </a:lnTo>
                  <a:cubicBezTo>
                    <a:pt x="406" y="903"/>
                    <a:pt x="505" y="1076"/>
                    <a:pt x="505" y="1258"/>
                  </a:cubicBezTo>
                  <a:cubicBezTo>
                    <a:pt x="514" y="1540"/>
                    <a:pt x="282" y="1772"/>
                    <a:pt x="0" y="1772"/>
                  </a:cubicBezTo>
                </a:path>
              </a:pathLst>
            </a:custGeom>
            <a:noFill/>
            <a:ln w="9525" cap="rnd" cmpd="sng">
              <a:solidFill>
                <a:srgbClr val="05030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10" name="Google Shape;18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125" y="2042825"/>
            <a:ext cx="2143124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1" name="Google Shape;18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875" y="2968525"/>
            <a:ext cx="3100100" cy="31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2" name="Google Shape;181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141547">
            <a:off x="8993521" y="2171769"/>
            <a:ext cx="950356" cy="950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3" name="Google Shape;181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8300" y="2210775"/>
            <a:ext cx="3248826" cy="35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4" name="Google Shape;181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5050" y="2763288"/>
            <a:ext cx="1583325" cy="15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p33"/>
          <p:cNvSpPr txBox="1"/>
          <p:nvPr/>
        </p:nvSpPr>
        <p:spPr>
          <a:xfrm>
            <a:off x="8859625" y="4058550"/>
            <a:ext cx="696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A949C1-AEFD-4C3C-B5C9-FDC5D19570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2869" y="1760633"/>
            <a:ext cx="1794558" cy="7007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4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점주가 받은 화면 그리고 확인하는 모습</a:t>
            </a:r>
            <a:endParaRPr sz="4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2" name="Google Shape;1822;p34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3" name="Google Shape;1823;p34"/>
          <p:cNvSpPr/>
          <p:nvPr/>
        </p:nvSpPr>
        <p:spPr>
          <a:xfrm>
            <a:off x="306928" y="79148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24" name="Google Shape;1824;p34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1825" name="Google Shape;1825;p34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826" name="Google Shape;1826;p34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1827" name="Google Shape;1827;p34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8" name="Google Shape;1828;p34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9" name="Google Shape;1829;p34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0" name="Google Shape;1830;p34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1" name="Google Shape;1831;p34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2" name="Google Shape;1832;p34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3" name="Google Shape;1833;p34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4" name="Google Shape;1834;p34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5" name="Google Shape;1835;p34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6" name="Google Shape;1836;p34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7" name="Google Shape;1837;p34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8" name="Google Shape;1838;p34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9" name="Google Shape;1839;p34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0" name="Google Shape;1840;p34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1" name="Google Shape;1841;p34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2" name="Google Shape;1842;p34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3" name="Google Shape;1843;p34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4" name="Google Shape;1844;p34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5" name="Google Shape;1845;p34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846" name="Google Shape;1846;p34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1847" name="Google Shape;1847;p34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848" name="Google Shape;1848;p34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1849" name="Google Shape;1849;p34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0" name="Google Shape;1850;p34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1" name="Google Shape;1851;p34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2" name="Google Shape;1852;p34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3" name="Google Shape;1853;p34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4" name="Google Shape;1854;p34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5" name="Google Shape;1855;p34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6" name="Google Shape;1856;p34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7" name="Google Shape;1857;p34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8" name="Google Shape;1858;p34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9" name="Google Shape;1859;p34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0" name="Google Shape;1860;p34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1" name="Google Shape;1861;p34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2" name="Google Shape;1862;p34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3" name="Google Shape;1863;p34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4" name="Google Shape;1864;p34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5" name="Google Shape;1865;p34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6" name="Google Shape;1866;p34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7" name="Google Shape;1867;p34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868" name="Google Shape;1868;p34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1869" name="Google Shape;1869;p34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870" name="Google Shape;1870;p34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1871" name="Google Shape;1871;p34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2" name="Google Shape;1872;p34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3" name="Google Shape;1873;p34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4" name="Google Shape;1874;p34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5" name="Google Shape;1875;p34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7" name="Google Shape;1877;p34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8" name="Google Shape;1878;p34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81" name="Google Shape;1881;p34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82" name="Google Shape;1882;p34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83" name="Google Shape;1883;p34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884" name="Google Shape;1884;p34"/>
          <p:cNvSpPr txBox="1"/>
          <p:nvPr/>
        </p:nvSpPr>
        <p:spPr>
          <a:xfrm>
            <a:off x="8178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23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1885" name="Google Shape;1885;p34"/>
          <p:cNvGrpSpPr/>
          <p:nvPr/>
        </p:nvGrpSpPr>
        <p:grpSpPr>
          <a:xfrm>
            <a:off x="362604" y="877210"/>
            <a:ext cx="11466785" cy="5674940"/>
            <a:chOff x="2518772" y="1164350"/>
            <a:chExt cx="4095134" cy="5494713"/>
          </a:xfrm>
        </p:grpSpPr>
        <p:grpSp>
          <p:nvGrpSpPr>
            <p:cNvPr id="1886" name="Google Shape;1886;p34"/>
            <p:cNvGrpSpPr/>
            <p:nvPr/>
          </p:nvGrpSpPr>
          <p:grpSpPr>
            <a:xfrm>
              <a:off x="2518772" y="1164350"/>
              <a:ext cx="4095134" cy="5494713"/>
              <a:chOff x="2518772" y="1164350"/>
              <a:chExt cx="4095134" cy="5494713"/>
            </a:xfrm>
          </p:grpSpPr>
          <p:grpSp>
            <p:nvGrpSpPr>
              <p:cNvPr id="1887" name="Google Shape;1887;p34"/>
              <p:cNvGrpSpPr/>
              <p:nvPr/>
            </p:nvGrpSpPr>
            <p:grpSpPr>
              <a:xfrm>
                <a:off x="2518772" y="1164350"/>
                <a:ext cx="4043044" cy="5494713"/>
                <a:chOff x="2518772" y="1164350"/>
                <a:chExt cx="4043044" cy="5494713"/>
              </a:xfrm>
            </p:grpSpPr>
            <p:sp>
              <p:nvSpPr>
                <p:cNvPr id="1888" name="Google Shape;1888;p34"/>
                <p:cNvSpPr/>
                <p:nvPr/>
              </p:nvSpPr>
              <p:spPr>
                <a:xfrm rot="-1452">
                  <a:off x="2519814" y="1573640"/>
                  <a:ext cx="4040961" cy="5084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1" h="8682" extrusionOk="0">
                      <a:moveTo>
                        <a:pt x="83" y="1"/>
                      </a:moveTo>
                      <a:cubicBezTo>
                        <a:pt x="83" y="2128"/>
                        <a:pt x="0" y="2128"/>
                        <a:pt x="0" y="4254"/>
                      </a:cubicBezTo>
                      <a:lnTo>
                        <a:pt x="0" y="8516"/>
                      </a:lnTo>
                      <a:cubicBezTo>
                        <a:pt x="0" y="8543"/>
                        <a:pt x="20" y="8550"/>
                        <a:pt x="47" y="8550"/>
                      </a:cubicBezTo>
                      <a:cubicBezTo>
                        <a:pt x="78" y="8550"/>
                        <a:pt x="118" y="8541"/>
                        <a:pt x="149" y="8541"/>
                      </a:cubicBezTo>
                      <a:cubicBezTo>
                        <a:pt x="2085" y="8541"/>
                        <a:pt x="2085" y="8673"/>
                        <a:pt x="4030" y="8673"/>
                      </a:cubicBezTo>
                      <a:cubicBezTo>
                        <a:pt x="5967" y="8673"/>
                        <a:pt x="5967" y="8582"/>
                        <a:pt x="7911" y="8582"/>
                      </a:cubicBezTo>
                      <a:cubicBezTo>
                        <a:pt x="9848" y="8582"/>
                        <a:pt x="9848" y="8682"/>
                        <a:pt x="11784" y="8682"/>
                      </a:cubicBezTo>
                      <a:cubicBezTo>
                        <a:pt x="13729" y="8682"/>
                        <a:pt x="13729" y="8591"/>
                        <a:pt x="15665" y="8591"/>
                      </a:cubicBezTo>
                      <a:cubicBezTo>
                        <a:pt x="15723" y="8591"/>
                        <a:pt x="15748" y="8574"/>
                        <a:pt x="15748" y="8516"/>
                      </a:cubicBezTo>
                      <a:cubicBezTo>
                        <a:pt x="15748" y="6406"/>
                        <a:pt x="15872" y="6406"/>
                        <a:pt x="15881" y="4296"/>
                      </a:cubicBezTo>
                      <a:cubicBezTo>
                        <a:pt x="15881" y="2186"/>
                        <a:pt x="15789" y="2186"/>
                        <a:pt x="15789" y="75"/>
                      </a:cubicBezTo>
                      <a:lnTo>
                        <a:pt x="83" y="1"/>
                      </a:lnTo>
                      <a:close/>
                    </a:path>
                  </a:pathLst>
                </a:custGeom>
                <a:solidFill>
                  <a:srgbClr val="FFE6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34"/>
                <p:cNvSpPr/>
                <p:nvPr/>
              </p:nvSpPr>
              <p:spPr>
                <a:xfrm>
                  <a:off x="2529707" y="1164350"/>
                  <a:ext cx="4005376" cy="448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1" h="1855" extrusionOk="0">
                      <a:moveTo>
                        <a:pt x="249" y="1"/>
                      </a:moveTo>
                      <a:lnTo>
                        <a:pt x="249" y="812"/>
                      </a:lnTo>
                      <a:cubicBezTo>
                        <a:pt x="406" y="903"/>
                        <a:pt x="505" y="1076"/>
                        <a:pt x="505" y="1258"/>
                      </a:cubicBezTo>
                      <a:cubicBezTo>
                        <a:pt x="514" y="1540"/>
                        <a:pt x="282" y="1772"/>
                        <a:pt x="0" y="1772"/>
                      </a:cubicBezTo>
                      <a:lnTo>
                        <a:pt x="1294" y="1778"/>
                      </a:lnTo>
                      <a:lnTo>
                        <a:pt x="1294" y="1778"/>
                      </a:lnTo>
                      <a:cubicBezTo>
                        <a:pt x="1104" y="1680"/>
                        <a:pt x="974" y="1483"/>
                        <a:pt x="969" y="1258"/>
                      </a:cubicBezTo>
                      <a:cubicBezTo>
                        <a:pt x="960" y="994"/>
                        <a:pt x="1134" y="762"/>
                        <a:pt x="1382" y="696"/>
                      </a:cubicBezTo>
                      <a:lnTo>
                        <a:pt x="1325" y="1"/>
                      </a:lnTo>
                      <a:close/>
                      <a:moveTo>
                        <a:pt x="1780" y="1"/>
                      </a:moveTo>
                      <a:lnTo>
                        <a:pt x="1838" y="737"/>
                      </a:lnTo>
                      <a:cubicBezTo>
                        <a:pt x="2028" y="845"/>
                        <a:pt x="2144" y="1043"/>
                        <a:pt x="2152" y="1258"/>
                      </a:cubicBezTo>
                      <a:cubicBezTo>
                        <a:pt x="2158" y="1482"/>
                        <a:pt x="2032" y="1683"/>
                        <a:pt x="1847" y="1781"/>
                      </a:cubicBezTo>
                      <a:lnTo>
                        <a:pt x="1847" y="1781"/>
                      </a:lnTo>
                      <a:lnTo>
                        <a:pt x="3047" y="1788"/>
                      </a:lnTo>
                      <a:lnTo>
                        <a:pt x="3047" y="1788"/>
                      </a:lnTo>
                      <a:cubicBezTo>
                        <a:pt x="2796" y="1742"/>
                        <a:pt x="2606" y="1523"/>
                        <a:pt x="2599" y="1258"/>
                      </a:cubicBezTo>
                      <a:cubicBezTo>
                        <a:pt x="2591" y="1027"/>
                        <a:pt x="2740" y="820"/>
                        <a:pt x="2955" y="745"/>
                      </a:cubicBezTo>
                      <a:lnTo>
                        <a:pt x="2905" y="1"/>
                      </a:lnTo>
                      <a:close/>
                      <a:moveTo>
                        <a:pt x="3360" y="1"/>
                      </a:moveTo>
                      <a:lnTo>
                        <a:pt x="3410" y="795"/>
                      </a:lnTo>
                      <a:cubicBezTo>
                        <a:pt x="3575" y="894"/>
                        <a:pt x="3675" y="1068"/>
                        <a:pt x="3675" y="1258"/>
                      </a:cubicBezTo>
                      <a:cubicBezTo>
                        <a:pt x="3682" y="1525"/>
                        <a:pt x="3491" y="1745"/>
                        <a:pt x="3237" y="1789"/>
                      </a:cubicBezTo>
                      <a:lnTo>
                        <a:pt x="3237" y="1789"/>
                      </a:lnTo>
                      <a:lnTo>
                        <a:pt x="4708" y="1796"/>
                      </a:lnTo>
                      <a:lnTo>
                        <a:pt x="4708" y="1796"/>
                      </a:lnTo>
                      <a:cubicBezTo>
                        <a:pt x="4415" y="1792"/>
                        <a:pt x="4179" y="1553"/>
                        <a:pt x="4171" y="1258"/>
                      </a:cubicBezTo>
                      <a:cubicBezTo>
                        <a:pt x="4171" y="1035"/>
                        <a:pt x="4312" y="828"/>
                        <a:pt x="4519" y="754"/>
                      </a:cubicBezTo>
                      <a:lnTo>
                        <a:pt x="4486" y="1"/>
                      </a:lnTo>
                      <a:close/>
                      <a:moveTo>
                        <a:pt x="3047" y="1788"/>
                      </a:moveTo>
                      <a:cubicBezTo>
                        <a:pt x="3079" y="1793"/>
                        <a:pt x="3112" y="1796"/>
                        <a:pt x="3145" y="1796"/>
                      </a:cubicBezTo>
                      <a:cubicBezTo>
                        <a:pt x="3177" y="1796"/>
                        <a:pt x="3207" y="1794"/>
                        <a:pt x="3237" y="1789"/>
                      </a:cubicBezTo>
                      <a:lnTo>
                        <a:pt x="3237" y="1789"/>
                      </a:lnTo>
                      <a:lnTo>
                        <a:pt x="3047" y="1788"/>
                      </a:lnTo>
                      <a:close/>
                      <a:moveTo>
                        <a:pt x="4708" y="1796"/>
                      </a:moveTo>
                      <a:cubicBezTo>
                        <a:pt x="4711" y="1796"/>
                        <a:pt x="4714" y="1796"/>
                        <a:pt x="4717" y="1796"/>
                      </a:cubicBezTo>
                      <a:cubicBezTo>
                        <a:pt x="4718" y="1796"/>
                        <a:pt x="4720" y="1796"/>
                        <a:pt x="4721" y="1796"/>
                      </a:cubicBezTo>
                      <a:lnTo>
                        <a:pt x="4721" y="1796"/>
                      </a:lnTo>
                      <a:lnTo>
                        <a:pt x="4708" y="1796"/>
                      </a:lnTo>
                      <a:close/>
                      <a:moveTo>
                        <a:pt x="1294" y="1778"/>
                      </a:moveTo>
                      <a:lnTo>
                        <a:pt x="1294" y="1778"/>
                      </a:lnTo>
                      <a:cubicBezTo>
                        <a:pt x="1378" y="1822"/>
                        <a:pt x="1472" y="1846"/>
                        <a:pt x="1573" y="1846"/>
                      </a:cubicBezTo>
                      <a:cubicBezTo>
                        <a:pt x="1578" y="1846"/>
                        <a:pt x="1582" y="1846"/>
                        <a:pt x="1587" y="1846"/>
                      </a:cubicBezTo>
                      <a:cubicBezTo>
                        <a:pt x="1680" y="1846"/>
                        <a:pt x="1769" y="1823"/>
                        <a:pt x="1847" y="1781"/>
                      </a:cubicBezTo>
                      <a:lnTo>
                        <a:pt x="1847" y="1781"/>
                      </a:lnTo>
                      <a:lnTo>
                        <a:pt x="1294" y="1778"/>
                      </a:lnTo>
                      <a:close/>
                      <a:moveTo>
                        <a:pt x="4941" y="1"/>
                      </a:moveTo>
                      <a:lnTo>
                        <a:pt x="4974" y="795"/>
                      </a:lnTo>
                      <a:cubicBezTo>
                        <a:pt x="5139" y="886"/>
                        <a:pt x="5247" y="1068"/>
                        <a:pt x="5247" y="1258"/>
                      </a:cubicBezTo>
                      <a:cubicBezTo>
                        <a:pt x="5255" y="1547"/>
                        <a:pt x="5017" y="1795"/>
                        <a:pt x="4721" y="1796"/>
                      </a:cubicBezTo>
                      <a:lnTo>
                        <a:pt x="4721" y="1796"/>
                      </a:lnTo>
                      <a:lnTo>
                        <a:pt x="15734" y="1854"/>
                      </a:lnTo>
                      <a:lnTo>
                        <a:pt x="15734" y="1854"/>
                      </a:lnTo>
                      <a:cubicBezTo>
                        <a:pt x="15406" y="1851"/>
                        <a:pt x="15136" y="1587"/>
                        <a:pt x="15128" y="1258"/>
                      </a:cubicBezTo>
                      <a:cubicBezTo>
                        <a:pt x="15128" y="1010"/>
                        <a:pt x="15277" y="779"/>
                        <a:pt x="15508" y="696"/>
                      </a:cubicBezTo>
                      <a:lnTo>
                        <a:pt x="15508" y="1"/>
                      </a:lnTo>
                      <a:lnTo>
                        <a:pt x="14416" y="1"/>
                      </a:lnTo>
                      <a:lnTo>
                        <a:pt x="14383" y="803"/>
                      </a:lnTo>
                      <a:cubicBezTo>
                        <a:pt x="14557" y="886"/>
                        <a:pt x="14664" y="1060"/>
                        <a:pt x="14673" y="1258"/>
                      </a:cubicBezTo>
                      <a:cubicBezTo>
                        <a:pt x="14673" y="1540"/>
                        <a:pt x="14449" y="1772"/>
                        <a:pt x="14168" y="1772"/>
                      </a:cubicBezTo>
                      <a:cubicBezTo>
                        <a:pt x="13878" y="1772"/>
                        <a:pt x="13655" y="1540"/>
                        <a:pt x="13647" y="1258"/>
                      </a:cubicBezTo>
                      <a:cubicBezTo>
                        <a:pt x="13647" y="1060"/>
                        <a:pt x="13754" y="878"/>
                        <a:pt x="13936" y="795"/>
                      </a:cubicBezTo>
                      <a:lnTo>
                        <a:pt x="13961" y="1"/>
                      </a:lnTo>
                      <a:lnTo>
                        <a:pt x="12827" y="1"/>
                      </a:lnTo>
                      <a:lnTo>
                        <a:pt x="12827" y="803"/>
                      </a:lnTo>
                      <a:cubicBezTo>
                        <a:pt x="12993" y="894"/>
                        <a:pt x="13100" y="1068"/>
                        <a:pt x="13100" y="1258"/>
                      </a:cubicBezTo>
                      <a:cubicBezTo>
                        <a:pt x="13109" y="1540"/>
                        <a:pt x="12877" y="1772"/>
                        <a:pt x="12596" y="1772"/>
                      </a:cubicBezTo>
                      <a:cubicBezTo>
                        <a:pt x="12306" y="1772"/>
                        <a:pt x="12074" y="1540"/>
                        <a:pt x="12066" y="1258"/>
                      </a:cubicBezTo>
                      <a:cubicBezTo>
                        <a:pt x="12066" y="1052"/>
                        <a:pt x="12182" y="861"/>
                        <a:pt x="12372" y="779"/>
                      </a:cubicBezTo>
                      <a:lnTo>
                        <a:pt x="12372" y="1"/>
                      </a:lnTo>
                      <a:lnTo>
                        <a:pt x="11247" y="1"/>
                      </a:lnTo>
                      <a:lnTo>
                        <a:pt x="11263" y="795"/>
                      </a:lnTo>
                      <a:cubicBezTo>
                        <a:pt x="11437" y="886"/>
                        <a:pt x="11545" y="1060"/>
                        <a:pt x="11545" y="1258"/>
                      </a:cubicBezTo>
                      <a:cubicBezTo>
                        <a:pt x="11553" y="1548"/>
                        <a:pt x="11321" y="1788"/>
                        <a:pt x="11032" y="1788"/>
                      </a:cubicBezTo>
                      <a:cubicBezTo>
                        <a:pt x="10734" y="1780"/>
                        <a:pt x="10494" y="1548"/>
                        <a:pt x="10494" y="1258"/>
                      </a:cubicBezTo>
                      <a:cubicBezTo>
                        <a:pt x="10485" y="1043"/>
                        <a:pt x="10609" y="845"/>
                        <a:pt x="10816" y="762"/>
                      </a:cubicBezTo>
                      <a:lnTo>
                        <a:pt x="10800" y="1"/>
                      </a:lnTo>
                      <a:lnTo>
                        <a:pt x="9707" y="1"/>
                      </a:lnTo>
                      <a:lnTo>
                        <a:pt x="9674" y="745"/>
                      </a:lnTo>
                      <a:cubicBezTo>
                        <a:pt x="9873" y="836"/>
                        <a:pt x="9997" y="1035"/>
                        <a:pt x="10005" y="1258"/>
                      </a:cubicBezTo>
                      <a:cubicBezTo>
                        <a:pt x="10014" y="1565"/>
                        <a:pt x="9757" y="1821"/>
                        <a:pt x="9451" y="1821"/>
                      </a:cubicBezTo>
                      <a:cubicBezTo>
                        <a:pt x="9136" y="1821"/>
                        <a:pt x="8880" y="1573"/>
                        <a:pt x="8872" y="1258"/>
                      </a:cubicBezTo>
                      <a:cubicBezTo>
                        <a:pt x="8872" y="1027"/>
                        <a:pt x="9004" y="820"/>
                        <a:pt x="9219" y="737"/>
                      </a:cubicBezTo>
                      <a:lnTo>
                        <a:pt x="9252" y="1"/>
                      </a:lnTo>
                      <a:lnTo>
                        <a:pt x="8152" y="1"/>
                      </a:lnTo>
                      <a:lnTo>
                        <a:pt x="8085" y="795"/>
                      </a:lnTo>
                      <a:cubicBezTo>
                        <a:pt x="8259" y="886"/>
                        <a:pt x="8375" y="1060"/>
                        <a:pt x="8375" y="1258"/>
                      </a:cubicBezTo>
                      <a:cubicBezTo>
                        <a:pt x="8383" y="1535"/>
                        <a:pt x="8160" y="1763"/>
                        <a:pt x="7885" y="1763"/>
                      </a:cubicBezTo>
                      <a:cubicBezTo>
                        <a:pt x="7880" y="1763"/>
                        <a:pt x="7875" y="1763"/>
                        <a:pt x="7870" y="1763"/>
                      </a:cubicBezTo>
                      <a:cubicBezTo>
                        <a:pt x="7589" y="1763"/>
                        <a:pt x="7357" y="1540"/>
                        <a:pt x="7357" y="1258"/>
                      </a:cubicBezTo>
                      <a:cubicBezTo>
                        <a:pt x="7349" y="1060"/>
                        <a:pt x="7457" y="886"/>
                        <a:pt x="7630" y="795"/>
                      </a:cubicBezTo>
                      <a:lnTo>
                        <a:pt x="7697" y="1"/>
                      </a:lnTo>
                      <a:lnTo>
                        <a:pt x="6571" y="1"/>
                      </a:lnTo>
                      <a:lnTo>
                        <a:pt x="6521" y="762"/>
                      </a:lnTo>
                      <a:cubicBezTo>
                        <a:pt x="6720" y="853"/>
                        <a:pt x="6836" y="1043"/>
                        <a:pt x="6844" y="1258"/>
                      </a:cubicBezTo>
                      <a:cubicBezTo>
                        <a:pt x="6852" y="1556"/>
                        <a:pt x="6604" y="1805"/>
                        <a:pt x="6298" y="1805"/>
                      </a:cubicBezTo>
                      <a:cubicBezTo>
                        <a:pt x="6000" y="1805"/>
                        <a:pt x="5752" y="1565"/>
                        <a:pt x="5744" y="1258"/>
                      </a:cubicBezTo>
                      <a:cubicBezTo>
                        <a:pt x="5735" y="1035"/>
                        <a:pt x="5868" y="836"/>
                        <a:pt x="6066" y="754"/>
                      </a:cubicBezTo>
                      <a:lnTo>
                        <a:pt x="6116" y="1"/>
                      </a:lnTo>
                      <a:close/>
                      <a:moveTo>
                        <a:pt x="15734" y="1854"/>
                      </a:moveTo>
                      <a:cubicBezTo>
                        <a:pt x="15736" y="1854"/>
                        <a:pt x="15738" y="1854"/>
                        <a:pt x="15740" y="1854"/>
                      </a:cubicBezTo>
                      <a:lnTo>
                        <a:pt x="15734" y="1854"/>
                      </a:lnTo>
                      <a:close/>
                    </a:path>
                  </a:pathLst>
                </a:custGeom>
                <a:solidFill>
                  <a:srgbClr val="FFE6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90" name="Google Shape;1890;p34"/>
              <p:cNvSpPr/>
              <p:nvPr/>
            </p:nvSpPr>
            <p:spPr>
              <a:xfrm>
                <a:off x="2572906" y="1630236"/>
                <a:ext cx="4041000" cy="4914272"/>
              </a:xfrm>
              <a:custGeom>
                <a:avLst/>
                <a:gdLst/>
                <a:ahLst/>
                <a:cxnLst/>
                <a:rect l="l" t="t" r="r" b="b"/>
                <a:pathLst>
                  <a:path w="15881" h="8682" fill="none" extrusionOk="0">
                    <a:moveTo>
                      <a:pt x="83" y="1"/>
                    </a:moveTo>
                    <a:cubicBezTo>
                      <a:pt x="83" y="2128"/>
                      <a:pt x="0" y="2128"/>
                      <a:pt x="0" y="4254"/>
                    </a:cubicBezTo>
                    <a:lnTo>
                      <a:pt x="0" y="8516"/>
                    </a:lnTo>
                    <a:cubicBezTo>
                      <a:pt x="0" y="8574"/>
                      <a:pt x="91" y="8541"/>
                      <a:pt x="149" y="8541"/>
                    </a:cubicBezTo>
                    <a:cubicBezTo>
                      <a:pt x="2085" y="8541"/>
                      <a:pt x="2085" y="8673"/>
                      <a:pt x="4030" y="8673"/>
                    </a:cubicBezTo>
                    <a:cubicBezTo>
                      <a:pt x="5967" y="8673"/>
                      <a:pt x="5967" y="8582"/>
                      <a:pt x="7911" y="8582"/>
                    </a:cubicBezTo>
                    <a:cubicBezTo>
                      <a:pt x="9848" y="8582"/>
                      <a:pt x="9848" y="8682"/>
                      <a:pt x="11784" y="8682"/>
                    </a:cubicBezTo>
                    <a:cubicBezTo>
                      <a:pt x="13729" y="8682"/>
                      <a:pt x="13729" y="8591"/>
                      <a:pt x="15665" y="8591"/>
                    </a:cubicBezTo>
                    <a:cubicBezTo>
                      <a:pt x="15723" y="8591"/>
                      <a:pt x="15748" y="8574"/>
                      <a:pt x="15748" y="8516"/>
                    </a:cubicBezTo>
                    <a:cubicBezTo>
                      <a:pt x="15748" y="6406"/>
                      <a:pt x="15872" y="6406"/>
                      <a:pt x="15881" y="4296"/>
                    </a:cubicBezTo>
                    <a:cubicBezTo>
                      <a:pt x="15881" y="2186"/>
                      <a:pt x="15789" y="2186"/>
                      <a:pt x="15789" y="75"/>
                    </a:cubicBezTo>
                  </a:path>
                </a:pathLst>
              </a:custGeom>
              <a:noFill/>
              <a:ln w="9525" cap="rnd" cmpd="sng">
                <a:solidFill>
                  <a:srgbClr val="05030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34"/>
            <p:cNvSpPr/>
            <p:nvPr/>
          </p:nvSpPr>
          <p:spPr>
            <a:xfrm>
              <a:off x="2583327" y="1195014"/>
              <a:ext cx="4005376" cy="448391"/>
            </a:xfrm>
            <a:custGeom>
              <a:avLst/>
              <a:gdLst/>
              <a:ahLst/>
              <a:cxnLst/>
              <a:rect l="l" t="t" r="r" b="b"/>
              <a:pathLst>
                <a:path w="15741" h="1855" fill="none" extrusionOk="0">
                  <a:moveTo>
                    <a:pt x="15740" y="1854"/>
                  </a:moveTo>
                  <a:cubicBezTo>
                    <a:pt x="15409" y="1854"/>
                    <a:pt x="15136" y="1589"/>
                    <a:pt x="15128" y="1258"/>
                  </a:cubicBezTo>
                  <a:cubicBezTo>
                    <a:pt x="15128" y="1010"/>
                    <a:pt x="15277" y="779"/>
                    <a:pt x="15508" y="696"/>
                  </a:cubicBezTo>
                  <a:lnTo>
                    <a:pt x="15508" y="1"/>
                  </a:lnTo>
                  <a:lnTo>
                    <a:pt x="14416" y="1"/>
                  </a:lnTo>
                  <a:lnTo>
                    <a:pt x="14383" y="803"/>
                  </a:lnTo>
                  <a:cubicBezTo>
                    <a:pt x="14557" y="886"/>
                    <a:pt x="14664" y="1060"/>
                    <a:pt x="14673" y="1258"/>
                  </a:cubicBezTo>
                  <a:cubicBezTo>
                    <a:pt x="14673" y="1540"/>
                    <a:pt x="14449" y="1772"/>
                    <a:pt x="14168" y="1772"/>
                  </a:cubicBezTo>
                  <a:cubicBezTo>
                    <a:pt x="13878" y="1772"/>
                    <a:pt x="13655" y="1540"/>
                    <a:pt x="13647" y="1258"/>
                  </a:cubicBezTo>
                  <a:cubicBezTo>
                    <a:pt x="13647" y="1060"/>
                    <a:pt x="13754" y="878"/>
                    <a:pt x="13936" y="795"/>
                  </a:cubicBezTo>
                  <a:lnTo>
                    <a:pt x="13961" y="1"/>
                  </a:lnTo>
                  <a:lnTo>
                    <a:pt x="12827" y="1"/>
                  </a:lnTo>
                  <a:lnTo>
                    <a:pt x="12827" y="803"/>
                  </a:lnTo>
                  <a:cubicBezTo>
                    <a:pt x="12993" y="894"/>
                    <a:pt x="13100" y="1068"/>
                    <a:pt x="13100" y="1258"/>
                  </a:cubicBezTo>
                  <a:cubicBezTo>
                    <a:pt x="13109" y="1540"/>
                    <a:pt x="12877" y="1772"/>
                    <a:pt x="12596" y="1772"/>
                  </a:cubicBezTo>
                  <a:cubicBezTo>
                    <a:pt x="12306" y="1772"/>
                    <a:pt x="12074" y="1540"/>
                    <a:pt x="12066" y="1258"/>
                  </a:cubicBezTo>
                  <a:cubicBezTo>
                    <a:pt x="12066" y="1052"/>
                    <a:pt x="12182" y="861"/>
                    <a:pt x="12372" y="779"/>
                  </a:cubicBezTo>
                  <a:lnTo>
                    <a:pt x="12372" y="1"/>
                  </a:lnTo>
                  <a:lnTo>
                    <a:pt x="11247" y="1"/>
                  </a:lnTo>
                  <a:lnTo>
                    <a:pt x="11263" y="795"/>
                  </a:lnTo>
                  <a:cubicBezTo>
                    <a:pt x="11437" y="886"/>
                    <a:pt x="11545" y="1060"/>
                    <a:pt x="11545" y="1258"/>
                  </a:cubicBezTo>
                  <a:cubicBezTo>
                    <a:pt x="11553" y="1548"/>
                    <a:pt x="11321" y="1788"/>
                    <a:pt x="11032" y="1788"/>
                  </a:cubicBezTo>
                  <a:cubicBezTo>
                    <a:pt x="10734" y="1780"/>
                    <a:pt x="10494" y="1548"/>
                    <a:pt x="10494" y="1258"/>
                  </a:cubicBezTo>
                  <a:cubicBezTo>
                    <a:pt x="10485" y="1043"/>
                    <a:pt x="10609" y="845"/>
                    <a:pt x="10816" y="762"/>
                  </a:cubicBezTo>
                  <a:lnTo>
                    <a:pt x="10800" y="1"/>
                  </a:lnTo>
                  <a:lnTo>
                    <a:pt x="9707" y="1"/>
                  </a:lnTo>
                  <a:lnTo>
                    <a:pt x="9674" y="745"/>
                  </a:lnTo>
                  <a:cubicBezTo>
                    <a:pt x="9873" y="836"/>
                    <a:pt x="9997" y="1035"/>
                    <a:pt x="10005" y="1258"/>
                  </a:cubicBezTo>
                  <a:cubicBezTo>
                    <a:pt x="10014" y="1565"/>
                    <a:pt x="9757" y="1821"/>
                    <a:pt x="9451" y="1821"/>
                  </a:cubicBezTo>
                  <a:cubicBezTo>
                    <a:pt x="9136" y="1821"/>
                    <a:pt x="8880" y="1573"/>
                    <a:pt x="8872" y="1258"/>
                  </a:cubicBezTo>
                  <a:cubicBezTo>
                    <a:pt x="8872" y="1027"/>
                    <a:pt x="9004" y="820"/>
                    <a:pt x="9219" y="737"/>
                  </a:cubicBezTo>
                  <a:lnTo>
                    <a:pt x="9252" y="1"/>
                  </a:lnTo>
                  <a:lnTo>
                    <a:pt x="8152" y="1"/>
                  </a:lnTo>
                  <a:lnTo>
                    <a:pt x="8085" y="795"/>
                  </a:lnTo>
                  <a:cubicBezTo>
                    <a:pt x="8259" y="886"/>
                    <a:pt x="8375" y="1060"/>
                    <a:pt x="8375" y="1258"/>
                  </a:cubicBezTo>
                  <a:cubicBezTo>
                    <a:pt x="8383" y="1540"/>
                    <a:pt x="8152" y="1772"/>
                    <a:pt x="7870" y="1763"/>
                  </a:cubicBezTo>
                  <a:cubicBezTo>
                    <a:pt x="7589" y="1763"/>
                    <a:pt x="7357" y="1540"/>
                    <a:pt x="7357" y="1258"/>
                  </a:cubicBezTo>
                  <a:cubicBezTo>
                    <a:pt x="7349" y="1060"/>
                    <a:pt x="7457" y="886"/>
                    <a:pt x="7630" y="795"/>
                  </a:cubicBezTo>
                  <a:lnTo>
                    <a:pt x="7697" y="1"/>
                  </a:lnTo>
                  <a:lnTo>
                    <a:pt x="6571" y="1"/>
                  </a:lnTo>
                  <a:lnTo>
                    <a:pt x="6521" y="762"/>
                  </a:lnTo>
                  <a:cubicBezTo>
                    <a:pt x="6720" y="853"/>
                    <a:pt x="6836" y="1043"/>
                    <a:pt x="6844" y="1258"/>
                  </a:cubicBezTo>
                  <a:cubicBezTo>
                    <a:pt x="6852" y="1556"/>
                    <a:pt x="6604" y="1805"/>
                    <a:pt x="6298" y="1805"/>
                  </a:cubicBezTo>
                  <a:cubicBezTo>
                    <a:pt x="6000" y="1805"/>
                    <a:pt x="5752" y="1565"/>
                    <a:pt x="5744" y="1258"/>
                  </a:cubicBezTo>
                  <a:cubicBezTo>
                    <a:pt x="5735" y="1035"/>
                    <a:pt x="5868" y="836"/>
                    <a:pt x="6066" y="754"/>
                  </a:cubicBezTo>
                  <a:lnTo>
                    <a:pt x="6116" y="1"/>
                  </a:lnTo>
                  <a:lnTo>
                    <a:pt x="4941" y="1"/>
                  </a:lnTo>
                  <a:lnTo>
                    <a:pt x="4974" y="795"/>
                  </a:lnTo>
                  <a:cubicBezTo>
                    <a:pt x="5139" y="886"/>
                    <a:pt x="5247" y="1068"/>
                    <a:pt x="5247" y="1258"/>
                  </a:cubicBezTo>
                  <a:cubicBezTo>
                    <a:pt x="5255" y="1548"/>
                    <a:pt x="5015" y="1796"/>
                    <a:pt x="4717" y="1796"/>
                  </a:cubicBezTo>
                  <a:cubicBezTo>
                    <a:pt x="4419" y="1796"/>
                    <a:pt x="4180" y="1556"/>
                    <a:pt x="4171" y="1258"/>
                  </a:cubicBezTo>
                  <a:cubicBezTo>
                    <a:pt x="4171" y="1035"/>
                    <a:pt x="4312" y="828"/>
                    <a:pt x="4519" y="754"/>
                  </a:cubicBezTo>
                  <a:lnTo>
                    <a:pt x="4486" y="1"/>
                  </a:lnTo>
                  <a:lnTo>
                    <a:pt x="3360" y="1"/>
                  </a:lnTo>
                  <a:lnTo>
                    <a:pt x="3410" y="795"/>
                  </a:lnTo>
                  <a:cubicBezTo>
                    <a:pt x="3575" y="894"/>
                    <a:pt x="3675" y="1068"/>
                    <a:pt x="3675" y="1258"/>
                  </a:cubicBezTo>
                  <a:cubicBezTo>
                    <a:pt x="3683" y="1556"/>
                    <a:pt x="3443" y="1796"/>
                    <a:pt x="3145" y="1796"/>
                  </a:cubicBezTo>
                  <a:cubicBezTo>
                    <a:pt x="2847" y="1796"/>
                    <a:pt x="2607" y="1556"/>
                    <a:pt x="2599" y="1258"/>
                  </a:cubicBezTo>
                  <a:cubicBezTo>
                    <a:pt x="2591" y="1027"/>
                    <a:pt x="2740" y="820"/>
                    <a:pt x="2955" y="745"/>
                  </a:cubicBezTo>
                  <a:lnTo>
                    <a:pt x="2905" y="1"/>
                  </a:lnTo>
                  <a:lnTo>
                    <a:pt x="1780" y="1"/>
                  </a:lnTo>
                  <a:lnTo>
                    <a:pt x="1838" y="737"/>
                  </a:lnTo>
                  <a:cubicBezTo>
                    <a:pt x="2028" y="845"/>
                    <a:pt x="2144" y="1043"/>
                    <a:pt x="2152" y="1258"/>
                  </a:cubicBezTo>
                  <a:cubicBezTo>
                    <a:pt x="2160" y="1581"/>
                    <a:pt x="1896" y="1854"/>
                    <a:pt x="1573" y="1846"/>
                  </a:cubicBezTo>
                  <a:cubicBezTo>
                    <a:pt x="1242" y="1846"/>
                    <a:pt x="977" y="1581"/>
                    <a:pt x="969" y="1258"/>
                  </a:cubicBezTo>
                  <a:cubicBezTo>
                    <a:pt x="960" y="994"/>
                    <a:pt x="1134" y="762"/>
                    <a:pt x="1382" y="696"/>
                  </a:cubicBezTo>
                  <a:lnTo>
                    <a:pt x="1325" y="1"/>
                  </a:lnTo>
                  <a:lnTo>
                    <a:pt x="249" y="1"/>
                  </a:lnTo>
                  <a:lnTo>
                    <a:pt x="249" y="812"/>
                  </a:lnTo>
                  <a:cubicBezTo>
                    <a:pt x="406" y="903"/>
                    <a:pt x="505" y="1076"/>
                    <a:pt x="505" y="1258"/>
                  </a:cubicBezTo>
                  <a:cubicBezTo>
                    <a:pt x="514" y="1540"/>
                    <a:pt x="282" y="1772"/>
                    <a:pt x="0" y="1772"/>
                  </a:cubicBezTo>
                </a:path>
              </a:pathLst>
            </a:custGeom>
            <a:noFill/>
            <a:ln w="9525" cap="rnd" cmpd="sng">
              <a:solidFill>
                <a:srgbClr val="05030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92" name="Google Shape;18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3746525"/>
            <a:ext cx="2089251" cy="208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3" name="Google Shape;18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175" y="1512900"/>
            <a:ext cx="5078400" cy="39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4" name="Google Shape;189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8725" y="2196700"/>
            <a:ext cx="616150" cy="6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5" name="Google Shape;189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8725" y="3120925"/>
            <a:ext cx="616150" cy="6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3125" y="3120925"/>
            <a:ext cx="616150" cy="6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7" name="Google Shape;189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0750" y="2196700"/>
            <a:ext cx="616150" cy="6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8" name="Google Shape;189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925" y="3120925"/>
            <a:ext cx="616150" cy="6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9" name="Google Shape;189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925" y="2196700"/>
            <a:ext cx="616150" cy="6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0" name="Google Shape;1900;p34"/>
          <p:cNvSpPr txBox="1"/>
          <p:nvPr/>
        </p:nvSpPr>
        <p:spPr>
          <a:xfrm>
            <a:off x="3213350" y="5304825"/>
            <a:ext cx="616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Malgun Gothic"/>
                <a:ea typeface="Malgun Gothic"/>
                <a:cs typeface="Malgun Gothic"/>
                <a:sym typeface="Malgun Gothic"/>
              </a:rPr>
              <a:t>점주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01" name="Google Shape;190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3463" y="22304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Google Shape;190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4738" y="315465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35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확인 엑스 표시 알바생 가서 나가!</a:t>
            </a:r>
            <a:endParaRPr sz="4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8" name="Google Shape;1908;p35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09" name="Google Shape;1909;p35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1910" name="Google Shape;1910;p35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11" name="Google Shape;1911;p35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1912" name="Google Shape;1912;p35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3" name="Google Shape;1913;p35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4" name="Google Shape;1914;p35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5" name="Google Shape;1915;p35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6" name="Google Shape;1916;p35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7" name="Google Shape;1917;p35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8" name="Google Shape;1918;p35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9" name="Google Shape;1919;p35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0" name="Google Shape;1920;p35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1" name="Google Shape;1921;p35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2" name="Google Shape;1922;p35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3" name="Google Shape;1923;p35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4" name="Google Shape;1924;p35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5" name="Google Shape;1925;p35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6" name="Google Shape;1926;p35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7" name="Google Shape;1927;p35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8" name="Google Shape;1928;p35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9" name="Google Shape;1929;p35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30" name="Google Shape;1930;p35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931" name="Google Shape;1931;p35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1932" name="Google Shape;1932;p35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33" name="Google Shape;1933;p35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1934" name="Google Shape;1934;p35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35" name="Google Shape;1935;p35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36" name="Google Shape;1936;p35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37" name="Google Shape;1937;p35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38" name="Google Shape;1938;p35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39" name="Google Shape;1939;p35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0" name="Google Shape;1940;p35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1" name="Google Shape;1941;p35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2" name="Google Shape;1942;p35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3" name="Google Shape;1943;p35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4" name="Google Shape;1944;p35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5" name="Google Shape;1945;p35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6" name="Google Shape;1946;p35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7" name="Google Shape;1947;p35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8" name="Google Shape;1948;p35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9" name="Google Shape;1949;p35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0" name="Google Shape;1950;p35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1" name="Google Shape;1951;p35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2" name="Google Shape;1952;p35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953" name="Google Shape;1953;p35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1954" name="Google Shape;1954;p35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55" name="Google Shape;1955;p35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1956" name="Google Shape;1956;p35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7" name="Google Shape;1957;p35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8" name="Google Shape;1958;p35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9" name="Google Shape;1959;p35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0" name="Google Shape;1960;p35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1" name="Google Shape;1961;p35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2" name="Google Shape;1962;p35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3" name="Google Shape;1963;p35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4" name="Google Shape;1964;p35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5" name="Google Shape;1965;p35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6" name="Google Shape;1966;p35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7" name="Google Shape;1967;p35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8" name="Google Shape;1968;p35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969" name="Google Shape;1969;p35"/>
          <p:cNvSpPr txBox="1"/>
          <p:nvPr/>
        </p:nvSpPr>
        <p:spPr>
          <a:xfrm>
            <a:off x="2082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24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970" name="Google Shape;1970;p35"/>
          <p:cNvSpPr/>
          <p:nvPr/>
        </p:nvSpPr>
        <p:spPr>
          <a:xfrm>
            <a:off x="306928" y="79148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71" name="Google Shape;1971;p35"/>
          <p:cNvGrpSpPr/>
          <p:nvPr/>
        </p:nvGrpSpPr>
        <p:grpSpPr>
          <a:xfrm>
            <a:off x="362604" y="877210"/>
            <a:ext cx="11466785" cy="5674940"/>
            <a:chOff x="2518772" y="1164350"/>
            <a:chExt cx="4095134" cy="5494713"/>
          </a:xfrm>
        </p:grpSpPr>
        <p:grpSp>
          <p:nvGrpSpPr>
            <p:cNvPr id="1972" name="Google Shape;1972;p35"/>
            <p:cNvGrpSpPr/>
            <p:nvPr/>
          </p:nvGrpSpPr>
          <p:grpSpPr>
            <a:xfrm>
              <a:off x="2518772" y="1164350"/>
              <a:ext cx="4043044" cy="5494713"/>
              <a:chOff x="2518772" y="1164350"/>
              <a:chExt cx="4043044" cy="5494713"/>
            </a:xfrm>
          </p:grpSpPr>
          <p:sp>
            <p:nvSpPr>
              <p:cNvPr id="1973" name="Google Shape;1973;p35"/>
              <p:cNvSpPr/>
              <p:nvPr/>
            </p:nvSpPr>
            <p:spPr>
              <a:xfrm rot="-1452">
                <a:off x="2519814" y="1573640"/>
                <a:ext cx="4040961" cy="5084570"/>
              </a:xfrm>
              <a:custGeom>
                <a:avLst/>
                <a:gdLst/>
                <a:ahLst/>
                <a:cxnLst/>
                <a:rect l="l" t="t" r="r" b="b"/>
                <a:pathLst>
                  <a:path w="15881" h="8682" extrusionOk="0">
                    <a:moveTo>
                      <a:pt x="83" y="1"/>
                    </a:moveTo>
                    <a:cubicBezTo>
                      <a:pt x="83" y="2128"/>
                      <a:pt x="0" y="2128"/>
                      <a:pt x="0" y="4254"/>
                    </a:cubicBezTo>
                    <a:lnTo>
                      <a:pt x="0" y="8516"/>
                    </a:lnTo>
                    <a:cubicBezTo>
                      <a:pt x="0" y="8543"/>
                      <a:pt x="20" y="8550"/>
                      <a:pt x="47" y="8550"/>
                    </a:cubicBezTo>
                    <a:cubicBezTo>
                      <a:pt x="78" y="8550"/>
                      <a:pt x="118" y="8541"/>
                      <a:pt x="149" y="8541"/>
                    </a:cubicBezTo>
                    <a:cubicBezTo>
                      <a:pt x="2085" y="8541"/>
                      <a:pt x="2085" y="8673"/>
                      <a:pt x="4030" y="8673"/>
                    </a:cubicBezTo>
                    <a:cubicBezTo>
                      <a:pt x="5967" y="8673"/>
                      <a:pt x="5967" y="8582"/>
                      <a:pt x="7911" y="8582"/>
                    </a:cubicBezTo>
                    <a:cubicBezTo>
                      <a:pt x="9848" y="8582"/>
                      <a:pt x="9848" y="8682"/>
                      <a:pt x="11784" y="8682"/>
                    </a:cubicBezTo>
                    <a:cubicBezTo>
                      <a:pt x="13729" y="8682"/>
                      <a:pt x="13729" y="8591"/>
                      <a:pt x="15665" y="8591"/>
                    </a:cubicBezTo>
                    <a:cubicBezTo>
                      <a:pt x="15723" y="8591"/>
                      <a:pt x="15748" y="8574"/>
                      <a:pt x="15748" y="8516"/>
                    </a:cubicBezTo>
                    <a:cubicBezTo>
                      <a:pt x="15748" y="6406"/>
                      <a:pt x="15872" y="6406"/>
                      <a:pt x="15881" y="4296"/>
                    </a:cubicBezTo>
                    <a:cubicBezTo>
                      <a:pt x="15881" y="2186"/>
                      <a:pt x="15789" y="2186"/>
                      <a:pt x="15789" y="75"/>
                    </a:cubicBez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FE6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5"/>
              <p:cNvSpPr/>
              <p:nvPr/>
            </p:nvSpPr>
            <p:spPr>
              <a:xfrm>
                <a:off x="2529707" y="1164350"/>
                <a:ext cx="4005376" cy="448391"/>
              </a:xfrm>
              <a:custGeom>
                <a:avLst/>
                <a:gdLst/>
                <a:ahLst/>
                <a:cxnLst/>
                <a:rect l="l" t="t" r="r" b="b"/>
                <a:pathLst>
                  <a:path w="15741" h="1855" extrusionOk="0">
                    <a:moveTo>
                      <a:pt x="249" y="1"/>
                    </a:moveTo>
                    <a:lnTo>
                      <a:pt x="249" y="812"/>
                    </a:lnTo>
                    <a:cubicBezTo>
                      <a:pt x="406" y="903"/>
                      <a:pt x="505" y="1076"/>
                      <a:pt x="505" y="1258"/>
                    </a:cubicBezTo>
                    <a:cubicBezTo>
                      <a:pt x="514" y="1540"/>
                      <a:pt x="282" y="1772"/>
                      <a:pt x="0" y="1772"/>
                    </a:cubicBezTo>
                    <a:lnTo>
                      <a:pt x="1294" y="1778"/>
                    </a:lnTo>
                    <a:lnTo>
                      <a:pt x="1294" y="1778"/>
                    </a:lnTo>
                    <a:cubicBezTo>
                      <a:pt x="1104" y="1680"/>
                      <a:pt x="974" y="1483"/>
                      <a:pt x="969" y="1258"/>
                    </a:cubicBezTo>
                    <a:cubicBezTo>
                      <a:pt x="960" y="994"/>
                      <a:pt x="1134" y="762"/>
                      <a:pt x="1382" y="696"/>
                    </a:cubicBezTo>
                    <a:lnTo>
                      <a:pt x="1325" y="1"/>
                    </a:lnTo>
                    <a:close/>
                    <a:moveTo>
                      <a:pt x="1780" y="1"/>
                    </a:moveTo>
                    <a:lnTo>
                      <a:pt x="1838" y="737"/>
                    </a:lnTo>
                    <a:cubicBezTo>
                      <a:pt x="2028" y="845"/>
                      <a:pt x="2144" y="1043"/>
                      <a:pt x="2152" y="1258"/>
                    </a:cubicBezTo>
                    <a:cubicBezTo>
                      <a:pt x="2158" y="1482"/>
                      <a:pt x="2032" y="1683"/>
                      <a:pt x="1847" y="1781"/>
                    </a:cubicBezTo>
                    <a:lnTo>
                      <a:pt x="1847" y="1781"/>
                    </a:lnTo>
                    <a:lnTo>
                      <a:pt x="3047" y="1788"/>
                    </a:lnTo>
                    <a:lnTo>
                      <a:pt x="3047" y="1788"/>
                    </a:lnTo>
                    <a:cubicBezTo>
                      <a:pt x="2796" y="1742"/>
                      <a:pt x="2606" y="1523"/>
                      <a:pt x="2599" y="1258"/>
                    </a:cubicBezTo>
                    <a:cubicBezTo>
                      <a:pt x="2591" y="1027"/>
                      <a:pt x="2740" y="820"/>
                      <a:pt x="2955" y="745"/>
                    </a:cubicBezTo>
                    <a:lnTo>
                      <a:pt x="2905" y="1"/>
                    </a:lnTo>
                    <a:close/>
                    <a:moveTo>
                      <a:pt x="3360" y="1"/>
                    </a:moveTo>
                    <a:lnTo>
                      <a:pt x="3410" y="795"/>
                    </a:lnTo>
                    <a:cubicBezTo>
                      <a:pt x="3575" y="894"/>
                      <a:pt x="3675" y="1068"/>
                      <a:pt x="3675" y="1258"/>
                    </a:cubicBezTo>
                    <a:cubicBezTo>
                      <a:pt x="3682" y="1525"/>
                      <a:pt x="3491" y="1745"/>
                      <a:pt x="3237" y="1789"/>
                    </a:cubicBezTo>
                    <a:lnTo>
                      <a:pt x="3237" y="1789"/>
                    </a:lnTo>
                    <a:lnTo>
                      <a:pt x="4708" y="1796"/>
                    </a:lnTo>
                    <a:lnTo>
                      <a:pt x="4708" y="1796"/>
                    </a:lnTo>
                    <a:cubicBezTo>
                      <a:pt x="4415" y="1792"/>
                      <a:pt x="4179" y="1553"/>
                      <a:pt x="4171" y="1258"/>
                    </a:cubicBezTo>
                    <a:cubicBezTo>
                      <a:pt x="4171" y="1035"/>
                      <a:pt x="4312" y="828"/>
                      <a:pt x="4519" y="754"/>
                    </a:cubicBezTo>
                    <a:lnTo>
                      <a:pt x="4486" y="1"/>
                    </a:lnTo>
                    <a:close/>
                    <a:moveTo>
                      <a:pt x="3047" y="1788"/>
                    </a:moveTo>
                    <a:cubicBezTo>
                      <a:pt x="3079" y="1793"/>
                      <a:pt x="3112" y="1796"/>
                      <a:pt x="3145" y="1796"/>
                    </a:cubicBezTo>
                    <a:cubicBezTo>
                      <a:pt x="3177" y="1796"/>
                      <a:pt x="3207" y="1794"/>
                      <a:pt x="3237" y="1789"/>
                    </a:cubicBezTo>
                    <a:lnTo>
                      <a:pt x="3237" y="1789"/>
                    </a:lnTo>
                    <a:lnTo>
                      <a:pt x="3047" y="1788"/>
                    </a:lnTo>
                    <a:close/>
                    <a:moveTo>
                      <a:pt x="4708" y="1796"/>
                    </a:moveTo>
                    <a:cubicBezTo>
                      <a:pt x="4711" y="1796"/>
                      <a:pt x="4714" y="1796"/>
                      <a:pt x="4717" y="1796"/>
                    </a:cubicBezTo>
                    <a:cubicBezTo>
                      <a:pt x="4718" y="1796"/>
                      <a:pt x="4720" y="1796"/>
                      <a:pt x="4721" y="1796"/>
                    </a:cubicBezTo>
                    <a:lnTo>
                      <a:pt x="4721" y="1796"/>
                    </a:lnTo>
                    <a:lnTo>
                      <a:pt x="4708" y="1796"/>
                    </a:lnTo>
                    <a:close/>
                    <a:moveTo>
                      <a:pt x="1294" y="1778"/>
                    </a:moveTo>
                    <a:lnTo>
                      <a:pt x="1294" y="1778"/>
                    </a:lnTo>
                    <a:cubicBezTo>
                      <a:pt x="1378" y="1822"/>
                      <a:pt x="1472" y="1846"/>
                      <a:pt x="1573" y="1846"/>
                    </a:cubicBezTo>
                    <a:cubicBezTo>
                      <a:pt x="1578" y="1846"/>
                      <a:pt x="1582" y="1846"/>
                      <a:pt x="1587" y="1846"/>
                    </a:cubicBezTo>
                    <a:cubicBezTo>
                      <a:pt x="1680" y="1846"/>
                      <a:pt x="1769" y="1823"/>
                      <a:pt x="1847" y="1781"/>
                    </a:cubicBezTo>
                    <a:lnTo>
                      <a:pt x="1847" y="1781"/>
                    </a:lnTo>
                    <a:lnTo>
                      <a:pt x="1294" y="1778"/>
                    </a:lnTo>
                    <a:close/>
                    <a:moveTo>
                      <a:pt x="4941" y="1"/>
                    </a:moveTo>
                    <a:lnTo>
                      <a:pt x="4974" y="795"/>
                    </a:lnTo>
                    <a:cubicBezTo>
                      <a:pt x="5139" y="886"/>
                      <a:pt x="5247" y="1068"/>
                      <a:pt x="5247" y="1258"/>
                    </a:cubicBezTo>
                    <a:cubicBezTo>
                      <a:pt x="5255" y="1547"/>
                      <a:pt x="5017" y="1795"/>
                      <a:pt x="4721" y="1796"/>
                    </a:cubicBezTo>
                    <a:lnTo>
                      <a:pt x="4721" y="1796"/>
                    </a:lnTo>
                    <a:lnTo>
                      <a:pt x="15734" y="1854"/>
                    </a:lnTo>
                    <a:lnTo>
                      <a:pt x="15734" y="1854"/>
                    </a:lnTo>
                    <a:cubicBezTo>
                      <a:pt x="15406" y="1851"/>
                      <a:pt x="15136" y="1587"/>
                      <a:pt x="15128" y="1258"/>
                    </a:cubicBezTo>
                    <a:cubicBezTo>
                      <a:pt x="15128" y="1010"/>
                      <a:pt x="15277" y="779"/>
                      <a:pt x="15508" y="696"/>
                    </a:cubicBezTo>
                    <a:lnTo>
                      <a:pt x="15508" y="1"/>
                    </a:lnTo>
                    <a:lnTo>
                      <a:pt x="14416" y="1"/>
                    </a:lnTo>
                    <a:lnTo>
                      <a:pt x="14383" y="803"/>
                    </a:lnTo>
                    <a:cubicBezTo>
                      <a:pt x="14557" y="886"/>
                      <a:pt x="14664" y="1060"/>
                      <a:pt x="14673" y="1258"/>
                    </a:cubicBezTo>
                    <a:cubicBezTo>
                      <a:pt x="14673" y="1540"/>
                      <a:pt x="14449" y="1772"/>
                      <a:pt x="14168" y="1772"/>
                    </a:cubicBezTo>
                    <a:cubicBezTo>
                      <a:pt x="13878" y="1772"/>
                      <a:pt x="13655" y="1540"/>
                      <a:pt x="13647" y="1258"/>
                    </a:cubicBezTo>
                    <a:cubicBezTo>
                      <a:pt x="13647" y="1060"/>
                      <a:pt x="13754" y="878"/>
                      <a:pt x="13936" y="795"/>
                    </a:cubicBezTo>
                    <a:lnTo>
                      <a:pt x="13961" y="1"/>
                    </a:lnTo>
                    <a:lnTo>
                      <a:pt x="12827" y="1"/>
                    </a:lnTo>
                    <a:lnTo>
                      <a:pt x="12827" y="803"/>
                    </a:lnTo>
                    <a:cubicBezTo>
                      <a:pt x="12993" y="894"/>
                      <a:pt x="13100" y="1068"/>
                      <a:pt x="13100" y="1258"/>
                    </a:cubicBezTo>
                    <a:cubicBezTo>
                      <a:pt x="13109" y="1540"/>
                      <a:pt x="12877" y="1772"/>
                      <a:pt x="12596" y="1772"/>
                    </a:cubicBezTo>
                    <a:cubicBezTo>
                      <a:pt x="12306" y="1772"/>
                      <a:pt x="12074" y="1540"/>
                      <a:pt x="12066" y="1258"/>
                    </a:cubicBezTo>
                    <a:cubicBezTo>
                      <a:pt x="12066" y="1052"/>
                      <a:pt x="12182" y="861"/>
                      <a:pt x="12372" y="779"/>
                    </a:cubicBezTo>
                    <a:lnTo>
                      <a:pt x="12372" y="1"/>
                    </a:lnTo>
                    <a:lnTo>
                      <a:pt x="11247" y="1"/>
                    </a:lnTo>
                    <a:lnTo>
                      <a:pt x="11263" y="795"/>
                    </a:lnTo>
                    <a:cubicBezTo>
                      <a:pt x="11437" y="886"/>
                      <a:pt x="11545" y="1060"/>
                      <a:pt x="11545" y="1258"/>
                    </a:cubicBezTo>
                    <a:cubicBezTo>
                      <a:pt x="11553" y="1548"/>
                      <a:pt x="11321" y="1788"/>
                      <a:pt x="11032" y="1788"/>
                    </a:cubicBezTo>
                    <a:cubicBezTo>
                      <a:pt x="10734" y="1780"/>
                      <a:pt x="10494" y="1548"/>
                      <a:pt x="10494" y="1258"/>
                    </a:cubicBezTo>
                    <a:cubicBezTo>
                      <a:pt x="10485" y="1043"/>
                      <a:pt x="10609" y="845"/>
                      <a:pt x="10816" y="762"/>
                    </a:cubicBezTo>
                    <a:lnTo>
                      <a:pt x="10800" y="1"/>
                    </a:lnTo>
                    <a:lnTo>
                      <a:pt x="9707" y="1"/>
                    </a:lnTo>
                    <a:lnTo>
                      <a:pt x="9674" y="745"/>
                    </a:lnTo>
                    <a:cubicBezTo>
                      <a:pt x="9873" y="836"/>
                      <a:pt x="9997" y="1035"/>
                      <a:pt x="10005" y="1258"/>
                    </a:cubicBezTo>
                    <a:cubicBezTo>
                      <a:pt x="10014" y="1565"/>
                      <a:pt x="9757" y="1821"/>
                      <a:pt x="9451" y="1821"/>
                    </a:cubicBezTo>
                    <a:cubicBezTo>
                      <a:pt x="9136" y="1821"/>
                      <a:pt x="8880" y="1573"/>
                      <a:pt x="8872" y="1258"/>
                    </a:cubicBezTo>
                    <a:cubicBezTo>
                      <a:pt x="8872" y="1027"/>
                      <a:pt x="9004" y="820"/>
                      <a:pt x="9219" y="737"/>
                    </a:cubicBezTo>
                    <a:lnTo>
                      <a:pt x="9252" y="1"/>
                    </a:lnTo>
                    <a:lnTo>
                      <a:pt x="8152" y="1"/>
                    </a:lnTo>
                    <a:lnTo>
                      <a:pt x="8085" y="795"/>
                    </a:lnTo>
                    <a:cubicBezTo>
                      <a:pt x="8259" y="886"/>
                      <a:pt x="8375" y="1060"/>
                      <a:pt x="8375" y="1258"/>
                    </a:cubicBezTo>
                    <a:cubicBezTo>
                      <a:pt x="8383" y="1535"/>
                      <a:pt x="8160" y="1763"/>
                      <a:pt x="7885" y="1763"/>
                    </a:cubicBezTo>
                    <a:cubicBezTo>
                      <a:pt x="7880" y="1763"/>
                      <a:pt x="7875" y="1763"/>
                      <a:pt x="7870" y="1763"/>
                    </a:cubicBezTo>
                    <a:cubicBezTo>
                      <a:pt x="7589" y="1763"/>
                      <a:pt x="7357" y="1540"/>
                      <a:pt x="7357" y="1258"/>
                    </a:cubicBezTo>
                    <a:cubicBezTo>
                      <a:pt x="7349" y="1060"/>
                      <a:pt x="7457" y="886"/>
                      <a:pt x="7630" y="795"/>
                    </a:cubicBezTo>
                    <a:lnTo>
                      <a:pt x="7697" y="1"/>
                    </a:lnTo>
                    <a:lnTo>
                      <a:pt x="6571" y="1"/>
                    </a:lnTo>
                    <a:lnTo>
                      <a:pt x="6521" y="762"/>
                    </a:lnTo>
                    <a:cubicBezTo>
                      <a:pt x="6720" y="853"/>
                      <a:pt x="6836" y="1043"/>
                      <a:pt x="6844" y="1258"/>
                    </a:cubicBezTo>
                    <a:cubicBezTo>
                      <a:pt x="6852" y="1556"/>
                      <a:pt x="6604" y="1805"/>
                      <a:pt x="6298" y="1805"/>
                    </a:cubicBezTo>
                    <a:cubicBezTo>
                      <a:pt x="6000" y="1805"/>
                      <a:pt x="5752" y="1565"/>
                      <a:pt x="5744" y="1258"/>
                    </a:cubicBezTo>
                    <a:cubicBezTo>
                      <a:pt x="5735" y="1035"/>
                      <a:pt x="5868" y="836"/>
                      <a:pt x="6066" y="754"/>
                    </a:cubicBezTo>
                    <a:lnTo>
                      <a:pt x="6116" y="1"/>
                    </a:lnTo>
                    <a:close/>
                    <a:moveTo>
                      <a:pt x="15734" y="1854"/>
                    </a:moveTo>
                    <a:cubicBezTo>
                      <a:pt x="15736" y="1854"/>
                      <a:pt x="15738" y="1854"/>
                      <a:pt x="15740" y="1854"/>
                    </a:cubicBezTo>
                    <a:lnTo>
                      <a:pt x="15734" y="1854"/>
                    </a:lnTo>
                    <a:close/>
                  </a:path>
                </a:pathLst>
              </a:custGeom>
              <a:solidFill>
                <a:srgbClr val="FFE6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5" name="Google Shape;1975;p35"/>
            <p:cNvSpPr/>
            <p:nvPr/>
          </p:nvSpPr>
          <p:spPr>
            <a:xfrm>
              <a:off x="2572906" y="1630236"/>
              <a:ext cx="4041000" cy="4914272"/>
            </a:xfrm>
            <a:custGeom>
              <a:avLst/>
              <a:gdLst/>
              <a:ahLst/>
              <a:cxnLst/>
              <a:rect l="l" t="t" r="r" b="b"/>
              <a:pathLst>
                <a:path w="15881" h="8682" fill="none" extrusionOk="0">
                  <a:moveTo>
                    <a:pt x="83" y="1"/>
                  </a:moveTo>
                  <a:cubicBezTo>
                    <a:pt x="83" y="2128"/>
                    <a:pt x="0" y="2128"/>
                    <a:pt x="0" y="4254"/>
                  </a:cubicBezTo>
                  <a:lnTo>
                    <a:pt x="0" y="8516"/>
                  </a:lnTo>
                  <a:cubicBezTo>
                    <a:pt x="0" y="8574"/>
                    <a:pt x="91" y="8541"/>
                    <a:pt x="149" y="8541"/>
                  </a:cubicBezTo>
                  <a:cubicBezTo>
                    <a:pt x="2085" y="8541"/>
                    <a:pt x="2085" y="8673"/>
                    <a:pt x="4030" y="8673"/>
                  </a:cubicBezTo>
                  <a:cubicBezTo>
                    <a:pt x="5967" y="8673"/>
                    <a:pt x="5967" y="8582"/>
                    <a:pt x="7911" y="8582"/>
                  </a:cubicBezTo>
                  <a:cubicBezTo>
                    <a:pt x="9848" y="8582"/>
                    <a:pt x="9848" y="8682"/>
                    <a:pt x="11784" y="8682"/>
                  </a:cubicBezTo>
                  <a:cubicBezTo>
                    <a:pt x="13729" y="8682"/>
                    <a:pt x="13729" y="8591"/>
                    <a:pt x="15665" y="8591"/>
                  </a:cubicBezTo>
                  <a:cubicBezTo>
                    <a:pt x="15723" y="8591"/>
                    <a:pt x="15748" y="8574"/>
                    <a:pt x="15748" y="8516"/>
                  </a:cubicBezTo>
                  <a:cubicBezTo>
                    <a:pt x="15748" y="6406"/>
                    <a:pt x="15872" y="6406"/>
                    <a:pt x="15881" y="4296"/>
                  </a:cubicBezTo>
                  <a:cubicBezTo>
                    <a:pt x="15881" y="2186"/>
                    <a:pt x="15789" y="2186"/>
                    <a:pt x="15789" y="75"/>
                  </a:cubicBezTo>
                </a:path>
              </a:pathLst>
            </a:custGeom>
            <a:noFill/>
            <a:ln w="9525" cap="rnd" cmpd="sng">
              <a:solidFill>
                <a:srgbClr val="05030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6" name="Google Shape;1976;p35"/>
          <p:cNvSpPr/>
          <p:nvPr/>
        </p:nvSpPr>
        <p:spPr>
          <a:xfrm>
            <a:off x="543366" y="908880"/>
            <a:ext cx="11215454" cy="463098"/>
          </a:xfrm>
          <a:custGeom>
            <a:avLst/>
            <a:gdLst/>
            <a:ahLst/>
            <a:cxnLst/>
            <a:rect l="l" t="t" r="r" b="b"/>
            <a:pathLst>
              <a:path w="15741" h="1855" fill="none" extrusionOk="0">
                <a:moveTo>
                  <a:pt x="15740" y="1854"/>
                </a:moveTo>
                <a:cubicBezTo>
                  <a:pt x="15409" y="1854"/>
                  <a:pt x="15136" y="1589"/>
                  <a:pt x="15128" y="1258"/>
                </a:cubicBezTo>
                <a:cubicBezTo>
                  <a:pt x="15128" y="1010"/>
                  <a:pt x="15277" y="779"/>
                  <a:pt x="15508" y="696"/>
                </a:cubicBezTo>
                <a:lnTo>
                  <a:pt x="15508" y="1"/>
                </a:lnTo>
                <a:lnTo>
                  <a:pt x="14416" y="1"/>
                </a:lnTo>
                <a:lnTo>
                  <a:pt x="14383" y="803"/>
                </a:lnTo>
                <a:cubicBezTo>
                  <a:pt x="14557" y="886"/>
                  <a:pt x="14664" y="1060"/>
                  <a:pt x="14673" y="1258"/>
                </a:cubicBezTo>
                <a:cubicBezTo>
                  <a:pt x="14673" y="1540"/>
                  <a:pt x="14449" y="1772"/>
                  <a:pt x="14168" y="1772"/>
                </a:cubicBezTo>
                <a:cubicBezTo>
                  <a:pt x="13878" y="1772"/>
                  <a:pt x="13655" y="1540"/>
                  <a:pt x="13647" y="1258"/>
                </a:cubicBezTo>
                <a:cubicBezTo>
                  <a:pt x="13647" y="1060"/>
                  <a:pt x="13754" y="878"/>
                  <a:pt x="13936" y="795"/>
                </a:cubicBezTo>
                <a:lnTo>
                  <a:pt x="13961" y="1"/>
                </a:lnTo>
                <a:lnTo>
                  <a:pt x="12827" y="1"/>
                </a:lnTo>
                <a:lnTo>
                  <a:pt x="12827" y="803"/>
                </a:lnTo>
                <a:cubicBezTo>
                  <a:pt x="12993" y="894"/>
                  <a:pt x="13100" y="1068"/>
                  <a:pt x="13100" y="1258"/>
                </a:cubicBezTo>
                <a:cubicBezTo>
                  <a:pt x="13109" y="1540"/>
                  <a:pt x="12877" y="1772"/>
                  <a:pt x="12596" y="1772"/>
                </a:cubicBezTo>
                <a:cubicBezTo>
                  <a:pt x="12306" y="1772"/>
                  <a:pt x="12074" y="1540"/>
                  <a:pt x="12066" y="1258"/>
                </a:cubicBezTo>
                <a:cubicBezTo>
                  <a:pt x="12066" y="1052"/>
                  <a:pt x="12182" y="861"/>
                  <a:pt x="12372" y="779"/>
                </a:cubicBezTo>
                <a:lnTo>
                  <a:pt x="12372" y="1"/>
                </a:lnTo>
                <a:lnTo>
                  <a:pt x="11247" y="1"/>
                </a:lnTo>
                <a:lnTo>
                  <a:pt x="11263" y="795"/>
                </a:lnTo>
                <a:cubicBezTo>
                  <a:pt x="11437" y="886"/>
                  <a:pt x="11545" y="1060"/>
                  <a:pt x="11545" y="1258"/>
                </a:cubicBezTo>
                <a:cubicBezTo>
                  <a:pt x="11553" y="1548"/>
                  <a:pt x="11321" y="1788"/>
                  <a:pt x="11032" y="1788"/>
                </a:cubicBezTo>
                <a:cubicBezTo>
                  <a:pt x="10734" y="1780"/>
                  <a:pt x="10494" y="1548"/>
                  <a:pt x="10494" y="1258"/>
                </a:cubicBezTo>
                <a:cubicBezTo>
                  <a:pt x="10485" y="1043"/>
                  <a:pt x="10609" y="845"/>
                  <a:pt x="10816" y="762"/>
                </a:cubicBezTo>
                <a:lnTo>
                  <a:pt x="10800" y="1"/>
                </a:lnTo>
                <a:lnTo>
                  <a:pt x="9707" y="1"/>
                </a:lnTo>
                <a:lnTo>
                  <a:pt x="9674" y="745"/>
                </a:lnTo>
                <a:cubicBezTo>
                  <a:pt x="9873" y="836"/>
                  <a:pt x="9997" y="1035"/>
                  <a:pt x="10005" y="1258"/>
                </a:cubicBezTo>
                <a:cubicBezTo>
                  <a:pt x="10014" y="1565"/>
                  <a:pt x="9757" y="1821"/>
                  <a:pt x="9451" y="1821"/>
                </a:cubicBezTo>
                <a:cubicBezTo>
                  <a:pt x="9136" y="1821"/>
                  <a:pt x="8880" y="1573"/>
                  <a:pt x="8872" y="1258"/>
                </a:cubicBezTo>
                <a:cubicBezTo>
                  <a:pt x="8872" y="1027"/>
                  <a:pt x="9004" y="820"/>
                  <a:pt x="9219" y="737"/>
                </a:cubicBezTo>
                <a:lnTo>
                  <a:pt x="9252" y="1"/>
                </a:lnTo>
                <a:lnTo>
                  <a:pt x="8152" y="1"/>
                </a:lnTo>
                <a:lnTo>
                  <a:pt x="8085" y="795"/>
                </a:lnTo>
                <a:cubicBezTo>
                  <a:pt x="8259" y="886"/>
                  <a:pt x="8375" y="1060"/>
                  <a:pt x="8375" y="1258"/>
                </a:cubicBezTo>
                <a:cubicBezTo>
                  <a:pt x="8383" y="1540"/>
                  <a:pt x="8152" y="1772"/>
                  <a:pt x="7870" y="1763"/>
                </a:cubicBezTo>
                <a:cubicBezTo>
                  <a:pt x="7589" y="1763"/>
                  <a:pt x="7357" y="1540"/>
                  <a:pt x="7357" y="1258"/>
                </a:cubicBezTo>
                <a:cubicBezTo>
                  <a:pt x="7349" y="1060"/>
                  <a:pt x="7457" y="886"/>
                  <a:pt x="7630" y="795"/>
                </a:cubicBezTo>
                <a:lnTo>
                  <a:pt x="7697" y="1"/>
                </a:lnTo>
                <a:lnTo>
                  <a:pt x="6571" y="1"/>
                </a:lnTo>
                <a:lnTo>
                  <a:pt x="6521" y="762"/>
                </a:lnTo>
                <a:cubicBezTo>
                  <a:pt x="6720" y="853"/>
                  <a:pt x="6836" y="1043"/>
                  <a:pt x="6844" y="1258"/>
                </a:cubicBezTo>
                <a:cubicBezTo>
                  <a:pt x="6852" y="1556"/>
                  <a:pt x="6604" y="1805"/>
                  <a:pt x="6298" y="1805"/>
                </a:cubicBezTo>
                <a:cubicBezTo>
                  <a:pt x="6000" y="1805"/>
                  <a:pt x="5752" y="1565"/>
                  <a:pt x="5744" y="1258"/>
                </a:cubicBezTo>
                <a:cubicBezTo>
                  <a:pt x="5735" y="1035"/>
                  <a:pt x="5868" y="836"/>
                  <a:pt x="6066" y="754"/>
                </a:cubicBezTo>
                <a:lnTo>
                  <a:pt x="6116" y="1"/>
                </a:lnTo>
                <a:lnTo>
                  <a:pt x="4941" y="1"/>
                </a:lnTo>
                <a:lnTo>
                  <a:pt x="4974" y="795"/>
                </a:lnTo>
                <a:cubicBezTo>
                  <a:pt x="5139" y="886"/>
                  <a:pt x="5247" y="1068"/>
                  <a:pt x="5247" y="1258"/>
                </a:cubicBezTo>
                <a:cubicBezTo>
                  <a:pt x="5255" y="1548"/>
                  <a:pt x="5015" y="1796"/>
                  <a:pt x="4717" y="1796"/>
                </a:cubicBezTo>
                <a:cubicBezTo>
                  <a:pt x="4419" y="1796"/>
                  <a:pt x="4180" y="1556"/>
                  <a:pt x="4171" y="1258"/>
                </a:cubicBezTo>
                <a:cubicBezTo>
                  <a:pt x="4171" y="1035"/>
                  <a:pt x="4312" y="828"/>
                  <a:pt x="4519" y="754"/>
                </a:cubicBezTo>
                <a:lnTo>
                  <a:pt x="4486" y="1"/>
                </a:lnTo>
                <a:lnTo>
                  <a:pt x="3360" y="1"/>
                </a:lnTo>
                <a:lnTo>
                  <a:pt x="3410" y="795"/>
                </a:lnTo>
                <a:cubicBezTo>
                  <a:pt x="3575" y="894"/>
                  <a:pt x="3675" y="1068"/>
                  <a:pt x="3675" y="1258"/>
                </a:cubicBezTo>
                <a:cubicBezTo>
                  <a:pt x="3683" y="1556"/>
                  <a:pt x="3443" y="1796"/>
                  <a:pt x="3145" y="1796"/>
                </a:cubicBezTo>
                <a:cubicBezTo>
                  <a:pt x="2847" y="1796"/>
                  <a:pt x="2607" y="1556"/>
                  <a:pt x="2599" y="1258"/>
                </a:cubicBezTo>
                <a:cubicBezTo>
                  <a:pt x="2591" y="1027"/>
                  <a:pt x="2740" y="820"/>
                  <a:pt x="2955" y="745"/>
                </a:cubicBezTo>
                <a:lnTo>
                  <a:pt x="2905" y="1"/>
                </a:lnTo>
                <a:lnTo>
                  <a:pt x="1780" y="1"/>
                </a:lnTo>
                <a:lnTo>
                  <a:pt x="1838" y="737"/>
                </a:lnTo>
                <a:cubicBezTo>
                  <a:pt x="2028" y="845"/>
                  <a:pt x="2144" y="1043"/>
                  <a:pt x="2152" y="1258"/>
                </a:cubicBezTo>
                <a:cubicBezTo>
                  <a:pt x="2160" y="1581"/>
                  <a:pt x="1896" y="1854"/>
                  <a:pt x="1573" y="1846"/>
                </a:cubicBezTo>
                <a:cubicBezTo>
                  <a:pt x="1242" y="1846"/>
                  <a:pt x="977" y="1581"/>
                  <a:pt x="969" y="1258"/>
                </a:cubicBezTo>
                <a:cubicBezTo>
                  <a:pt x="960" y="994"/>
                  <a:pt x="1134" y="762"/>
                  <a:pt x="1382" y="696"/>
                </a:cubicBezTo>
                <a:lnTo>
                  <a:pt x="1325" y="1"/>
                </a:lnTo>
                <a:lnTo>
                  <a:pt x="249" y="1"/>
                </a:lnTo>
                <a:lnTo>
                  <a:pt x="249" y="812"/>
                </a:lnTo>
                <a:cubicBezTo>
                  <a:pt x="406" y="903"/>
                  <a:pt x="505" y="1076"/>
                  <a:pt x="505" y="1258"/>
                </a:cubicBezTo>
                <a:cubicBezTo>
                  <a:pt x="514" y="1540"/>
                  <a:pt x="282" y="1772"/>
                  <a:pt x="0" y="1772"/>
                </a:cubicBezTo>
              </a:path>
            </a:pathLst>
          </a:custGeom>
          <a:noFill/>
          <a:ln w="9525" cap="rnd" cmpd="sng">
            <a:solidFill>
              <a:srgbClr val="0503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7" name="Google Shape;19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043" y="4030600"/>
            <a:ext cx="2436426" cy="218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8" name="Google Shape;19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422" y="4257795"/>
            <a:ext cx="2436426" cy="218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9" name="Google Shape;19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58330" y="4095724"/>
            <a:ext cx="2569688" cy="218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0" name="Google Shape;19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29435" y="4309284"/>
            <a:ext cx="2569688" cy="218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1" name="Google Shape;198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272" y="4501058"/>
            <a:ext cx="2569688" cy="2301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2" name="Google Shape;198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684588" y="1498575"/>
            <a:ext cx="2301676" cy="230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3" name="Google Shape;198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5857" y="3738543"/>
            <a:ext cx="1000525" cy="1000566"/>
          </a:xfrm>
          <a:prstGeom prst="rect">
            <a:avLst/>
          </a:prstGeom>
          <a:noFill/>
          <a:ln>
            <a:noFill/>
          </a:ln>
        </p:spPr>
      </p:pic>
      <p:sp>
        <p:nvSpPr>
          <p:cNvPr id="1984" name="Google Shape;1984;p35"/>
          <p:cNvSpPr txBox="1"/>
          <p:nvPr/>
        </p:nvSpPr>
        <p:spPr>
          <a:xfrm>
            <a:off x="957524" y="5783533"/>
            <a:ext cx="380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24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985" name="Google Shape;19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7226" y="4168500"/>
            <a:ext cx="2278178" cy="185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6" name="Google Shape;19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25348" y="4419651"/>
            <a:ext cx="2402785" cy="185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7" name="Google Shape;19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550755" y="4739107"/>
            <a:ext cx="2402785" cy="185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8" name="Google Shape;19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5851" y="4569171"/>
            <a:ext cx="2402785" cy="196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9" name="Google Shape;198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75650" y="3824450"/>
            <a:ext cx="1000525" cy="10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0" name="Google Shape;1990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0350" y="2243425"/>
            <a:ext cx="692774" cy="69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1" name="Google Shape;1991;p35"/>
          <p:cNvSpPr txBox="1"/>
          <p:nvPr/>
        </p:nvSpPr>
        <p:spPr>
          <a:xfrm rot="2699360">
            <a:off x="9037984" y="1649789"/>
            <a:ext cx="1138937" cy="49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Get Out!!</a:t>
            </a:r>
            <a:endParaRPr sz="2000" b="1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992" name="Google Shape;1992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75000" y="1843525"/>
            <a:ext cx="241775" cy="2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3" name="Google Shape;1993;p35"/>
          <p:cNvSpPr txBox="1"/>
          <p:nvPr/>
        </p:nvSpPr>
        <p:spPr>
          <a:xfrm>
            <a:off x="7910925" y="1034925"/>
            <a:ext cx="804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94" name="Google Shape;1994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789262" y="1435125"/>
            <a:ext cx="1434025" cy="14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1848320">
            <a:off x="4413799" y="1384501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6" name="Google Shape;1996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94923" y="1634462"/>
            <a:ext cx="2182304" cy="218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997" name="Google Shape;1997;p35"/>
          <p:cNvSpPr txBox="1"/>
          <p:nvPr/>
        </p:nvSpPr>
        <p:spPr>
          <a:xfrm>
            <a:off x="6388475" y="1372625"/>
            <a:ext cx="241800" cy="53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//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8" name="Google Shape;1998;p35"/>
          <p:cNvSpPr txBox="1"/>
          <p:nvPr/>
        </p:nvSpPr>
        <p:spPr>
          <a:xfrm>
            <a:off x="3505250" y="2219075"/>
            <a:ext cx="778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점주</a:t>
            </a:r>
            <a:endParaRPr sz="1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9" name="Google Shape;1999;p35"/>
          <p:cNvSpPr txBox="1"/>
          <p:nvPr/>
        </p:nvSpPr>
        <p:spPr>
          <a:xfrm>
            <a:off x="8605825" y="2219075"/>
            <a:ext cx="692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Malgun Gothic"/>
                <a:ea typeface="Malgun Gothic"/>
                <a:cs typeface="Malgun Gothic"/>
                <a:sym typeface="Malgun Gothic"/>
              </a:rPr>
              <a:t>점주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6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설명</a:t>
            </a:r>
            <a:endParaRPr sz="4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5" name="Google Shape;2005;p36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6" name="Google Shape;2006;p36"/>
          <p:cNvSpPr/>
          <p:nvPr/>
        </p:nvSpPr>
        <p:spPr>
          <a:xfrm>
            <a:off x="313053" y="728782"/>
            <a:ext cx="11565900" cy="5846400"/>
          </a:xfrm>
          <a:prstGeom prst="roundRect">
            <a:avLst>
              <a:gd name="adj" fmla="val 1837"/>
            </a:avLst>
          </a:prstGeom>
          <a:solidFill>
            <a:srgbClr val="595959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07" name="Google Shape;2007;p36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2008" name="Google Shape;2008;p36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009" name="Google Shape;2009;p36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2010" name="Google Shape;2010;p36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1" name="Google Shape;2011;p36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2" name="Google Shape;2012;p36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3" name="Google Shape;2013;p36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4" name="Google Shape;2014;p36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5" name="Google Shape;2015;p36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6" name="Google Shape;2016;p36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7" name="Google Shape;2017;p36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8" name="Google Shape;2018;p36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9" name="Google Shape;2019;p36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0" name="Google Shape;2020;p36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1" name="Google Shape;2021;p36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2" name="Google Shape;2022;p36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3" name="Google Shape;2023;p36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4" name="Google Shape;2024;p36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5" name="Google Shape;2025;p36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6" name="Google Shape;2026;p36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7" name="Google Shape;2027;p36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8" name="Google Shape;2028;p36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029" name="Google Shape;2029;p36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2030" name="Google Shape;2030;p36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031" name="Google Shape;2031;p36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2032" name="Google Shape;2032;p36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3" name="Google Shape;2033;p36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4" name="Google Shape;2034;p36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5" name="Google Shape;2035;p36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6" name="Google Shape;2036;p36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7" name="Google Shape;2037;p36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8" name="Google Shape;2038;p36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9" name="Google Shape;2039;p36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0" name="Google Shape;2040;p36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1" name="Google Shape;2041;p36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2" name="Google Shape;2042;p36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3" name="Google Shape;2043;p36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4" name="Google Shape;2044;p36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5" name="Google Shape;2045;p36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6" name="Google Shape;2046;p36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7" name="Google Shape;2047;p36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8" name="Google Shape;2048;p36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9" name="Google Shape;2049;p36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50" name="Google Shape;2050;p36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051" name="Google Shape;2051;p36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2052" name="Google Shape;2052;p36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053" name="Google Shape;2053;p36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2054" name="Google Shape;2054;p36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55" name="Google Shape;2055;p36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56" name="Google Shape;2056;p36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57" name="Google Shape;2057;p36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58" name="Google Shape;2058;p36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59" name="Google Shape;2059;p36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60" name="Google Shape;2060;p36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61" name="Google Shape;2061;p36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62" name="Google Shape;2062;p36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63" name="Google Shape;2063;p36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64" name="Google Shape;2064;p36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65" name="Google Shape;2065;p36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66" name="Google Shape;2066;p36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068" name="Google Shape;2068;p36"/>
          <p:cNvSpPr txBox="1"/>
          <p:nvPr/>
        </p:nvSpPr>
        <p:spPr>
          <a:xfrm>
            <a:off x="6402575" y="1245700"/>
            <a:ext cx="43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3AA766-249A-49D6-8A5A-5A75957D8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89" y="786986"/>
            <a:ext cx="10175881" cy="5725331"/>
          </a:xfrm>
          <a:prstGeom prst="rect">
            <a:avLst/>
          </a:prstGeom>
        </p:spPr>
      </p:pic>
      <p:sp>
        <p:nvSpPr>
          <p:cNvPr id="2067" name="Google Shape;2067;p36"/>
          <p:cNvSpPr txBox="1"/>
          <p:nvPr/>
        </p:nvSpPr>
        <p:spPr>
          <a:xfrm>
            <a:off x="515982" y="56217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25</a:t>
            </a:fld>
            <a:endParaRPr sz="1200" dirty="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2255;p39">
            <a:extLst>
              <a:ext uri="{FF2B5EF4-FFF2-40B4-BE49-F238E27FC236}">
                <a16:creationId xmlns:a16="http://schemas.microsoft.com/office/drawing/2014/main" id="{7F41FCA1-4E25-41D8-ADCC-4DC129E1EFA4}"/>
              </a:ext>
            </a:extLst>
          </p:cNvPr>
          <p:cNvSpPr/>
          <p:nvPr/>
        </p:nvSpPr>
        <p:spPr>
          <a:xfrm>
            <a:off x="313053" y="73562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4" name="Google Shape;2074;p37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기대효과와 그에 따라 발생 가능한 우려 상황</a:t>
            </a:r>
            <a:endParaRPr sz="2000" b="1" i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5" name="Google Shape;2075;p37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76" name="Google Shape;2076;p37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2077" name="Google Shape;2077;p37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078" name="Google Shape;2078;p37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2079" name="Google Shape;2079;p37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0" name="Google Shape;2080;p37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1" name="Google Shape;2081;p37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2" name="Google Shape;2082;p37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3" name="Google Shape;2083;p37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4" name="Google Shape;2084;p37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5" name="Google Shape;2085;p37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6" name="Google Shape;2086;p37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7" name="Google Shape;2087;p37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8" name="Google Shape;2088;p37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9" name="Google Shape;2089;p37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0" name="Google Shape;2090;p37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1" name="Google Shape;2091;p37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2" name="Google Shape;2092;p37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3" name="Google Shape;2093;p37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4" name="Google Shape;2094;p37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5" name="Google Shape;2095;p37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6" name="Google Shape;2096;p37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7" name="Google Shape;2097;p37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098" name="Google Shape;2098;p37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2099" name="Google Shape;2099;p37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00" name="Google Shape;2100;p37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2101" name="Google Shape;2101;p37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2" name="Google Shape;2102;p37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3" name="Google Shape;2103;p37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4" name="Google Shape;2104;p37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5" name="Google Shape;2105;p37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6" name="Google Shape;2106;p37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7" name="Google Shape;2107;p37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8" name="Google Shape;2108;p37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0" name="Google Shape;2110;p37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1" name="Google Shape;2111;p37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4" name="Google Shape;2114;p37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5" name="Google Shape;2115;p37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6" name="Google Shape;2116;p37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8" name="Google Shape;2118;p37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9" name="Google Shape;2119;p37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120" name="Google Shape;2120;p37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2121" name="Google Shape;2121;p37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22" name="Google Shape;2122;p37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2123" name="Google Shape;2123;p37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4" name="Google Shape;2124;p37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6" name="Google Shape;2126;p37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7" name="Google Shape;2127;p37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30" name="Google Shape;2130;p37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31" name="Google Shape;2131;p37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32" name="Google Shape;2132;p37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34" name="Google Shape;2134;p37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35" name="Google Shape;2135;p37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136" name="Google Shape;2136;p37"/>
          <p:cNvSpPr/>
          <p:nvPr/>
        </p:nvSpPr>
        <p:spPr>
          <a:xfrm flipH="1">
            <a:off x="1061641" y="1668978"/>
            <a:ext cx="4681500" cy="1293000"/>
          </a:xfrm>
          <a:prstGeom prst="round1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백신패스를 검사하지 않고 </a:t>
            </a:r>
            <a:r>
              <a:rPr lang="en-US" sz="19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넘어가는 일이 없어질 것</a:t>
            </a:r>
            <a:r>
              <a:rPr lang="en-US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이다.</a:t>
            </a:r>
            <a:endParaRPr/>
          </a:p>
        </p:txBody>
      </p:sp>
      <p:sp>
        <p:nvSpPr>
          <p:cNvPr id="2137" name="Google Shape;2137;p37"/>
          <p:cNvSpPr/>
          <p:nvPr/>
        </p:nvSpPr>
        <p:spPr>
          <a:xfrm rot="10800000">
            <a:off x="1061043" y="3255663"/>
            <a:ext cx="4682700" cy="1292100"/>
          </a:xfrm>
          <a:prstGeom prst="round1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0"/>
              </a:spcBef>
              <a:spcAft>
                <a:spcPts val="4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138" name="Google Shape;2138;p37"/>
          <p:cNvSpPr/>
          <p:nvPr/>
        </p:nvSpPr>
        <p:spPr>
          <a:xfrm rot="10800000" flipH="1">
            <a:off x="6009661" y="3244150"/>
            <a:ext cx="5120700" cy="1292100"/>
          </a:xfrm>
          <a:prstGeom prst="round1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</p:txBody>
      </p:sp>
      <p:sp>
        <p:nvSpPr>
          <p:cNvPr id="2139" name="Google Shape;2139;p37"/>
          <p:cNvSpPr/>
          <p:nvPr/>
        </p:nvSpPr>
        <p:spPr>
          <a:xfrm>
            <a:off x="6009659" y="1688948"/>
            <a:ext cx="5120700" cy="1250400"/>
          </a:xfrm>
          <a:prstGeom prst="round1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37"/>
          <p:cNvSpPr txBox="1"/>
          <p:nvPr/>
        </p:nvSpPr>
        <p:spPr>
          <a:xfrm>
            <a:off x="1649150" y="-883475"/>
            <a:ext cx="84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1" name="Google Shape;2141;p37"/>
          <p:cNvSpPr txBox="1"/>
          <p:nvPr/>
        </p:nvSpPr>
        <p:spPr>
          <a:xfrm>
            <a:off x="-768408" y="1048177"/>
            <a:ext cx="490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2" name="Google Shape;2142;p37"/>
          <p:cNvSpPr txBox="1"/>
          <p:nvPr/>
        </p:nvSpPr>
        <p:spPr>
          <a:xfrm>
            <a:off x="6115107" y="1901860"/>
            <a:ext cx="4909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Malgun Gothic"/>
                <a:ea typeface="Malgun Gothic"/>
                <a:cs typeface="Malgun Gothic"/>
                <a:sym typeface="Malgun Gothic"/>
              </a:rPr>
              <a:t>점주가 손님의 백신 접종 여부를 한 눈에 확인할 수 있기 때문에 </a:t>
            </a:r>
            <a:r>
              <a:rPr lang="en-US" sz="19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편리하다</a:t>
            </a:r>
            <a:r>
              <a:rPr lang="en-US" sz="1900" b="1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1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43" name="Google Shape;2143;p37"/>
          <p:cNvCxnSpPr/>
          <p:nvPr/>
        </p:nvCxnSpPr>
        <p:spPr>
          <a:xfrm flipH="1">
            <a:off x="8504218" y="4573925"/>
            <a:ext cx="900" cy="4035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4" name="Google Shape;2144;p37"/>
          <p:cNvSpPr/>
          <p:nvPr/>
        </p:nvSpPr>
        <p:spPr>
          <a:xfrm>
            <a:off x="8364650" y="4841063"/>
            <a:ext cx="279900" cy="2520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45" name="Google Shape;2145;p37"/>
          <p:cNvCxnSpPr/>
          <p:nvPr/>
        </p:nvCxnSpPr>
        <p:spPr>
          <a:xfrm flipH="1">
            <a:off x="3336693" y="4559700"/>
            <a:ext cx="900" cy="42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6" name="Google Shape;2146;p37"/>
          <p:cNvSpPr/>
          <p:nvPr/>
        </p:nvSpPr>
        <p:spPr>
          <a:xfrm>
            <a:off x="3197125" y="4841484"/>
            <a:ext cx="279900" cy="2658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37"/>
          <p:cNvSpPr txBox="1"/>
          <p:nvPr/>
        </p:nvSpPr>
        <p:spPr>
          <a:xfrm>
            <a:off x="713950" y="5176088"/>
            <a:ext cx="5246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Malgun Gothic"/>
                <a:ea typeface="Malgun Gothic"/>
                <a:cs typeface="Malgun Gothic"/>
                <a:sym typeface="Malgun Gothic"/>
              </a:rPr>
              <a:t>매장 앞에 기기를 배치 안하면 들어와서 주문하지 않고 그냥 나가는 경우 기록을 남길 수 없다.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8" name="Google Shape;2148;p37"/>
          <p:cNvSpPr txBox="1"/>
          <p:nvPr/>
        </p:nvSpPr>
        <p:spPr>
          <a:xfrm>
            <a:off x="6049700" y="5176100"/>
            <a:ext cx="4909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Malgun Gothic"/>
                <a:ea typeface="Malgun Gothic"/>
                <a:cs typeface="Malgun Gothic"/>
                <a:sym typeface="Malgun Gothic"/>
              </a:rPr>
              <a:t>점주들이 고객들의 정보를 악용하여 피해 상황이 발생할 수 있다.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9" name="Google Shape;2149;p37"/>
          <p:cNvSpPr txBox="1"/>
          <p:nvPr/>
        </p:nvSpPr>
        <p:spPr>
          <a:xfrm>
            <a:off x="-1595075" y="2057400"/>
            <a:ext cx="190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0" name="Google Shape;2150;p37"/>
          <p:cNvSpPr txBox="1"/>
          <p:nvPr/>
        </p:nvSpPr>
        <p:spPr>
          <a:xfrm>
            <a:off x="-2084200" y="2914650"/>
            <a:ext cx="23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1" name="Google Shape;2151;p37"/>
          <p:cNvSpPr txBox="1"/>
          <p:nvPr/>
        </p:nvSpPr>
        <p:spPr>
          <a:xfrm>
            <a:off x="-482200" y="1733250"/>
            <a:ext cx="17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2" name="Google Shape;2152;p37"/>
          <p:cNvSpPr txBox="1"/>
          <p:nvPr/>
        </p:nvSpPr>
        <p:spPr>
          <a:xfrm>
            <a:off x="1255825" y="3547725"/>
            <a:ext cx="4430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매장에 QR코드 </a:t>
            </a: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카메라 기기를 배치하지 않아도</a:t>
            </a: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 키오스크를 통해 가능하다.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3" name="Google Shape;2153;p37"/>
          <p:cNvSpPr txBox="1"/>
          <p:nvPr/>
        </p:nvSpPr>
        <p:spPr>
          <a:xfrm>
            <a:off x="1125150" y="1679675"/>
            <a:ext cx="46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4" name="Google Shape;2154;p37"/>
          <p:cNvSpPr txBox="1"/>
          <p:nvPr/>
        </p:nvSpPr>
        <p:spPr>
          <a:xfrm>
            <a:off x="1138525" y="1639500"/>
            <a:ext cx="4617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5" name="Google Shape;2155;p37"/>
          <p:cNvSpPr txBox="1"/>
          <p:nvPr/>
        </p:nvSpPr>
        <p:spPr>
          <a:xfrm>
            <a:off x="6115100" y="3463446"/>
            <a:ext cx="49098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dk1"/>
                </a:solidFill>
              </a:rPr>
              <a:t>기존보다 접종 인증을 통해 얻는 고객들의 정보가 </a:t>
            </a:r>
            <a:r>
              <a:rPr lang="en-US" sz="1900" b="1">
                <a:solidFill>
                  <a:srgbClr val="FF0000"/>
                </a:solidFill>
              </a:rPr>
              <a:t>구체적</a:t>
            </a:r>
            <a:r>
              <a:rPr lang="en-US" sz="1900" b="1">
                <a:solidFill>
                  <a:schemeClr val="dk1"/>
                </a:solidFill>
              </a:rPr>
              <a:t>이고, </a:t>
            </a:r>
            <a:r>
              <a:rPr lang="en-US" sz="1900" b="1">
                <a:solidFill>
                  <a:srgbClr val="FF0000"/>
                </a:solidFill>
              </a:rPr>
              <a:t>많아질</a:t>
            </a:r>
            <a:r>
              <a:rPr lang="en-US" sz="1900" b="1">
                <a:solidFill>
                  <a:schemeClr val="dk1"/>
                </a:solidFill>
              </a:rPr>
              <a:t> 것이다.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38"/>
          <p:cNvSpPr/>
          <p:nvPr/>
        </p:nvSpPr>
        <p:spPr>
          <a:xfrm>
            <a:off x="306928" y="219982"/>
            <a:ext cx="9765986" cy="396101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추가(개선)하면 좋을 점</a:t>
            </a:r>
            <a:endParaRPr sz="4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1" name="Google Shape;2161;p38"/>
          <p:cNvSpPr/>
          <p:nvPr/>
        </p:nvSpPr>
        <p:spPr>
          <a:xfrm>
            <a:off x="405601" y="284747"/>
            <a:ext cx="1112049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2" name="Google Shape;2162;p38"/>
          <p:cNvSpPr/>
          <p:nvPr/>
        </p:nvSpPr>
        <p:spPr>
          <a:xfrm>
            <a:off x="313053" y="845057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63" name="Google Shape;2163;p38"/>
          <p:cNvGrpSpPr/>
          <p:nvPr/>
        </p:nvGrpSpPr>
        <p:grpSpPr>
          <a:xfrm>
            <a:off x="10917886" y="219982"/>
            <a:ext cx="396000" cy="396101"/>
            <a:chOff x="5847806" y="324757"/>
            <a:chExt cx="396000" cy="396101"/>
          </a:xfrm>
        </p:grpSpPr>
        <p:sp>
          <p:nvSpPr>
            <p:cNvPr id="2164" name="Google Shape;2164;p38"/>
            <p:cNvSpPr/>
            <p:nvPr/>
          </p:nvSpPr>
          <p:spPr>
            <a:xfrm>
              <a:off x="5847806" y="324757"/>
              <a:ext cx="396000" cy="396101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65" name="Google Shape;2165;p38"/>
            <p:cNvGrpSpPr/>
            <p:nvPr/>
          </p:nvGrpSpPr>
          <p:grpSpPr>
            <a:xfrm>
              <a:off x="5947243" y="407459"/>
              <a:ext cx="213051" cy="213051"/>
              <a:chOff x="2349" y="2828"/>
              <a:chExt cx="1784" cy="1784"/>
            </a:xfrm>
          </p:grpSpPr>
          <p:sp>
            <p:nvSpPr>
              <p:cNvPr id="2166" name="Google Shape;2166;p38"/>
              <p:cNvSpPr/>
              <p:nvPr/>
            </p:nvSpPr>
            <p:spPr>
              <a:xfrm>
                <a:off x="2488" y="3316"/>
                <a:ext cx="985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67" name="Google Shape;2167;p38"/>
              <p:cNvSpPr/>
              <p:nvPr/>
            </p:nvSpPr>
            <p:spPr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68" name="Google Shape;2168;p38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69" name="Google Shape;2169;p38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0" name="Google Shape;2170;p38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1" name="Google Shape;2171;p38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2" name="Google Shape;2172;p38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3" name="Google Shape;2173;p38"/>
              <p:cNvSpPr/>
              <p:nvPr/>
            </p:nvSpPr>
            <p:spPr>
              <a:xfrm>
                <a:off x="3001" y="3391"/>
                <a:ext cx="399" cy="374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4" name="Google Shape;2174;p38"/>
              <p:cNvSpPr/>
              <p:nvPr/>
            </p:nvSpPr>
            <p:spPr>
              <a:xfrm>
                <a:off x="2377" y="4239"/>
                <a:ext cx="223" cy="345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5" name="Google Shape;2175;p38"/>
              <p:cNvSpPr/>
              <p:nvPr/>
            </p:nvSpPr>
            <p:spPr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6" name="Google Shape;2176;p38"/>
              <p:cNvSpPr/>
              <p:nvPr/>
            </p:nvSpPr>
            <p:spPr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7" name="Google Shape;2177;p38"/>
              <p:cNvSpPr/>
              <p:nvPr/>
            </p:nvSpPr>
            <p:spPr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8" name="Google Shape;2178;p38"/>
              <p:cNvSpPr/>
              <p:nvPr/>
            </p:nvSpPr>
            <p:spPr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9" name="Google Shape;2179;p38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80" name="Google Shape;2180;p38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81" name="Google Shape;2181;p38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82" name="Google Shape;2182;p38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83" name="Google Shape;2183;p38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84" name="Google Shape;2184;p38"/>
              <p:cNvSpPr/>
              <p:nvPr/>
            </p:nvSpPr>
            <p:spPr>
              <a:xfrm>
                <a:off x="3013" y="3213"/>
                <a:ext cx="568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185" name="Google Shape;2185;p38"/>
          <p:cNvGrpSpPr/>
          <p:nvPr/>
        </p:nvGrpSpPr>
        <p:grpSpPr>
          <a:xfrm>
            <a:off x="11476686" y="219982"/>
            <a:ext cx="396000" cy="396101"/>
            <a:chOff x="6406606" y="324757"/>
            <a:chExt cx="396000" cy="396101"/>
          </a:xfrm>
        </p:grpSpPr>
        <p:sp>
          <p:nvSpPr>
            <p:cNvPr id="2186" name="Google Shape;2186;p38"/>
            <p:cNvSpPr/>
            <p:nvPr/>
          </p:nvSpPr>
          <p:spPr>
            <a:xfrm>
              <a:off x="6406606" y="324757"/>
              <a:ext cx="396000" cy="396101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87" name="Google Shape;2187;p38"/>
            <p:cNvGrpSpPr/>
            <p:nvPr/>
          </p:nvGrpSpPr>
          <p:grpSpPr>
            <a:xfrm>
              <a:off x="6522392" y="418596"/>
              <a:ext cx="164428" cy="202362"/>
              <a:chOff x="6133" y="1070"/>
              <a:chExt cx="1218" cy="1499"/>
            </a:xfrm>
          </p:grpSpPr>
          <p:sp>
            <p:nvSpPr>
              <p:cNvPr id="2188" name="Google Shape;2188;p38"/>
              <p:cNvSpPr/>
              <p:nvPr/>
            </p:nvSpPr>
            <p:spPr>
              <a:xfrm>
                <a:off x="6156" y="1093"/>
                <a:ext cx="1172" cy="1453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89" name="Google Shape;2189;p38"/>
              <p:cNvSpPr/>
              <p:nvPr/>
            </p:nvSpPr>
            <p:spPr>
              <a:xfrm>
                <a:off x="6133" y="1070"/>
                <a:ext cx="1218" cy="1499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0" name="Google Shape;2190;p38"/>
              <p:cNvSpPr/>
              <p:nvPr/>
            </p:nvSpPr>
            <p:spPr>
              <a:xfrm>
                <a:off x="6250" y="1187"/>
                <a:ext cx="984" cy="1265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1" name="Google Shape;2191;p38"/>
              <p:cNvSpPr/>
              <p:nvPr/>
            </p:nvSpPr>
            <p:spPr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2" name="Google Shape;2192;p38"/>
              <p:cNvSpPr/>
              <p:nvPr/>
            </p:nvSpPr>
            <p:spPr>
              <a:xfrm>
                <a:off x="6400" y="1993"/>
                <a:ext cx="330" cy="33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3" name="Google Shape;2193;p38"/>
              <p:cNvSpPr/>
              <p:nvPr/>
            </p:nvSpPr>
            <p:spPr>
              <a:xfrm>
                <a:off x="6484" y="2068"/>
                <a:ext cx="169" cy="178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4" name="Google Shape;2194;p38"/>
              <p:cNvSpPr/>
              <p:nvPr/>
            </p:nvSpPr>
            <p:spPr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5" name="Google Shape;2195;p38"/>
              <p:cNvSpPr/>
              <p:nvPr/>
            </p:nvSpPr>
            <p:spPr>
              <a:xfrm>
                <a:off x="6400" y="1550"/>
                <a:ext cx="330" cy="33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6" name="Google Shape;2196;p38"/>
              <p:cNvSpPr/>
              <p:nvPr/>
            </p:nvSpPr>
            <p:spPr>
              <a:xfrm>
                <a:off x="6484" y="1627"/>
                <a:ext cx="169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7" name="Google Shape;2197;p38"/>
              <p:cNvSpPr/>
              <p:nvPr/>
            </p:nvSpPr>
            <p:spPr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8" name="Google Shape;2198;p38"/>
              <p:cNvSpPr/>
              <p:nvPr/>
            </p:nvSpPr>
            <p:spPr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9" name="Google Shape;2199;p38"/>
              <p:cNvSpPr/>
              <p:nvPr/>
            </p:nvSpPr>
            <p:spPr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00" name="Google Shape;2200;p38"/>
              <p:cNvSpPr/>
              <p:nvPr/>
            </p:nvSpPr>
            <p:spPr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01" name="Google Shape;2201;p38"/>
              <p:cNvSpPr/>
              <p:nvPr/>
            </p:nvSpPr>
            <p:spPr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02" name="Google Shape;2202;p38"/>
              <p:cNvSpPr/>
              <p:nvPr/>
            </p:nvSpPr>
            <p:spPr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03" name="Google Shape;2203;p38"/>
              <p:cNvSpPr/>
              <p:nvPr/>
            </p:nvSpPr>
            <p:spPr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04" name="Google Shape;2204;p38"/>
              <p:cNvSpPr/>
              <p:nvPr/>
            </p:nvSpPr>
            <p:spPr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05" name="Google Shape;2205;p38"/>
              <p:cNvSpPr/>
              <p:nvPr/>
            </p:nvSpPr>
            <p:spPr>
              <a:xfrm>
                <a:off x="6250" y="1187"/>
                <a:ext cx="293" cy="293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06" name="Google Shape;2206;p38"/>
              <p:cNvSpPr/>
              <p:nvPr/>
            </p:nvSpPr>
            <p:spPr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207" name="Google Shape;2207;p38"/>
          <p:cNvGrpSpPr/>
          <p:nvPr/>
        </p:nvGrpSpPr>
        <p:grpSpPr>
          <a:xfrm>
            <a:off x="10361963" y="219983"/>
            <a:ext cx="396000" cy="396101"/>
            <a:chOff x="5291883" y="324758"/>
            <a:chExt cx="396000" cy="396101"/>
          </a:xfrm>
        </p:grpSpPr>
        <p:sp>
          <p:nvSpPr>
            <p:cNvPr id="2208" name="Google Shape;2208;p38"/>
            <p:cNvSpPr/>
            <p:nvPr/>
          </p:nvSpPr>
          <p:spPr>
            <a:xfrm>
              <a:off x="5291883" y="324758"/>
              <a:ext cx="396000" cy="396101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09" name="Google Shape;2209;p38"/>
            <p:cNvGrpSpPr/>
            <p:nvPr/>
          </p:nvGrpSpPr>
          <p:grpSpPr>
            <a:xfrm>
              <a:off x="5377954" y="420107"/>
              <a:ext cx="192375" cy="220760"/>
              <a:chOff x="5925324" y="-356011"/>
              <a:chExt cx="192375" cy="220760"/>
            </a:xfrm>
          </p:grpSpPr>
          <p:sp>
            <p:nvSpPr>
              <p:cNvPr id="2210" name="Google Shape;2210;p38"/>
              <p:cNvSpPr/>
              <p:nvPr/>
            </p:nvSpPr>
            <p:spPr>
              <a:xfrm>
                <a:off x="6008422" y="-194522"/>
                <a:ext cx="69272" cy="34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1" name="Google Shape;2211;p38"/>
              <p:cNvSpPr/>
              <p:nvPr/>
            </p:nvSpPr>
            <p:spPr>
              <a:xfrm>
                <a:off x="6005039" y="-198052"/>
                <a:ext cx="76185" cy="40740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2" name="Google Shape;2212;p38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3" name="Google Shape;2213;p38"/>
              <p:cNvSpPr/>
              <p:nvPr/>
            </p:nvSpPr>
            <p:spPr>
              <a:xfrm>
                <a:off x="6018129" y="-163195"/>
                <a:ext cx="50300" cy="27944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4" name="Google Shape;2214;p38"/>
              <p:cNvSpPr/>
              <p:nvPr/>
            </p:nvSpPr>
            <p:spPr>
              <a:xfrm>
                <a:off x="5971653" y="-352481"/>
                <a:ext cx="142663" cy="157665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5" name="Google Shape;2215;p38"/>
              <p:cNvSpPr/>
              <p:nvPr/>
            </p:nvSpPr>
            <p:spPr>
              <a:xfrm>
                <a:off x="5968270" y="-356011"/>
                <a:ext cx="149429" cy="164871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6" name="Google Shape;2216;p38"/>
              <p:cNvSpPr/>
              <p:nvPr/>
            </p:nvSpPr>
            <p:spPr>
              <a:xfrm>
                <a:off x="5998715" y="-198052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7" name="Google Shape;2217;p38"/>
              <p:cNvSpPr/>
              <p:nvPr/>
            </p:nvSpPr>
            <p:spPr>
              <a:xfrm>
                <a:off x="5998715" y="-181138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8" name="Google Shape;2218;p38"/>
              <p:cNvSpPr/>
              <p:nvPr/>
            </p:nvSpPr>
            <p:spPr>
              <a:xfrm>
                <a:off x="5998715" y="-164225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9" name="Google Shape;2219;p38"/>
              <p:cNvSpPr/>
              <p:nvPr/>
            </p:nvSpPr>
            <p:spPr>
              <a:xfrm>
                <a:off x="5925324" y="-336891"/>
                <a:ext cx="172372" cy="132662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20" name="Google Shape;2220;p38"/>
              <p:cNvSpPr/>
              <p:nvPr/>
            </p:nvSpPr>
            <p:spPr>
              <a:xfrm>
                <a:off x="6005333" y="-321448"/>
                <a:ext cx="75450" cy="75597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21" name="Google Shape;2221;p38"/>
              <p:cNvSpPr/>
              <p:nvPr/>
            </p:nvSpPr>
            <p:spPr>
              <a:xfrm>
                <a:off x="6027983" y="-298799"/>
                <a:ext cx="30298" cy="30298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22" name="Google Shape;2222;p38"/>
              <p:cNvSpPr/>
              <p:nvPr/>
            </p:nvSpPr>
            <p:spPr>
              <a:xfrm>
                <a:off x="6024306" y="-302181"/>
                <a:ext cx="37210" cy="3721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223" name="Google Shape;2223;p38"/>
          <p:cNvSpPr/>
          <p:nvPr/>
        </p:nvSpPr>
        <p:spPr>
          <a:xfrm>
            <a:off x="1031375" y="3187575"/>
            <a:ext cx="2819100" cy="104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접종 인증을 안 하면</a:t>
            </a: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주문을 할 수 없게 막는다.</a:t>
            </a: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4" name="Google Shape;2224;p38"/>
          <p:cNvSpPr/>
          <p:nvPr/>
        </p:nvSpPr>
        <p:spPr>
          <a:xfrm>
            <a:off x="1273551" y="1588207"/>
            <a:ext cx="2281200" cy="1464000"/>
          </a:xfrm>
          <a:prstGeom prst="rect">
            <a:avLst/>
          </a:prstGeom>
          <a:solidFill>
            <a:srgbClr val="323F4F"/>
          </a:solidFill>
          <a:ln>
            <a:noFill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5" name="Google Shape;2225;p38"/>
          <p:cNvSpPr/>
          <p:nvPr/>
        </p:nvSpPr>
        <p:spPr>
          <a:xfrm>
            <a:off x="5835955" y="1090550"/>
            <a:ext cx="227700" cy="227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8100" dir="2700000" algn="t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6" name="Google Shape;2226;p38"/>
          <p:cNvSpPr/>
          <p:nvPr/>
        </p:nvSpPr>
        <p:spPr>
          <a:xfrm>
            <a:off x="4518563" y="3094450"/>
            <a:ext cx="2865900" cy="13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국가와 협력하여 사람들의 접종 여부 정보를 자동으로 가져올 수 있도록 한다.</a:t>
            </a:r>
            <a:endParaRPr sz="12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7" name="Google Shape;2227;p38"/>
          <p:cNvSpPr/>
          <p:nvPr/>
        </p:nvSpPr>
        <p:spPr>
          <a:xfrm>
            <a:off x="4809186" y="1588207"/>
            <a:ext cx="2281200" cy="1464000"/>
          </a:xfrm>
          <a:prstGeom prst="rect">
            <a:avLst/>
          </a:prstGeom>
          <a:solidFill>
            <a:srgbClr val="323F4F"/>
          </a:solidFill>
          <a:ln>
            <a:noFill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8" name="Google Shape;2228;p38"/>
          <p:cNvSpPr/>
          <p:nvPr/>
        </p:nvSpPr>
        <p:spPr>
          <a:xfrm>
            <a:off x="9392153" y="1090513"/>
            <a:ext cx="227700" cy="227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8100" dir="2700000" algn="t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9" name="Google Shape;2229;p38"/>
          <p:cNvSpPr/>
          <p:nvPr/>
        </p:nvSpPr>
        <p:spPr>
          <a:xfrm>
            <a:off x="8210850" y="3187575"/>
            <a:ext cx="2612100" cy="104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키오스크에서 큐알코드를 찍는 카메라 시스템을 적용한다.</a:t>
            </a:r>
            <a:endParaRPr/>
          </a:p>
        </p:txBody>
      </p:sp>
      <p:sp>
        <p:nvSpPr>
          <p:cNvPr id="2230" name="Google Shape;2230;p38"/>
          <p:cNvSpPr/>
          <p:nvPr/>
        </p:nvSpPr>
        <p:spPr>
          <a:xfrm>
            <a:off x="8344896" y="1585270"/>
            <a:ext cx="2281200" cy="1464000"/>
          </a:xfrm>
          <a:prstGeom prst="rect">
            <a:avLst/>
          </a:prstGeom>
          <a:solidFill>
            <a:srgbClr val="323F4F"/>
          </a:solidFill>
          <a:ln>
            <a:noFill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1" name="Google Shape;2231;p38"/>
          <p:cNvSpPr/>
          <p:nvPr/>
        </p:nvSpPr>
        <p:spPr>
          <a:xfrm>
            <a:off x="2330755" y="1090550"/>
            <a:ext cx="227700" cy="227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81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2" name="Google Shape;2232;p38"/>
          <p:cNvSpPr txBox="1"/>
          <p:nvPr/>
        </p:nvSpPr>
        <p:spPr>
          <a:xfrm>
            <a:off x="1332275" y="1733025"/>
            <a:ext cx="251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33" name="Google Shape;2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4012" y="1643438"/>
            <a:ext cx="1582975" cy="1347675"/>
          </a:xfrm>
          <a:prstGeom prst="rect">
            <a:avLst/>
          </a:prstGeom>
          <a:noFill/>
          <a:ln>
            <a:noFill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</p:pic>
      <p:pic>
        <p:nvPicPr>
          <p:cNvPr id="2234" name="Google Shape;22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250" y="1687838"/>
            <a:ext cx="1264700" cy="12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5" name="Google Shape;223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6413" y="1687850"/>
            <a:ext cx="1386833" cy="1264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6" name="Google Shape;2236;p38"/>
          <p:cNvGrpSpPr/>
          <p:nvPr/>
        </p:nvGrpSpPr>
        <p:grpSpPr>
          <a:xfrm rot="5400000">
            <a:off x="2152994" y="4203800"/>
            <a:ext cx="522301" cy="488574"/>
            <a:chOff x="4854075" y="2527625"/>
            <a:chExt cx="56000" cy="59050"/>
          </a:xfrm>
        </p:grpSpPr>
        <p:sp>
          <p:nvSpPr>
            <p:cNvPr id="2237" name="Google Shape;2237;p38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23F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23F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9" name="Google Shape;2239;p38"/>
          <p:cNvGrpSpPr/>
          <p:nvPr/>
        </p:nvGrpSpPr>
        <p:grpSpPr>
          <a:xfrm rot="5400000">
            <a:off x="9375282" y="4400550"/>
            <a:ext cx="522301" cy="488574"/>
            <a:chOff x="4854075" y="2527625"/>
            <a:chExt cx="56000" cy="59050"/>
          </a:xfrm>
        </p:grpSpPr>
        <p:sp>
          <p:nvSpPr>
            <p:cNvPr id="2240" name="Google Shape;2240;p38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2" name="Google Shape;2242;p38"/>
          <p:cNvGrpSpPr/>
          <p:nvPr/>
        </p:nvGrpSpPr>
        <p:grpSpPr>
          <a:xfrm rot="5400000">
            <a:off x="5690369" y="4400550"/>
            <a:ext cx="522301" cy="488574"/>
            <a:chOff x="4854075" y="2527625"/>
            <a:chExt cx="56000" cy="59050"/>
          </a:xfrm>
        </p:grpSpPr>
        <p:sp>
          <p:nvSpPr>
            <p:cNvPr id="2243" name="Google Shape;2243;p38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5" name="Google Shape;2245;p38"/>
          <p:cNvSpPr txBox="1"/>
          <p:nvPr/>
        </p:nvSpPr>
        <p:spPr>
          <a:xfrm>
            <a:off x="1031375" y="4887900"/>
            <a:ext cx="27576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주문을 할 수 없으므로 사람들의 인증을 유도할 수 있고 검사하지 않는 것을 방지한다.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6" name="Google Shape;2246;p38"/>
          <p:cNvSpPr txBox="1"/>
          <p:nvPr/>
        </p:nvSpPr>
        <p:spPr>
          <a:xfrm>
            <a:off x="4650650" y="5053800"/>
            <a:ext cx="2757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빠르고 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편리</a:t>
            </a: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하게 확인이 가능하고 정보에 대한 신뢰도가 올라간다. 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7" name="Google Shape;2247;p38"/>
          <p:cNvSpPr txBox="1"/>
          <p:nvPr/>
        </p:nvSpPr>
        <p:spPr>
          <a:xfrm>
            <a:off x="8328400" y="4982200"/>
            <a:ext cx="2518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폼을 일일이 작성하지 않아도 돼 인증 방법이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더 편해진다.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8" name="Google Shape;2248;p38"/>
          <p:cNvSpPr txBox="1"/>
          <p:nvPr/>
        </p:nvSpPr>
        <p:spPr>
          <a:xfrm>
            <a:off x="805124" y="5859733"/>
            <a:ext cx="380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27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39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4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4" name="Google Shape;2254;p39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5" name="Google Shape;2255;p39"/>
          <p:cNvSpPr/>
          <p:nvPr/>
        </p:nvSpPr>
        <p:spPr>
          <a:xfrm>
            <a:off x="313053" y="726569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56" name="Google Shape;2256;p39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2257" name="Google Shape;2257;p39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58" name="Google Shape;2258;p39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2259" name="Google Shape;2259;p39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0" name="Google Shape;2260;p39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1" name="Google Shape;2261;p39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2" name="Google Shape;2262;p39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3" name="Google Shape;2263;p39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4" name="Google Shape;2264;p39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5" name="Google Shape;2265;p39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6" name="Google Shape;2266;p39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7" name="Google Shape;2267;p39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8" name="Google Shape;2268;p39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9" name="Google Shape;2269;p39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0" name="Google Shape;2270;p39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1" name="Google Shape;2271;p39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2" name="Google Shape;2272;p39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3" name="Google Shape;2273;p39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4" name="Google Shape;2274;p39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5" name="Google Shape;2275;p39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6" name="Google Shape;2276;p39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7" name="Google Shape;2277;p39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278" name="Google Shape;2278;p39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2279" name="Google Shape;2279;p39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80" name="Google Shape;2280;p39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2281" name="Google Shape;2281;p39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2" name="Google Shape;2282;p39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3" name="Google Shape;2283;p39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4" name="Google Shape;2284;p39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5" name="Google Shape;2285;p39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6" name="Google Shape;2286;p39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7" name="Google Shape;2287;p39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8" name="Google Shape;2288;p39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9" name="Google Shape;2289;p39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0" name="Google Shape;2290;p39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1" name="Google Shape;2291;p39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2" name="Google Shape;2292;p39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3" name="Google Shape;2293;p39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4" name="Google Shape;2294;p39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5" name="Google Shape;2295;p39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6" name="Google Shape;2296;p39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7" name="Google Shape;2297;p39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8" name="Google Shape;2298;p39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9" name="Google Shape;2299;p39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300" name="Google Shape;2300;p39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2301" name="Google Shape;2301;p39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302" name="Google Shape;2302;p39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2303" name="Google Shape;2303;p39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4" name="Google Shape;2304;p39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5" name="Google Shape;2305;p39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6" name="Google Shape;2306;p39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7" name="Google Shape;2307;p39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8" name="Google Shape;2308;p39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9" name="Google Shape;2309;p39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0" name="Google Shape;2310;p39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1" name="Google Shape;2311;p39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2" name="Google Shape;2312;p39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3" name="Google Shape;2313;p39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4" name="Google Shape;2314;p39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5" name="Google Shape;2315;p39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316" name="Google Shape;2316;p39"/>
          <p:cNvGrpSpPr/>
          <p:nvPr/>
        </p:nvGrpSpPr>
        <p:grpSpPr>
          <a:xfrm>
            <a:off x="6374354" y="1947923"/>
            <a:ext cx="3143209" cy="2764455"/>
            <a:chOff x="4721601" y="1189375"/>
            <a:chExt cx="3143209" cy="2764455"/>
          </a:xfrm>
        </p:grpSpPr>
        <p:grpSp>
          <p:nvGrpSpPr>
            <p:cNvPr id="2317" name="Google Shape;2317;p39"/>
            <p:cNvGrpSpPr/>
            <p:nvPr/>
          </p:nvGrpSpPr>
          <p:grpSpPr>
            <a:xfrm rot="-5400000">
              <a:off x="4883953" y="1027023"/>
              <a:ext cx="2764155" cy="3088859"/>
              <a:chOff x="5160275" y="2170775"/>
              <a:chExt cx="601675" cy="570300"/>
            </a:xfrm>
          </p:grpSpPr>
          <p:sp>
            <p:nvSpPr>
              <p:cNvPr id="2318" name="Google Shape;2318;p39"/>
              <p:cNvSpPr/>
              <p:nvPr/>
            </p:nvSpPr>
            <p:spPr>
              <a:xfrm>
                <a:off x="5677475" y="2173200"/>
                <a:ext cx="66375" cy="96600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3864" extrusionOk="0">
                    <a:moveTo>
                      <a:pt x="48" y="0"/>
                    </a:moveTo>
                    <a:cubicBezTo>
                      <a:pt x="32" y="16"/>
                      <a:pt x="16" y="16"/>
                      <a:pt x="0" y="33"/>
                    </a:cubicBezTo>
                    <a:cubicBezTo>
                      <a:pt x="209" y="982"/>
                      <a:pt x="322" y="1963"/>
                      <a:pt x="306" y="2944"/>
                    </a:cubicBezTo>
                    <a:cubicBezTo>
                      <a:pt x="306" y="3121"/>
                      <a:pt x="241" y="3716"/>
                      <a:pt x="370" y="3845"/>
                    </a:cubicBezTo>
                    <a:cubicBezTo>
                      <a:pt x="388" y="3858"/>
                      <a:pt x="452" y="3863"/>
                      <a:pt x="538" y="3863"/>
                    </a:cubicBezTo>
                    <a:cubicBezTo>
                      <a:pt x="767" y="3863"/>
                      <a:pt x="1153" y="3829"/>
                      <a:pt x="1223" y="3829"/>
                    </a:cubicBezTo>
                    <a:lnTo>
                      <a:pt x="2654" y="3829"/>
                    </a:lnTo>
                    <a:cubicBezTo>
                      <a:pt x="1673" y="2622"/>
                      <a:pt x="804" y="1352"/>
                      <a:pt x="48" y="0"/>
                    </a:cubicBezTo>
                    <a:close/>
                  </a:path>
                </a:pathLst>
              </a:custGeom>
              <a:solidFill>
                <a:srgbClr val="FFE6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39"/>
              <p:cNvSpPr/>
              <p:nvPr/>
            </p:nvSpPr>
            <p:spPr>
              <a:xfrm>
                <a:off x="5160275" y="2170775"/>
                <a:ext cx="601675" cy="570300"/>
              </a:xfrm>
              <a:custGeom>
                <a:avLst/>
                <a:gdLst/>
                <a:ahLst/>
                <a:cxnLst/>
                <a:rect l="l" t="t" r="r" b="b"/>
                <a:pathLst>
                  <a:path w="24067" h="22812" extrusionOk="0">
                    <a:moveTo>
                      <a:pt x="10457" y="1"/>
                    </a:moveTo>
                    <a:cubicBezTo>
                      <a:pt x="8768" y="1"/>
                      <a:pt x="7079" y="17"/>
                      <a:pt x="5373" y="49"/>
                    </a:cubicBezTo>
                    <a:cubicBezTo>
                      <a:pt x="4149" y="73"/>
                      <a:pt x="2908" y="142"/>
                      <a:pt x="1674" y="142"/>
                    </a:cubicBezTo>
                    <a:cubicBezTo>
                      <a:pt x="1255" y="142"/>
                      <a:pt x="836" y="134"/>
                      <a:pt x="419" y="113"/>
                    </a:cubicBezTo>
                    <a:lnTo>
                      <a:pt x="419" y="113"/>
                    </a:lnTo>
                    <a:cubicBezTo>
                      <a:pt x="0" y="1947"/>
                      <a:pt x="387" y="3990"/>
                      <a:pt x="483" y="5840"/>
                    </a:cubicBezTo>
                    <a:cubicBezTo>
                      <a:pt x="580" y="7706"/>
                      <a:pt x="644" y="9589"/>
                      <a:pt x="708" y="11455"/>
                    </a:cubicBezTo>
                    <a:cubicBezTo>
                      <a:pt x="805" y="15251"/>
                      <a:pt x="837" y="19031"/>
                      <a:pt x="773" y="22812"/>
                    </a:cubicBezTo>
                    <a:cubicBezTo>
                      <a:pt x="8543" y="22796"/>
                      <a:pt x="16296" y="22780"/>
                      <a:pt x="24066" y="22764"/>
                    </a:cubicBezTo>
                    <a:cubicBezTo>
                      <a:pt x="23889" y="22040"/>
                      <a:pt x="23922" y="21251"/>
                      <a:pt x="23873" y="20511"/>
                    </a:cubicBezTo>
                    <a:cubicBezTo>
                      <a:pt x="23841" y="19771"/>
                      <a:pt x="23809" y="19015"/>
                      <a:pt x="23777" y="18259"/>
                    </a:cubicBezTo>
                    <a:cubicBezTo>
                      <a:pt x="23729" y="16715"/>
                      <a:pt x="23664" y="15155"/>
                      <a:pt x="23632" y="13610"/>
                    </a:cubicBezTo>
                    <a:cubicBezTo>
                      <a:pt x="23552" y="10473"/>
                      <a:pt x="23519" y="7352"/>
                      <a:pt x="23535" y="4232"/>
                    </a:cubicBezTo>
                    <a:cubicBezTo>
                      <a:pt x="22812" y="4232"/>
                      <a:pt x="22088" y="4248"/>
                      <a:pt x="21364" y="4248"/>
                    </a:cubicBezTo>
                    <a:cubicBezTo>
                      <a:pt x="21287" y="4248"/>
                      <a:pt x="21209" y="4252"/>
                      <a:pt x="21135" y="4252"/>
                    </a:cubicBezTo>
                    <a:cubicBezTo>
                      <a:pt x="20962" y="4252"/>
                      <a:pt x="20806" y="4228"/>
                      <a:pt x="20704" y="4071"/>
                    </a:cubicBezTo>
                    <a:cubicBezTo>
                      <a:pt x="20608" y="3894"/>
                      <a:pt x="20704" y="3492"/>
                      <a:pt x="20704" y="3315"/>
                    </a:cubicBezTo>
                    <a:cubicBezTo>
                      <a:pt x="20720" y="2945"/>
                      <a:pt x="20704" y="2575"/>
                      <a:pt x="20688" y="2205"/>
                    </a:cubicBezTo>
                    <a:cubicBezTo>
                      <a:pt x="20672" y="1513"/>
                      <a:pt x="20592" y="821"/>
                      <a:pt x="20511" y="146"/>
                    </a:cubicBezTo>
                    <a:cubicBezTo>
                      <a:pt x="17165" y="65"/>
                      <a:pt x="13819" y="1"/>
                      <a:pt x="10457" y="1"/>
                    </a:cubicBezTo>
                    <a:close/>
                  </a:path>
                </a:pathLst>
              </a:custGeom>
              <a:solidFill>
                <a:srgbClr val="FFE6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0" name="Google Shape;2320;p39"/>
            <p:cNvGrpSpPr/>
            <p:nvPr/>
          </p:nvGrpSpPr>
          <p:grpSpPr>
            <a:xfrm rot="-5400000">
              <a:off x="4938303" y="1027323"/>
              <a:ext cx="2764155" cy="3088859"/>
              <a:chOff x="5160275" y="2170775"/>
              <a:chExt cx="601675" cy="570300"/>
            </a:xfrm>
          </p:grpSpPr>
          <p:sp>
            <p:nvSpPr>
              <p:cNvPr id="2321" name="Google Shape;2321;p39"/>
              <p:cNvSpPr/>
              <p:nvPr/>
            </p:nvSpPr>
            <p:spPr>
              <a:xfrm>
                <a:off x="5677475" y="2173200"/>
                <a:ext cx="66375" cy="96600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3864" extrusionOk="0">
                    <a:moveTo>
                      <a:pt x="48" y="0"/>
                    </a:moveTo>
                    <a:cubicBezTo>
                      <a:pt x="32" y="16"/>
                      <a:pt x="16" y="16"/>
                      <a:pt x="0" y="33"/>
                    </a:cubicBezTo>
                    <a:cubicBezTo>
                      <a:pt x="209" y="982"/>
                      <a:pt x="322" y="1963"/>
                      <a:pt x="306" y="2944"/>
                    </a:cubicBezTo>
                    <a:cubicBezTo>
                      <a:pt x="306" y="3121"/>
                      <a:pt x="241" y="3716"/>
                      <a:pt x="370" y="3845"/>
                    </a:cubicBezTo>
                    <a:cubicBezTo>
                      <a:pt x="388" y="3858"/>
                      <a:pt x="452" y="3863"/>
                      <a:pt x="538" y="3863"/>
                    </a:cubicBezTo>
                    <a:cubicBezTo>
                      <a:pt x="767" y="3863"/>
                      <a:pt x="1153" y="3829"/>
                      <a:pt x="1223" y="3829"/>
                    </a:cubicBezTo>
                    <a:lnTo>
                      <a:pt x="2654" y="3829"/>
                    </a:lnTo>
                    <a:cubicBezTo>
                      <a:pt x="1673" y="2622"/>
                      <a:pt x="804" y="1352"/>
                      <a:pt x="4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033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9"/>
              <p:cNvSpPr/>
              <p:nvPr/>
            </p:nvSpPr>
            <p:spPr>
              <a:xfrm>
                <a:off x="5160275" y="2170775"/>
                <a:ext cx="601675" cy="570300"/>
              </a:xfrm>
              <a:custGeom>
                <a:avLst/>
                <a:gdLst/>
                <a:ahLst/>
                <a:cxnLst/>
                <a:rect l="l" t="t" r="r" b="b"/>
                <a:pathLst>
                  <a:path w="24067" h="22812" extrusionOk="0">
                    <a:moveTo>
                      <a:pt x="10457" y="1"/>
                    </a:moveTo>
                    <a:cubicBezTo>
                      <a:pt x="8768" y="1"/>
                      <a:pt x="7079" y="17"/>
                      <a:pt x="5373" y="49"/>
                    </a:cubicBezTo>
                    <a:cubicBezTo>
                      <a:pt x="4149" y="73"/>
                      <a:pt x="2908" y="142"/>
                      <a:pt x="1674" y="142"/>
                    </a:cubicBezTo>
                    <a:cubicBezTo>
                      <a:pt x="1255" y="142"/>
                      <a:pt x="836" y="134"/>
                      <a:pt x="419" y="113"/>
                    </a:cubicBezTo>
                    <a:lnTo>
                      <a:pt x="419" y="113"/>
                    </a:lnTo>
                    <a:cubicBezTo>
                      <a:pt x="0" y="1947"/>
                      <a:pt x="387" y="3990"/>
                      <a:pt x="483" y="5840"/>
                    </a:cubicBezTo>
                    <a:cubicBezTo>
                      <a:pt x="580" y="7706"/>
                      <a:pt x="644" y="9589"/>
                      <a:pt x="708" y="11455"/>
                    </a:cubicBezTo>
                    <a:cubicBezTo>
                      <a:pt x="805" y="15251"/>
                      <a:pt x="837" y="19031"/>
                      <a:pt x="773" y="22812"/>
                    </a:cubicBezTo>
                    <a:cubicBezTo>
                      <a:pt x="8543" y="22796"/>
                      <a:pt x="16296" y="22780"/>
                      <a:pt x="24066" y="22764"/>
                    </a:cubicBezTo>
                    <a:cubicBezTo>
                      <a:pt x="23889" y="22040"/>
                      <a:pt x="23922" y="21251"/>
                      <a:pt x="23873" y="20511"/>
                    </a:cubicBezTo>
                    <a:cubicBezTo>
                      <a:pt x="23841" y="19771"/>
                      <a:pt x="23809" y="19015"/>
                      <a:pt x="23777" y="18259"/>
                    </a:cubicBezTo>
                    <a:cubicBezTo>
                      <a:pt x="23729" y="16715"/>
                      <a:pt x="23664" y="15155"/>
                      <a:pt x="23632" y="13610"/>
                    </a:cubicBezTo>
                    <a:cubicBezTo>
                      <a:pt x="23552" y="10473"/>
                      <a:pt x="23519" y="7352"/>
                      <a:pt x="23535" y="4232"/>
                    </a:cubicBezTo>
                    <a:cubicBezTo>
                      <a:pt x="22812" y="4232"/>
                      <a:pt x="22088" y="4248"/>
                      <a:pt x="21364" y="4248"/>
                    </a:cubicBezTo>
                    <a:cubicBezTo>
                      <a:pt x="21287" y="4248"/>
                      <a:pt x="21209" y="4252"/>
                      <a:pt x="21135" y="4252"/>
                    </a:cubicBezTo>
                    <a:cubicBezTo>
                      <a:pt x="20962" y="4252"/>
                      <a:pt x="20806" y="4228"/>
                      <a:pt x="20704" y="4071"/>
                    </a:cubicBezTo>
                    <a:cubicBezTo>
                      <a:pt x="20608" y="3894"/>
                      <a:pt x="20704" y="3492"/>
                      <a:pt x="20704" y="3315"/>
                    </a:cubicBezTo>
                    <a:cubicBezTo>
                      <a:pt x="20720" y="2945"/>
                      <a:pt x="20704" y="2575"/>
                      <a:pt x="20688" y="2205"/>
                    </a:cubicBezTo>
                    <a:cubicBezTo>
                      <a:pt x="20672" y="1513"/>
                      <a:pt x="20592" y="821"/>
                      <a:pt x="20511" y="146"/>
                    </a:cubicBezTo>
                    <a:cubicBezTo>
                      <a:pt x="17165" y="65"/>
                      <a:pt x="13819" y="1"/>
                      <a:pt x="1045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033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3" name="Google Shape;2323;p39"/>
          <p:cNvSpPr txBox="1"/>
          <p:nvPr/>
        </p:nvSpPr>
        <p:spPr>
          <a:xfrm>
            <a:off x="6680983" y="2376621"/>
            <a:ext cx="24756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151D3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소감문</a:t>
            </a:r>
            <a:endParaRPr sz="4000" b="1" dirty="0">
              <a:solidFill>
                <a:srgbClr val="151D3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24" name="Google Shape;2324;p39"/>
          <p:cNvSpPr/>
          <p:nvPr/>
        </p:nvSpPr>
        <p:spPr>
          <a:xfrm rot="5218032">
            <a:off x="2198839" y="1896008"/>
            <a:ext cx="1998751" cy="2303470"/>
          </a:xfrm>
          <a:custGeom>
            <a:avLst/>
            <a:gdLst/>
            <a:ahLst/>
            <a:cxnLst/>
            <a:rect l="l" t="t" r="r" b="b"/>
            <a:pathLst>
              <a:path w="19981" h="25161" extrusionOk="0">
                <a:moveTo>
                  <a:pt x="19980" y="1"/>
                </a:moveTo>
                <a:lnTo>
                  <a:pt x="19980" y="1"/>
                </a:lnTo>
                <a:cubicBezTo>
                  <a:pt x="13449" y="274"/>
                  <a:pt x="6918" y="644"/>
                  <a:pt x="386" y="821"/>
                </a:cubicBezTo>
                <a:lnTo>
                  <a:pt x="338" y="821"/>
                </a:lnTo>
                <a:cubicBezTo>
                  <a:pt x="402" y="2832"/>
                  <a:pt x="193" y="4875"/>
                  <a:pt x="145" y="6886"/>
                </a:cubicBezTo>
                <a:cubicBezTo>
                  <a:pt x="81" y="8913"/>
                  <a:pt x="32" y="10940"/>
                  <a:pt x="16" y="12967"/>
                </a:cubicBezTo>
                <a:cubicBezTo>
                  <a:pt x="0" y="14994"/>
                  <a:pt x="0" y="17020"/>
                  <a:pt x="16" y="19047"/>
                </a:cubicBezTo>
                <a:cubicBezTo>
                  <a:pt x="16" y="20093"/>
                  <a:pt x="32" y="21123"/>
                  <a:pt x="65" y="22168"/>
                </a:cubicBezTo>
                <a:cubicBezTo>
                  <a:pt x="81" y="23150"/>
                  <a:pt x="161" y="24179"/>
                  <a:pt x="113" y="25160"/>
                </a:cubicBezTo>
                <a:cubicBezTo>
                  <a:pt x="3355" y="24970"/>
                  <a:pt x="6608" y="24889"/>
                  <a:pt x="9862" y="24889"/>
                </a:cubicBezTo>
                <a:cubicBezTo>
                  <a:pt x="13196" y="24889"/>
                  <a:pt x="16530" y="24974"/>
                  <a:pt x="19851" y="25112"/>
                </a:cubicBezTo>
                <a:cubicBezTo>
                  <a:pt x="19867" y="25112"/>
                  <a:pt x="19884" y="25112"/>
                  <a:pt x="19916" y="25128"/>
                </a:cubicBezTo>
                <a:cubicBezTo>
                  <a:pt x="19755" y="20913"/>
                  <a:pt x="19819" y="16683"/>
                  <a:pt x="19787" y="12468"/>
                </a:cubicBezTo>
                <a:cubicBezTo>
                  <a:pt x="19771" y="8301"/>
                  <a:pt x="19658" y="4135"/>
                  <a:pt x="19980" y="1"/>
                </a:cubicBez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39"/>
          <p:cNvSpPr/>
          <p:nvPr/>
        </p:nvSpPr>
        <p:spPr>
          <a:xfrm rot="5218074">
            <a:off x="2153213" y="1901154"/>
            <a:ext cx="2079487" cy="2303470"/>
          </a:xfrm>
          <a:custGeom>
            <a:avLst/>
            <a:gdLst/>
            <a:ahLst/>
            <a:cxnLst/>
            <a:rect l="l" t="t" r="r" b="b"/>
            <a:pathLst>
              <a:path w="19981" h="25161" extrusionOk="0">
                <a:moveTo>
                  <a:pt x="19980" y="1"/>
                </a:moveTo>
                <a:lnTo>
                  <a:pt x="19980" y="1"/>
                </a:lnTo>
                <a:cubicBezTo>
                  <a:pt x="13449" y="274"/>
                  <a:pt x="6918" y="644"/>
                  <a:pt x="386" y="821"/>
                </a:cubicBezTo>
                <a:lnTo>
                  <a:pt x="338" y="821"/>
                </a:lnTo>
                <a:cubicBezTo>
                  <a:pt x="402" y="2832"/>
                  <a:pt x="193" y="4875"/>
                  <a:pt x="145" y="6886"/>
                </a:cubicBezTo>
                <a:cubicBezTo>
                  <a:pt x="81" y="8913"/>
                  <a:pt x="32" y="10940"/>
                  <a:pt x="16" y="12967"/>
                </a:cubicBezTo>
                <a:cubicBezTo>
                  <a:pt x="0" y="14994"/>
                  <a:pt x="0" y="17020"/>
                  <a:pt x="16" y="19047"/>
                </a:cubicBezTo>
                <a:cubicBezTo>
                  <a:pt x="16" y="20093"/>
                  <a:pt x="32" y="21123"/>
                  <a:pt x="65" y="22168"/>
                </a:cubicBezTo>
                <a:cubicBezTo>
                  <a:pt x="81" y="23150"/>
                  <a:pt x="161" y="24179"/>
                  <a:pt x="113" y="25160"/>
                </a:cubicBezTo>
                <a:cubicBezTo>
                  <a:pt x="3355" y="24970"/>
                  <a:pt x="6608" y="24889"/>
                  <a:pt x="9862" y="24889"/>
                </a:cubicBezTo>
                <a:cubicBezTo>
                  <a:pt x="13196" y="24889"/>
                  <a:pt x="16530" y="24974"/>
                  <a:pt x="19851" y="25112"/>
                </a:cubicBezTo>
                <a:cubicBezTo>
                  <a:pt x="19867" y="25112"/>
                  <a:pt x="19884" y="25112"/>
                  <a:pt x="19916" y="25128"/>
                </a:cubicBezTo>
                <a:cubicBezTo>
                  <a:pt x="19755" y="20913"/>
                  <a:pt x="19819" y="16683"/>
                  <a:pt x="19787" y="12468"/>
                </a:cubicBezTo>
                <a:cubicBezTo>
                  <a:pt x="19771" y="8301"/>
                  <a:pt x="19658" y="4135"/>
                  <a:pt x="19980" y="1"/>
                </a:cubicBezTo>
                <a:close/>
              </a:path>
            </a:pathLst>
          </a:custGeom>
          <a:noFill/>
          <a:ln w="9525" cap="flat" cmpd="sng">
            <a:solidFill>
              <a:srgbClr val="3033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39"/>
          <p:cNvSpPr txBox="1"/>
          <p:nvPr/>
        </p:nvSpPr>
        <p:spPr>
          <a:xfrm>
            <a:off x="2475900" y="2236080"/>
            <a:ext cx="1517700" cy="1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 b="1">
                <a:solidFill>
                  <a:srgbClr val="151D3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3</a:t>
            </a:r>
            <a:endParaRPr sz="10500" b="1">
              <a:solidFill>
                <a:srgbClr val="151D3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2327" name="Google Shape;2327;p39"/>
          <p:cNvGrpSpPr/>
          <p:nvPr/>
        </p:nvGrpSpPr>
        <p:grpSpPr>
          <a:xfrm>
            <a:off x="5213663" y="3200768"/>
            <a:ext cx="747625" cy="120807"/>
            <a:chOff x="3864450" y="2511043"/>
            <a:chExt cx="747625" cy="120807"/>
          </a:xfrm>
        </p:grpSpPr>
        <p:sp>
          <p:nvSpPr>
            <p:cNvPr id="2328" name="Google Shape;2328;p39"/>
            <p:cNvSpPr/>
            <p:nvPr/>
          </p:nvSpPr>
          <p:spPr>
            <a:xfrm>
              <a:off x="3864450" y="2511043"/>
              <a:ext cx="747625" cy="59625"/>
            </a:xfrm>
            <a:custGeom>
              <a:avLst/>
              <a:gdLst/>
              <a:ahLst/>
              <a:cxnLst/>
              <a:rect l="l" t="t" r="r" b="b"/>
              <a:pathLst>
                <a:path w="29905" h="2385" extrusionOk="0">
                  <a:moveTo>
                    <a:pt x="0" y="2385"/>
                  </a:moveTo>
                  <a:cubicBezTo>
                    <a:pt x="7793" y="-3848"/>
                    <a:pt x="20641" y="4734"/>
                    <a:pt x="29905" y="1026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29" name="Google Shape;2329;p39"/>
            <p:cNvSpPr/>
            <p:nvPr/>
          </p:nvSpPr>
          <p:spPr>
            <a:xfrm>
              <a:off x="4360600" y="2584275"/>
              <a:ext cx="244700" cy="47575"/>
            </a:xfrm>
            <a:custGeom>
              <a:avLst/>
              <a:gdLst/>
              <a:ahLst/>
              <a:cxnLst/>
              <a:rect l="l" t="t" r="r" b="b"/>
              <a:pathLst>
                <a:path w="9788" h="1903" extrusionOk="0">
                  <a:moveTo>
                    <a:pt x="0" y="1903"/>
                  </a:moveTo>
                  <a:cubicBezTo>
                    <a:pt x="3324" y="1903"/>
                    <a:pt x="6938" y="1710"/>
                    <a:pt x="9788" y="0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330" name="Google Shape;2330;p39"/>
          <p:cNvSpPr txBox="1"/>
          <p:nvPr/>
        </p:nvSpPr>
        <p:spPr>
          <a:xfrm>
            <a:off x="817813" y="5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28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31" name="Google Shape;2331;p39"/>
          <p:cNvSpPr txBox="1"/>
          <p:nvPr/>
        </p:nvSpPr>
        <p:spPr>
          <a:xfrm>
            <a:off x="6649090" y="3429000"/>
            <a:ext cx="24756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i="1" dirty="0" err="1">
                <a:solidFill>
                  <a:srgbClr val="151D30"/>
                </a:solidFill>
                <a:latin typeface="Titillium Web"/>
                <a:ea typeface="Titillium Web"/>
                <a:cs typeface="Titillium Web"/>
                <a:sym typeface="Titillium Web"/>
              </a:rPr>
              <a:t>시행착오</a:t>
            </a:r>
            <a:r>
              <a:rPr lang="en-US" sz="1600" b="1" i="1" dirty="0">
                <a:solidFill>
                  <a:srgbClr val="151D30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b="1" i="1" dirty="0" err="1">
                <a:solidFill>
                  <a:srgbClr val="151D30"/>
                </a:solidFill>
                <a:latin typeface="Titillium Web"/>
                <a:ea typeface="Titillium Web"/>
                <a:cs typeface="Titillium Web"/>
                <a:sym typeface="Titillium Web"/>
              </a:rPr>
              <a:t>극복기</a:t>
            </a:r>
            <a:endParaRPr sz="1600" b="1" i="1" dirty="0">
              <a:solidFill>
                <a:srgbClr val="151D3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332" name="Google Shape;2332;p39"/>
          <p:cNvPicPr preferRelativeResize="0"/>
          <p:nvPr/>
        </p:nvPicPr>
        <p:blipFill rotWithShape="1">
          <a:blip r:embed="rId3">
            <a:alphaModFix/>
          </a:blip>
          <a:srcRect t="4789"/>
          <a:stretch/>
        </p:blipFill>
        <p:spPr>
          <a:xfrm>
            <a:off x="9740487" y="4391490"/>
            <a:ext cx="1945025" cy="2057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41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공대 세마리의 프로젝트 소감</a:t>
            </a:r>
            <a:endParaRPr sz="4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0" name="Google Shape;2440;p41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1" name="Google Shape;2441;p41"/>
          <p:cNvSpPr/>
          <p:nvPr/>
        </p:nvSpPr>
        <p:spPr>
          <a:xfrm>
            <a:off x="306928" y="79148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42" name="Google Shape;2442;p41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2443" name="Google Shape;2443;p41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444" name="Google Shape;2444;p41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2445" name="Google Shape;2445;p41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46" name="Google Shape;2446;p41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47" name="Google Shape;2447;p41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48" name="Google Shape;2448;p41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49" name="Google Shape;2449;p41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0" name="Google Shape;2450;p41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1" name="Google Shape;2451;p41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2" name="Google Shape;2452;p41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3" name="Google Shape;2453;p41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4" name="Google Shape;2454;p41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5" name="Google Shape;2455;p41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6" name="Google Shape;2456;p41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7" name="Google Shape;2457;p41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8" name="Google Shape;2458;p41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9" name="Google Shape;2459;p41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0" name="Google Shape;2460;p41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1" name="Google Shape;2461;p41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2" name="Google Shape;2462;p41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3" name="Google Shape;2463;p41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464" name="Google Shape;2464;p41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2465" name="Google Shape;2465;p41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466" name="Google Shape;2466;p41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2467" name="Google Shape;2467;p41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8" name="Google Shape;2468;p41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9" name="Google Shape;2469;p41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0" name="Google Shape;2470;p41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1" name="Google Shape;2471;p41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2" name="Google Shape;2472;p41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3" name="Google Shape;2473;p41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4" name="Google Shape;2474;p41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5" name="Google Shape;2475;p41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6" name="Google Shape;2476;p41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7" name="Google Shape;2477;p41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8" name="Google Shape;2478;p41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9" name="Google Shape;2479;p41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0" name="Google Shape;2480;p41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1" name="Google Shape;2481;p41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2" name="Google Shape;2482;p41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3" name="Google Shape;2483;p41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4" name="Google Shape;2484;p41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5" name="Google Shape;2485;p41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486" name="Google Shape;2486;p41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2487" name="Google Shape;2487;p41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488" name="Google Shape;2488;p41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2489" name="Google Shape;2489;p41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0" name="Google Shape;2490;p41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1" name="Google Shape;2491;p41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2" name="Google Shape;2492;p41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3" name="Google Shape;2493;p41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4" name="Google Shape;2494;p41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5" name="Google Shape;2495;p41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6" name="Google Shape;2496;p41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7" name="Google Shape;2497;p41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8" name="Google Shape;2498;p41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9" name="Google Shape;2499;p41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0" name="Google Shape;2500;p41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1" name="Google Shape;2501;p41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02" name="Google Shape;2502;p41"/>
          <p:cNvSpPr txBox="1"/>
          <p:nvPr/>
        </p:nvSpPr>
        <p:spPr>
          <a:xfrm>
            <a:off x="3606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29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503" name="Google Shape;2503;p41"/>
          <p:cNvSpPr txBox="1"/>
          <p:nvPr/>
        </p:nvSpPr>
        <p:spPr>
          <a:xfrm>
            <a:off x="6402575" y="1245700"/>
            <a:ext cx="43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4" name="Google Shape;2504;p41"/>
          <p:cNvSpPr txBox="1"/>
          <p:nvPr/>
        </p:nvSpPr>
        <p:spPr>
          <a:xfrm>
            <a:off x="722096" y="649031"/>
            <a:ext cx="10547400" cy="618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위드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코로나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정책이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시행될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때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시작하게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된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프로젝트지만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계속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거리두기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방안이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바뀌면서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준비하는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과정에서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혼란이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있었다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점주가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손님들의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QR코드를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찍으면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어떤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식으로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뜨는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모르는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상황에서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진행하다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보니까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계획했던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것에서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쉬워보이던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부분도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아이디어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구체화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하면서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많이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어려웠다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파이썬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내에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카메라를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삽입하는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방법이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어려워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점주의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큐알코드를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찍는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방식으로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바꾸는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등의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많은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과정을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거치면서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생각보다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고려할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사항도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많다는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것을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느끼게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되었다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구글폼에서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엑셀로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점주가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입력하지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않아도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실시간으로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넘어가야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하는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점을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해결하지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못한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것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우리가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파이썬을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활용해서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만든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프로그램이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완벽하게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완성된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것은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아니지만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구현하지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못한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부분까지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제대로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보완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된다면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실생활에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유용하게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쓰일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것이라고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생각한다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친구들과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함께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시작한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프로젝트로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오랜시간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열심히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준비한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만큼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최종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결과물을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만들었을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때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뿌듯함과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성취감을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느낄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있었으며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우리가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생각한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기대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효과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뿐만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아니라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이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프로그램을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통해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사회에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긍정적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효과가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있었으면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좋겠다는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생각이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들었다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05" name="Google Shape;25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795" y="4854875"/>
            <a:ext cx="2604891" cy="169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4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313053" y="726569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2" name="Google Shape;262;p15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263" name="Google Shape;263;p15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64" name="Google Shape;264;p15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265" name="Google Shape;265;p15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84" name="Google Shape;284;p15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285" name="Google Shape;285;p15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86" name="Google Shape;286;p15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287" name="Google Shape;287;p15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306" name="Google Shape;306;p15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307" name="Google Shape;307;p15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08" name="Google Shape;308;p15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309" name="Google Shape;309;p15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322" name="Google Shape;322;p15"/>
          <p:cNvGrpSpPr/>
          <p:nvPr/>
        </p:nvGrpSpPr>
        <p:grpSpPr>
          <a:xfrm>
            <a:off x="7111201" y="1688250"/>
            <a:ext cx="3143209" cy="2764455"/>
            <a:chOff x="4721601" y="1189375"/>
            <a:chExt cx="3143209" cy="2764455"/>
          </a:xfrm>
        </p:grpSpPr>
        <p:grpSp>
          <p:nvGrpSpPr>
            <p:cNvPr id="323" name="Google Shape;323;p15"/>
            <p:cNvGrpSpPr/>
            <p:nvPr/>
          </p:nvGrpSpPr>
          <p:grpSpPr>
            <a:xfrm rot="-5400000">
              <a:off x="4883953" y="1027023"/>
              <a:ext cx="2764155" cy="3088859"/>
              <a:chOff x="5160275" y="2170775"/>
              <a:chExt cx="601675" cy="570300"/>
            </a:xfrm>
          </p:grpSpPr>
          <p:sp>
            <p:nvSpPr>
              <p:cNvPr id="324" name="Google Shape;324;p15"/>
              <p:cNvSpPr/>
              <p:nvPr/>
            </p:nvSpPr>
            <p:spPr>
              <a:xfrm>
                <a:off x="5677475" y="2173200"/>
                <a:ext cx="66375" cy="96600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3864" extrusionOk="0">
                    <a:moveTo>
                      <a:pt x="48" y="0"/>
                    </a:moveTo>
                    <a:cubicBezTo>
                      <a:pt x="32" y="16"/>
                      <a:pt x="16" y="16"/>
                      <a:pt x="0" y="33"/>
                    </a:cubicBezTo>
                    <a:cubicBezTo>
                      <a:pt x="209" y="982"/>
                      <a:pt x="322" y="1963"/>
                      <a:pt x="306" y="2944"/>
                    </a:cubicBezTo>
                    <a:cubicBezTo>
                      <a:pt x="306" y="3121"/>
                      <a:pt x="241" y="3716"/>
                      <a:pt x="370" y="3845"/>
                    </a:cubicBezTo>
                    <a:cubicBezTo>
                      <a:pt x="388" y="3858"/>
                      <a:pt x="452" y="3863"/>
                      <a:pt x="538" y="3863"/>
                    </a:cubicBezTo>
                    <a:cubicBezTo>
                      <a:pt x="767" y="3863"/>
                      <a:pt x="1153" y="3829"/>
                      <a:pt x="1223" y="3829"/>
                    </a:cubicBezTo>
                    <a:lnTo>
                      <a:pt x="2654" y="3829"/>
                    </a:lnTo>
                    <a:cubicBezTo>
                      <a:pt x="1673" y="2622"/>
                      <a:pt x="804" y="1352"/>
                      <a:pt x="48" y="0"/>
                    </a:cubicBezTo>
                    <a:close/>
                  </a:path>
                </a:pathLst>
              </a:custGeom>
              <a:solidFill>
                <a:srgbClr val="FFE6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5160275" y="2170775"/>
                <a:ext cx="601675" cy="570300"/>
              </a:xfrm>
              <a:custGeom>
                <a:avLst/>
                <a:gdLst/>
                <a:ahLst/>
                <a:cxnLst/>
                <a:rect l="l" t="t" r="r" b="b"/>
                <a:pathLst>
                  <a:path w="24067" h="22812" extrusionOk="0">
                    <a:moveTo>
                      <a:pt x="10457" y="1"/>
                    </a:moveTo>
                    <a:cubicBezTo>
                      <a:pt x="8768" y="1"/>
                      <a:pt x="7079" y="17"/>
                      <a:pt x="5373" y="49"/>
                    </a:cubicBezTo>
                    <a:cubicBezTo>
                      <a:pt x="4149" y="73"/>
                      <a:pt x="2908" y="142"/>
                      <a:pt x="1674" y="142"/>
                    </a:cubicBezTo>
                    <a:cubicBezTo>
                      <a:pt x="1255" y="142"/>
                      <a:pt x="836" y="134"/>
                      <a:pt x="419" y="113"/>
                    </a:cubicBezTo>
                    <a:lnTo>
                      <a:pt x="419" y="113"/>
                    </a:lnTo>
                    <a:cubicBezTo>
                      <a:pt x="0" y="1947"/>
                      <a:pt x="387" y="3990"/>
                      <a:pt x="483" y="5840"/>
                    </a:cubicBezTo>
                    <a:cubicBezTo>
                      <a:pt x="580" y="7706"/>
                      <a:pt x="644" y="9589"/>
                      <a:pt x="708" y="11455"/>
                    </a:cubicBezTo>
                    <a:cubicBezTo>
                      <a:pt x="805" y="15251"/>
                      <a:pt x="837" y="19031"/>
                      <a:pt x="773" y="22812"/>
                    </a:cubicBezTo>
                    <a:cubicBezTo>
                      <a:pt x="8543" y="22796"/>
                      <a:pt x="16296" y="22780"/>
                      <a:pt x="24066" y="22764"/>
                    </a:cubicBezTo>
                    <a:cubicBezTo>
                      <a:pt x="23889" y="22040"/>
                      <a:pt x="23922" y="21251"/>
                      <a:pt x="23873" y="20511"/>
                    </a:cubicBezTo>
                    <a:cubicBezTo>
                      <a:pt x="23841" y="19771"/>
                      <a:pt x="23809" y="19015"/>
                      <a:pt x="23777" y="18259"/>
                    </a:cubicBezTo>
                    <a:cubicBezTo>
                      <a:pt x="23729" y="16715"/>
                      <a:pt x="23664" y="15155"/>
                      <a:pt x="23632" y="13610"/>
                    </a:cubicBezTo>
                    <a:cubicBezTo>
                      <a:pt x="23552" y="10473"/>
                      <a:pt x="23519" y="7352"/>
                      <a:pt x="23535" y="4232"/>
                    </a:cubicBezTo>
                    <a:cubicBezTo>
                      <a:pt x="22812" y="4232"/>
                      <a:pt x="22088" y="4248"/>
                      <a:pt x="21364" y="4248"/>
                    </a:cubicBezTo>
                    <a:cubicBezTo>
                      <a:pt x="21287" y="4248"/>
                      <a:pt x="21209" y="4252"/>
                      <a:pt x="21135" y="4252"/>
                    </a:cubicBezTo>
                    <a:cubicBezTo>
                      <a:pt x="20962" y="4252"/>
                      <a:pt x="20806" y="4228"/>
                      <a:pt x="20704" y="4071"/>
                    </a:cubicBezTo>
                    <a:cubicBezTo>
                      <a:pt x="20608" y="3894"/>
                      <a:pt x="20704" y="3492"/>
                      <a:pt x="20704" y="3315"/>
                    </a:cubicBezTo>
                    <a:cubicBezTo>
                      <a:pt x="20720" y="2945"/>
                      <a:pt x="20704" y="2575"/>
                      <a:pt x="20688" y="2205"/>
                    </a:cubicBezTo>
                    <a:cubicBezTo>
                      <a:pt x="20672" y="1513"/>
                      <a:pt x="20592" y="821"/>
                      <a:pt x="20511" y="146"/>
                    </a:cubicBezTo>
                    <a:cubicBezTo>
                      <a:pt x="17165" y="65"/>
                      <a:pt x="13819" y="1"/>
                      <a:pt x="10457" y="1"/>
                    </a:cubicBezTo>
                    <a:close/>
                  </a:path>
                </a:pathLst>
              </a:custGeom>
              <a:solidFill>
                <a:srgbClr val="FFE6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15"/>
            <p:cNvGrpSpPr/>
            <p:nvPr/>
          </p:nvGrpSpPr>
          <p:grpSpPr>
            <a:xfrm rot="-5400000">
              <a:off x="4938303" y="1027323"/>
              <a:ext cx="2764155" cy="3088859"/>
              <a:chOff x="5160275" y="2170775"/>
              <a:chExt cx="601675" cy="570300"/>
            </a:xfrm>
          </p:grpSpPr>
          <p:sp>
            <p:nvSpPr>
              <p:cNvPr id="327" name="Google Shape;327;p15"/>
              <p:cNvSpPr/>
              <p:nvPr/>
            </p:nvSpPr>
            <p:spPr>
              <a:xfrm>
                <a:off x="5677475" y="2173200"/>
                <a:ext cx="66375" cy="96600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3864" extrusionOk="0">
                    <a:moveTo>
                      <a:pt x="48" y="0"/>
                    </a:moveTo>
                    <a:cubicBezTo>
                      <a:pt x="32" y="16"/>
                      <a:pt x="16" y="16"/>
                      <a:pt x="0" y="33"/>
                    </a:cubicBezTo>
                    <a:cubicBezTo>
                      <a:pt x="209" y="982"/>
                      <a:pt x="322" y="1963"/>
                      <a:pt x="306" y="2944"/>
                    </a:cubicBezTo>
                    <a:cubicBezTo>
                      <a:pt x="306" y="3121"/>
                      <a:pt x="241" y="3716"/>
                      <a:pt x="370" y="3845"/>
                    </a:cubicBezTo>
                    <a:cubicBezTo>
                      <a:pt x="388" y="3858"/>
                      <a:pt x="452" y="3863"/>
                      <a:pt x="538" y="3863"/>
                    </a:cubicBezTo>
                    <a:cubicBezTo>
                      <a:pt x="767" y="3863"/>
                      <a:pt x="1153" y="3829"/>
                      <a:pt x="1223" y="3829"/>
                    </a:cubicBezTo>
                    <a:lnTo>
                      <a:pt x="2654" y="3829"/>
                    </a:lnTo>
                    <a:cubicBezTo>
                      <a:pt x="1673" y="2622"/>
                      <a:pt x="804" y="1352"/>
                      <a:pt x="4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033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5160275" y="2170775"/>
                <a:ext cx="601675" cy="570300"/>
              </a:xfrm>
              <a:custGeom>
                <a:avLst/>
                <a:gdLst/>
                <a:ahLst/>
                <a:cxnLst/>
                <a:rect l="l" t="t" r="r" b="b"/>
                <a:pathLst>
                  <a:path w="24067" h="22812" extrusionOk="0">
                    <a:moveTo>
                      <a:pt x="10457" y="1"/>
                    </a:moveTo>
                    <a:cubicBezTo>
                      <a:pt x="8768" y="1"/>
                      <a:pt x="7079" y="17"/>
                      <a:pt x="5373" y="49"/>
                    </a:cubicBezTo>
                    <a:cubicBezTo>
                      <a:pt x="4149" y="73"/>
                      <a:pt x="2908" y="142"/>
                      <a:pt x="1674" y="142"/>
                    </a:cubicBezTo>
                    <a:cubicBezTo>
                      <a:pt x="1255" y="142"/>
                      <a:pt x="836" y="134"/>
                      <a:pt x="419" y="113"/>
                    </a:cubicBezTo>
                    <a:lnTo>
                      <a:pt x="419" y="113"/>
                    </a:lnTo>
                    <a:cubicBezTo>
                      <a:pt x="0" y="1947"/>
                      <a:pt x="387" y="3990"/>
                      <a:pt x="483" y="5840"/>
                    </a:cubicBezTo>
                    <a:cubicBezTo>
                      <a:pt x="580" y="7706"/>
                      <a:pt x="644" y="9589"/>
                      <a:pt x="708" y="11455"/>
                    </a:cubicBezTo>
                    <a:cubicBezTo>
                      <a:pt x="805" y="15251"/>
                      <a:pt x="837" y="19031"/>
                      <a:pt x="773" y="22812"/>
                    </a:cubicBezTo>
                    <a:cubicBezTo>
                      <a:pt x="8543" y="22796"/>
                      <a:pt x="16296" y="22780"/>
                      <a:pt x="24066" y="22764"/>
                    </a:cubicBezTo>
                    <a:cubicBezTo>
                      <a:pt x="23889" y="22040"/>
                      <a:pt x="23922" y="21251"/>
                      <a:pt x="23873" y="20511"/>
                    </a:cubicBezTo>
                    <a:cubicBezTo>
                      <a:pt x="23841" y="19771"/>
                      <a:pt x="23809" y="19015"/>
                      <a:pt x="23777" y="18259"/>
                    </a:cubicBezTo>
                    <a:cubicBezTo>
                      <a:pt x="23729" y="16715"/>
                      <a:pt x="23664" y="15155"/>
                      <a:pt x="23632" y="13610"/>
                    </a:cubicBezTo>
                    <a:cubicBezTo>
                      <a:pt x="23552" y="10473"/>
                      <a:pt x="23519" y="7352"/>
                      <a:pt x="23535" y="4232"/>
                    </a:cubicBezTo>
                    <a:cubicBezTo>
                      <a:pt x="22812" y="4232"/>
                      <a:pt x="22088" y="4248"/>
                      <a:pt x="21364" y="4248"/>
                    </a:cubicBezTo>
                    <a:cubicBezTo>
                      <a:pt x="21287" y="4248"/>
                      <a:pt x="21209" y="4252"/>
                      <a:pt x="21135" y="4252"/>
                    </a:cubicBezTo>
                    <a:cubicBezTo>
                      <a:pt x="20962" y="4252"/>
                      <a:pt x="20806" y="4228"/>
                      <a:pt x="20704" y="4071"/>
                    </a:cubicBezTo>
                    <a:cubicBezTo>
                      <a:pt x="20608" y="3894"/>
                      <a:pt x="20704" y="3492"/>
                      <a:pt x="20704" y="3315"/>
                    </a:cubicBezTo>
                    <a:cubicBezTo>
                      <a:pt x="20720" y="2945"/>
                      <a:pt x="20704" y="2575"/>
                      <a:pt x="20688" y="2205"/>
                    </a:cubicBezTo>
                    <a:cubicBezTo>
                      <a:pt x="20672" y="1513"/>
                      <a:pt x="20592" y="821"/>
                      <a:pt x="20511" y="146"/>
                    </a:cubicBezTo>
                    <a:cubicBezTo>
                      <a:pt x="17165" y="65"/>
                      <a:pt x="13819" y="1"/>
                      <a:pt x="1045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033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9" name="Google Shape;329;p15"/>
          <p:cNvSpPr txBox="1"/>
          <p:nvPr/>
        </p:nvSpPr>
        <p:spPr>
          <a:xfrm>
            <a:off x="7444588" y="2296475"/>
            <a:ext cx="24756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151D3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제작 배경</a:t>
            </a:r>
            <a:endParaRPr sz="4000" b="1">
              <a:solidFill>
                <a:srgbClr val="151D3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30" name="Google Shape;330;p15"/>
          <p:cNvSpPr txBox="1"/>
          <p:nvPr/>
        </p:nvSpPr>
        <p:spPr>
          <a:xfrm>
            <a:off x="7444588" y="3218675"/>
            <a:ext cx="24756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rgbClr val="30333B"/>
                </a:solidFill>
                <a:latin typeface="Titillium Web"/>
                <a:ea typeface="Titillium Web"/>
                <a:cs typeface="Titillium Web"/>
                <a:sym typeface="Titillium Web"/>
              </a:rPr>
              <a:t>기존의 문제점 발견과</a:t>
            </a:r>
            <a:endParaRPr b="1" i="1">
              <a:solidFill>
                <a:srgbClr val="30333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i="1">
                <a:solidFill>
                  <a:srgbClr val="30333B"/>
                </a:solidFill>
                <a:latin typeface="Titillium Web"/>
                <a:ea typeface="Titillium Web"/>
                <a:cs typeface="Titillium Web"/>
                <a:sym typeface="Titillium Web"/>
              </a:rPr>
              <a:t>우리 팀의 아이디어 목적</a:t>
            </a:r>
            <a:endParaRPr sz="1600" b="1" i="1">
              <a:solidFill>
                <a:srgbClr val="151D3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331" name="Google Shape;331;p15"/>
          <p:cNvGrpSpPr/>
          <p:nvPr/>
        </p:nvGrpSpPr>
        <p:grpSpPr>
          <a:xfrm>
            <a:off x="1996897" y="2267541"/>
            <a:ext cx="2475717" cy="2215482"/>
            <a:chOff x="1126485" y="1455804"/>
            <a:chExt cx="2475717" cy="2215482"/>
          </a:xfrm>
        </p:grpSpPr>
        <p:sp>
          <p:nvSpPr>
            <p:cNvPr id="332" name="Google Shape;332;p15"/>
            <p:cNvSpPr/>
            <p:nvPr/>
          </p:nvSpPr>
          <p:spPr>
            <a:xfrm rot="5218032">
              <a:off x="1328426" y="1389070"/>
              <a:ext cx="1998751" cy="2303470"/>
            </a:xfrm>
            <a:custGeom>
              <a:avLst/>
              <a:gdLst/>
              <a:ahLst/>
              <a:cxnLst/>
              <a:rect l="l" t="t" r="r" b="b"/>
              <a:pathLst>
                <a:path w="19981" h="25161" extrusionOk="0">
                  <a:moveTo>
                    <a:pt x="19980" y="1"/>
                  </a:moveTo>
                  <a:lnTo>
                    <a:pt x="19980" y="1"/>
                  </a:lnTo>
                  <a:cubicBezTo>
                    <a:pt x="13449" y="274"/>
                    <a:pt x="6918" y="644"/>
                    <a:pt x="386" y="821"/>
                  </a:cubicBezTo>
                  <a:lnTo>
                    <a:pt x="338" y="821"/>
                  </a:lnTo>
                  <a:cubicBezTo>
                    <a:pt x="402" y="2832"/>
                    <a:pt x="193" y="4875"/>
                    <a:pt x="145" y="6886"/>
                  </a:cubicBezTo>
                  <a:cubicBezTo>
                    <a:pt x="81" y="8913"/>
                    <a:pt x="32" y="10940"/>
                    <a:pt x="16" y="12967"/>
                  </a:cubicBezTo>
                  <a:cubicBezTo>
                    <a:pt x="0" y="14994"/>
                    <a:pt x="0" y="17020"/>
                    <a:pt x="16" y="19047"/>
                  </a:cubicBezTo>
                  <a:cubicBezTo>
                    <a:pt x="16" y="20093"/>
                    <a:pt x="32" y="21123"/>
                    <a:pt x="65" y="22168"/>
                  </a:cubicBezTo>
                  <a:cubicBezTo>
                    <a:pt x="81" y="23150"/>
                    <a:pt x="161" y="24179"/>
                    <a:pt x="113" y="25160"/>
                  </a:cubicBezTo>
                  <a:cubicBezTo>
                    <a:pt x="3355" y="24970"/>
                    <a:pt x="6608" y="24889"/>
                    <a:pt x="9862" y="24889"/>
                  </a:cubicBezTo>
                  <a:cubicBezTo>
                    <a:pt x="13196" y="24889"/>
                    <a:pt x="16530" y="24974"/>
                    <a:pt x="19851" y="25112"/>
                  </a:cubicBezTo>
                  <a:cubicBezTo>
                    <a:pt x="19867" y="25112"/>
                    <a:pt x="19884" y="25112"/>
                    <a:pt x="19916" y="25128"/>
                  </a:cubicBezTo>
                  <a:cubicBezTo>
                    <a:pt x="19755" y="20913"/>
                    <a:pt x="19819" y="16683"/>
                    <a:pt x="19787" y="12468"/>
                  </a:cubicBezTo>
                  <a:cubicBezTo>
                    <a:pt x="19771" y="8301"/>
                    <a:pt x="19658" y="4135"/>
                    <a:pt x="19980" y="1"/>
                  </a:cubicBezTo>
                  <a:close/>
                </a:path>
              </a:pathLst>
            </a:custGeom>
            <a:solidFill>
              <a:srgbClr val="C7F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 rot="5218032">
              <a:off x="1401509" y="1434550"/>
              <a:ext cx="1998751" cy="2303470"/>
            </a:xfrm>
            <a:custGeom>
              <a:avLst/>
              <a:gdLst/>
              <a:ahLst/>
              <a:cxnLst/>
              <a:rect l="l" t="t" r="r" b="b"/>
              <a:pathLst>
                <a:path w="19981" h="25161" extrusionOk="0">
                  <a:moveTo>
                    <a:pt x="19980" y="1"/>
                  </a:moveTo>
                  <a:lnTo>
                    <a:pt x="19980" y="1"/>
                  </a:lnTo>
                  <a:cubicBezTo>
                    <a:pt x="13449" y="274"/>
                    <a:pt x="6918" y="644"/>
                    <a:pt x="386" y="821"/>
                  </a:cubicBezTo>
                  <a:lnTo>
                    <a:pt x="338" y="821"/>
                  </a:lnTo>
                  <a:cubicBezTo>
                    <a:pt x="402" y="2832"/>
                    <a:pt x="193" y="4875"/>
                    <a:pt x="145" y="6886"/>
                  </a:cubicBezTo>
                  <a:cubicBezTo>
                    <a:pt x="81" y="8913"/>
                    <a:pt x="32" y="10940"/>
                    <a:pt x="16" y="12967"/>
                  </a:cubicBezTo>
                  <a:cubicBezTo>
                    <a:pt x="0" y="14994"/>
                    <a:pt x="0" y="17020"/>
                    <a:pt x="16" y="19047"/>
                  </a:cubicBezTo>
                  <a:cubicBezTo>
                    <a:pt x="16" y="20093"/>
                    <a:pt x="32" y="21123"/>
                    <a:pt x="65" y="22168"/>
                  </a:cubicBezTo>
                  <a:cubicBezTo>
                    <a:pt x="81" y="23150"/>
                    <a:pt x="161" y="24179"/>
                    <a:pt x="113" y="25160"/>
                  </a:cubicBezTo>
                  <a:cubicBezTo>
                    <a:pt x="3355" y="24970"/>
                    <a:pt x="6608" y="24889"/>
                    <a:pt x="9862" y="24889"/>
                  </a:cubicBezTo>
                  <a:cubicBezTo>
                    <a:pt x="13196" y="24889"/>
                    <a:pt x="16530" y="24974"/>
                    <a:pt x="19851" y="25112"/>
                  </a:cubicBezTo>
                  <a:cubicBezTo>
                    <a:pt x="19867" y="25112"/>
                    <a:pt x="19884" y="25112"/>
                    <a:pt x="19916" y="25128"/>
                  </a:cubicBezTo>
                  <a:cubicBezTo>
                    <a:pt x="19755" y="20913"/>
                    <a:pt x="19819" y="16683"/>
                    <a:pt x="19787" y="12468"/>
                  </a:cubicBezTo>
                  <a:cubicBezTo>
                    <a:pt x="19771" y="8301"/>
                    <a:pt x="19658" y="4135"/>
                    <a:pt x="199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15"/>
          <p:cNvSpPr txBox="1"/>
          <p:nvPr/>
        </p:nvSpPr>
        <p:spPr>
          <a:xfrm>
            <a:off x="2475913" y="2617080"/>
            <a:ext cx="1517700" cy="1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 b="1">
                <a:solidFill>
                  <a:srgbClr val="151D3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</a:t>
            </a:r>
            <a:endParaRPr sz="10500" b="1">
              <a:solidFill>
                <a:srgbClr val="151D3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335" name="Google Shape;335;p15"/>
          <p:cNvGrpSpPr/>
          <p:nvPr/>
        </p:nvGrpSpPr>
        <p:grpSpPr>
          <a:xfrm>
            <a:off x="5213663" y="3200768"/>
            <a:ext cx="747625" cy="120807"/>
            <a:chOff x="3864450" y="2511043"/>
            <a:chExt cx="747625" cy="120807"/>
          </a:xfrm>
        </p:grpSpPr>
        <p:sp>
          <p:nvSpPr>
            <p:cNvPr id="336" name="Google Shape;336;p15"/>
            <p:cNvSpPr/>
            <p:nvPr/>
          </p:nvSpPr>
          <p:spPr>
            <a:xfrm>
              <a:off x="3864450" y="2511043"/>
              <a:ext cx="747625" cy="59625"/>
            </a:xfrm>
            <a:custGeom>
              <a:avLst/>
              <a:gdLst/>
              <a:ahLst/>
              <a:cxnLst/>
              <a:rect l="l" t="t" r="r" b="b"/>
              <a:pathLst>
                <a:path w="29905" h="2385" extrusionOk="0">
                  <a:moveTo>
                    <a:pt x="0" y="2385"/>
                  </a:moveTo>
                  <a:cubicBezTo>
                    <a:pt x="7793" y="-3848"/>
                    <a:pt x="20641" y="4734"/>
                    <a:pt x="29905" y="1026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7" name="Google Shape;337;p15"/>
            <p:cNvSpPr/>
            <p:nvPr/>
          </p:nvSpPr>
          <p:spPr>
            <a:xfrm>
              <a:off x="4360600" y="2584275"/>
              <a:ext cx="244700" cy="47575"/>
            </a:xfrm>
            <a:custGeom>
              <a:avLst/>
              <a:gdLst/>
              <a:ahLst/>
              <a:cxnLst/>
              <a:rect l="l" t="t" r="r" b="b"/>
              <a:pathLst>
                <a:path w="9788" h="1903" extrusionOk="0">
                  <a:moveTo>
                    <a:pt x="0" y="1903"/>
                  </a:moveTo>
                  <a:cubicBezTo>
                    <a:pt x="3324" y="1903"/>
                    <a:pt x="6938" y="1710"/>
                    <a:pt x="9788" y="0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8" name="Google Shape;338;p15"/>
          <p:cNvSpPr txBox="1"/>
          <p:nvPr/>
        </p:nvSpPr>
        <p:spPr>
          <a:xfrm>
            <a:off x="817813" y="5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3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339" name="Google Shape;339;p15"/>
          <p:cNvPicPr preferRelativeResize="0"/>
          <p:nvPr/>
        </p:nvPicPr>
        <p:blipFill rotWithShape="1">
          <a:blip r:embed="rId3">
            <a:alphaModFix/>
          </a:blip>
          <a:srcRect b="3883"/>
          <a:stretch/>
        </p:blipFill>
        <p:spPr>
          <a:xfrm>
            <a:off x="5665450" y="4528900"/>
            <a:ext cx="6153351" cy="19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2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참고문헌</a:t>
            </a:r>
            <a:endParaRPr sz="4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1" name="Google Shape;2511;p42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2" name="Google Shape;2512;p42"/>
          <p:cNvSpPr/>
          <p:nvPr/>
        </p:nvSpPr>
        <p:spPr>
          <a:xfrm>
            <a:off x="313053" y="845257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13" name="Google Shape;2513;p42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2514" name="Google Shape;2514;p42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515" name="Google Shape;2515;p42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2516" name="Google Shape;2516;p42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7" name="Google Shape;2517;p42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8" name="Google Shape;2518;p42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9" name="Google Shape;2519;p42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0" name="Google Shape;2520;p42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1" name="Google Shape;2521;p42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2" name="Google Shape;2522;p42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3" name="Google Shape;2523;p42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4" name="Google Shape;2524;p42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5" name="Google Shape;2525;p42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6" name="Google Shape;2526;p42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7" name="Google Shape;2527;p42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8" name="Google Shape;2528;p42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9" name="Google Shape;2529;p42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30" name="Google Shape;2530;p42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31" name="Google Shape;2531;p42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32" name="Google Shape;2532;p42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33" name="Google Shape;2533;p42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34" name="Google Shape;2534;p42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535" name="Google Shape;2535;p42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2536" name="Google Shape;2536;p42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537" name="Google Shape;2537;p42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2538" name="Google Shape;2538;p42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39" name="Google Shape;2539;p42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40" name="Google Shape;2540;p42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41" name="Google Shape;2541;p42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42" name="Google Shape;2542;p42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43" name="Google Shape;2543;p42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44" name="Google Shape;2544;p42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45" name="Google Shape;2545;p42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46" name="Google Shape;2546;p42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47" name="Google Shape;2547;p42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48" name="Google Shape;2548;p42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49" name="Google Shape;2549;p42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0" name="Google Shape;2550;p42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1" name="Google Shape;2551;p42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2" name="Google Shape;2552;p42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3" name="Google Shape;2553;p42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4" name="Google Shape;2554;p42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5" name="Google Shape;2555;p42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6" name="Google Shape;2556;p42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557" name="Google Shape;2557;p42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2558" name="Google Shape;2558;p42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559" name="Google Shape;2559;p42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2560" name="Google Shape;2560;p42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1" name="Google Shape;2561;p42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2" name="Google Shape;2562;p42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3" name="Google Shape;2563;p42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4" name="Google Shape;2564;p42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5" name="Google Shape;2565;p42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6" name="Google Shape;2566;p42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7" name="Google Shape;2567;p42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8" name="Google Shape;2568;p42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9" name="Google Shape;2569;p42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70" name="Google Shape;2570;p42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71" name="Google Shape;2571;p42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72" name="Google Shape;2572;p42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73" name="Google Shape;2573;p42"/>
          <p:cNvSpPr txBox="1"/>
          <p:nvPr/>
        </p:nvSpPr>
        <p:spPr>
          <a:xfrm>
            <a:off x="3606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30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574" name="Google Shape;2574;p42"/>
          <p:cNvSpPr txBox="1"/>
          <p:nvPr/>
        </p:nvSpPr>
        <p:spPr>
          <a:xfrm>
            <a:off x="6628775" y="1262188"/>
            <a:ext cx="43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5" name="Google Shape;2575;p42"/>
          <p:cNvSpPr/>
          <p:nvPr/>
        </p:nvSpPr>
        <p:spPr>
          <a:xfrm>
            <a:off x="1043375" y="1582825"/>
            <a:ext cx="7433700" cy="1111800"/>
          </a:xfrm>
          <a:prstGeom prst="flowChartAlternateProcess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76" name="Google Shape;25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972" y="3947500"/>
            <a:ext cx="3060625" cy="26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7" name="Google Shape;2577;p42"/>
          <p:cNvSpPr/>
          <p:nvPr/>
        </p:nvSpPr>
        <p:spPr>
          <a:xfrm>
            <a:off x="1009925" y="2983738"/>
            <a:ext cx="7500900" cy="1111800"/>
          </a:xfrm>
          <a:prstGeom prst="flowChartAlternateProcess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42"/>
          <p:cNvSpPr/>
          <p:nvPr/>
        </p:nvSpPr>
        <p:spPr>
          <a:xfrm>
            <a:off x="1043375" y="4384675"/>
            <a:ext cx="7433700" cy="1111800"/>
          </a:xfrm>
          <a:prstGeom prst="flowChartAlternateProcess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42"/>
          <p:cNvSpPr txBox="1"/>
          <p:nvPr/>
        </p:nvSpPr>
        <p:spPr>
          <a:xfrm>
            <a:off x="1489150" y="1846225"/>
            <a:ext cx="6475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hlinkClick r:id="rId4"/>
              </a:rPr>
              <a:t>https://n.news.naver.com/article/025/0003160103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(2021.12.20, 중앙일보, 정혜정 기자, 돈으로 사고 팔리는 백신 접종 정보)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0" name="Google Shape;2580;p42"/>
          <p:cNvSpPr txBox="1"/>
          <p:nvPr/>
        </p:nvSpPr>
        <p:spPr>
          <a:xfrm>
            <a:off x="1489150" y="3247150"/>
            <a:ext cx="6475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https://moneys.mt.co.kr/news/mwView.php?no=2021102911438037457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algun Gothic"/>
                <a:ea typeface="Malgun Gothic"/>
                <a:cs typeface="Malgun Gothic"/>
                <a:sym typeface="Malgun Gothic"/>
              </a:rPr>
              <a:t>(2021.10.29, 머니s 뉴스, 김윤섭 기자, 위드코로나 시행과 영업시간 확대)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1" name="Google Shape;2581;p42"/>
          <p:cNvSpPr txBox="1"/>
          <p:nvPr/>
        </p:nvSpPr>
        <p:spPr>
          <a:xfrm>
            <a:off x="1413700" y="4648075"/>
            <a:ext cx="6626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hlinkClick r:id="rId6"/>
              </a:rPr>
              <a:t>http://www.mediajeju.com/news/articleView.html?idxno=334356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algun Gothic"/>
                <a:ea typeface="Malgun Gothic"/>
                <a:cs typeface="Malgun Gothic"/>
                <a:sym typeface="Malgun Gothic"/>
              </a:rPr>
              <a:t>(2020.12.14, 미디어제주, 이정민 기자, ‘방역패스’ 연동되는 제주 안심코드 시행)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2441;p41">
            <a:extLst>
              <a:ext uri="{FF2B5EF4-FFF2-40B4-BE49-F238E27FC236}">
                <a16:creationId xmlns:a16="http://schemas.microsoft.com/office/drawing/2014/main" id="{1F6A43F5-1FB2-4B51-9844-0F0E92459E13}"/>
              </a:ext>
            </a:extLst>
          </p:cNvPr>
          <p:cNvSpPr/>
          <p:nvPr/>
        </p:nvSpPr>
        <p:spPr>
          <a:xfrm>
            <a:off x="306928" y="79148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6" name="Google Shape;2586;p43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마무리</a:t>
            </a:r>
            <a:endParaRPr sz="4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7" name="Google Shape;2587;p43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88" name="Google Shape;2588;p43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2589" name="Google Shape;2589;p43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590" name="Google Shape;2590;p43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2591" name="Google Shape;2591;p43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92" name="Google Shape;2592;p43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93" name="Google Shape;2593;p43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94" name="Google Shape;2594;p43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95" name="Google Shape;2595;p43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96" name="Google Shape;2596;p43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97" name="Google Shape;2597;p43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98" name="Google Shape;2598;p43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99" name="Google Shape;2599;p43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0" name="Google Shape;2600;p43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1" name="Google Shape;2601;p43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2" name="Google Shape;2602;p43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3" name="Google Shape;2603;p43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4" name="Google Shape;2604;p43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5" name="Google Shape;2605;p43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6" name="Google Shape;2606;p43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7" name="Google Shape;2607;p43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8" name="Google Shape;2608;p43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9" name="Google Shape;2609;p43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610" name="Google Shape;2610;p43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2611" name="Google Shape;2611;p43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612" name="Google Shape;2612;p43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2613" name="Google Shape;2613;p43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4" name="Google Shape;2614;p43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5" name="Google Shape;2615;p43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6" name="Google Shape;2616;p43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7" name="Google Shape;2617;p43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8" name="Google Shape;2618;p43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9" name="Google Shape;2619;p43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0" name="Google Shape;2620;p43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1" name="Google Shape;2621;p43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2" name="Google Shape;2622;p43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3" name="Google Shape;2623;p43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4" name="Google Shape;2624;p43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5" name="Google Shape;2625;p43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6" name="Google Shape;2626;p43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7" name="Google Shape;2627;p43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8" name="Google Shape;2628;p43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9" name="Google Shape;2629;p43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30" name="Google Shape;2630;p43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31" name="Google Shape;2631;p43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632" name="Google Shape;2632;p43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2633" name="Google Shape;2633;p43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634" name="Google Shape;2634;p43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2635" name="Google Shape;2635;p43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36" name="Google Shape;2636;p43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37" name="Google Shape;2637;p43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38" name="Google Shape;2638;p43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39" name="Google Shape;2639;p43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40" name="Google Shape;2640;p43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41" name="Google Shape;2641;p43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42" name="Google Shape;2642;p43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43" name="Google Shape;2643;p43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44" name="Google Shape;2644;p43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45" name="Google Shape;2645;p43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46" name="Google Shape;2646;p43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47" name="Google Shape;2647;p43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648" name="Google Shape;2648;p43"/>
          <p:cNvSpPr txBox="1"/>
          <p:nvPr/>
        </p:nvSpPr>
        <p:spPr>
          <a:xfrm>
            <a:off x="1781475" y="2585150"/>
            <a:ext cx="195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9" name="Google Shape;2649;p43"/>
          <p:cNvSpPr txBox="1"/>
          <p:nvPr/>
        </p:nvSpPr>
        <p:spPr>
          <a:xfrm>
            <a:off x="4245300" y="3028800"/>
            <a:ext cx="3701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Malgun Gothic"/>
                <a:ea typeface="Malgun Gothic"/>
                <a:cs typeface="Malgun Gothic"/>
                <a:sym typeface="Malgun Gothic"/>
              </a:rPr>
              <a:t>감 사 합 니 다</a:t>
            </a:r>
            <a:endParaRPr sz="4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" name="Google Shape;2434;p40">
            <a:extLst>
              <a:ext uri="{FF2B5EF4-FFF2-40B4-BE49-F238E27FC236}">
                <a16:creationId xmlns:a16="http://schemas.microsoft.com/office/drawing/2014/main" id="{12B778CD-5DFC-4F8D-AF6A-18CC37F5E4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650" r="2002" b="4168"/>
          <a:stretch/>
        </p:blipFill>
        <p:spPr>
          <a:xfrm>
            <a:off x="3810397" y="4618412"/>
            <a:ext cx="4136303" cy="19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방식의 문제</a:t>
            </a:r>
            <a:endParaRPr sz="4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16"/>
          <p:cNvSpPr/>
          <p:nvPr/>
        </p:nvSpPr>
        <p:spPr>
          <a:xfrm>
            <a:off x="306928" y="86768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151D30"/>
                </a:solidFill>
                <a:latin typeface="Titillium Web"/>
                <a:ea typeface="Titillium Web"/>
                <a:cs typeface="Titillium Web"/>
                <a:sym typeface="Titillium Web"/>
              </a:rPr>
              <a:t>아이디어 구성 계획</a:t>
            </a:r>
            <a:endParaRPr sz="1600">
              <a:solidFill>
                <a:srgbClr val="151D3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151D30"/>
                </a:solidFill>
                <a:latin typeface="Titillium Web"/>
                <a:ea typeface="Titillium Web"/>
                <a:cs typeface="Titillium Web"/>
                <a:sym typeface="Titillium Web"/>
              </a:rPr>
              <a:t>아이디어 구성 속 부딪힌 한계</a:t>
            </a:r>
            <a:endParaRPr sz="1600">
              <a:solidFill>
                <a:srgbClr val="151D3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151D30"/>
                </a:solidFill>
                <a:latin typeface="Titillium Web"/>
                <a:ea typeface="Titillium Web"/>
                <a:cs typeface="Titillium Web"/>
                <a:sym typeface="Titillium Web"/>
              </a:rPr>
              <a:t>아이디어 세부화</a:t>
            </a: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7" name="Google Shape;347;p16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348" name="Google Shape;348;p16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49" name="Google Shape;349;p16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350" name="Google Shape;350;p16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369" name="Google Shape;369;p16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370" name="Google Shape;370;p16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71" name="Google Shape;371;p16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372" name="Google Shape;372;p16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391" name="Google Shape;391;p16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392" name="Google Shape;392;p16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93" name="Google Shape;393;p16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394" name="Google Shape;394;p16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07" name="Google Shape;407;p16"/>
          <p:cNvSpPr txBox="1"/>
          <p:nvPr/>
        </p:nvSpPr>
        <p:spPr>
          <a:xfrm>
            <a:off x="1768075" y="910825"/>
            <a:ext cx="815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16"/>
          <p:cNvSpPr/>
          <p:nvPr/>
        </p:nvSpPr>
        <p:spPr>
          <a:xfrm rot="5400000">
            <a:off x="1939517" y="1475731"/>
            <a:ext cx="943016" cy="1634105"/>
          </a:xfrm>
          <a:custGeom>
            <a:avLst/>
            <a:gdLst/>
            <a:ahLst/>
            <a:cxnLst/>
            <a:rect l="l" t="t" r="r" b="b"/>
            <a:pathLst>
              <a:path w="21026" h="22201" extrusionOk="0">
                <a:moveTo>
                  <a:pt x="20608" y="1"/>
                </a:moveTo>
                <a:lnTo>
                  <a:pt x="20608" y="1"/>
                </a:lnTo>
                <a:cubicBezTo>
                  <a:pt x="14523" y="115"/>
                  <a:pt x="8438" y="317"/>
                  <a:pt x="2353" y="317"/>
                </a:cubicBezTo>
                <a:cubicBezTo>
                  <a:pt x="1569" y="317"/>
                  <a:pt x="785" y="314"/>
                  <a:pt x="0" y="306"/>
                </a:cubicBezTo>
                <a:lnTo>
                  <a:pt x="0" y="322"/>
                </a:lnTo>
                <a:cubicBezTo>
                  <a:pt x="177" y="3926"/>
                  <a:pt x="33" y="7561"/>
                  <a:pt x="81" y="11165"/>
                </a:cubicBezTo>
                <a:cubicBezTo>
                  <a:pt x="129" y="14784"/>
                  <a:pt x="210" y="18388"/>
                  <a:pt x="322" y="22007"/>
                </a:cubicBezTo>
                <a:cubicBezTo>
                  <a:pt x="338" y="22104"/>
                  <a:pt x="258" y="22168"/>
                  <a:pt x="177" y="22168"/>
                </a:cubicBezTo>
                <a:lnTo>
                  <a:pt x="242" y="22200"/>
                </a:lnTo>
                <a:cubicBezTo>
                  <a:pt x="274" y="22168"/>
                  <a:pt x="306" y="22152"/>
                  <a:pt x="354" y="22152"/>
                </a:cubicBezTo>
                <a:cubicBezTo>
                  <a:pt x="3552" y="22100"/>
                  <a:pt x="6754" y="22075"/>
                  <a:pt x="9955" y="22075"/>
                </a:cubicBezTo>
                <a:cubicBezTo>
                  <a:pt x="13647" y="22075"/>
                  <a:pt x="17339" y="22108"/>
                  <a:pt x="21026" y="22168"/>
                </a:cubicBezTo>
                <a:cubicBezTo>
                  <a:pt x="20543" y="18565"/>
                  <a:pt x="20559" y="14929"/>
                  <a:pt x="20559" y="11310"/>
                </a:cubicBezTo>
                <a:lnTo>
                  <a:pt x="20559" y="5599"/>
                </a:lnTo>
                <a:cubicBezTo>
                  <a:pt x="20559" y="3749"/>
                  <a:pt x="20495" y="1867"/>
                  <a:pt x="20608" y="1"/>
                </a:cubicBezTo>
                <a:close/>
              </a:path>
            </a:pathLst>
          </a:custGeom>
          <a:solidFill>
            <a:srgbClr val="D9EAD3"/>
          </a:solidFill>
          <a:ln w="9525" cap="flat" cmpd="sng">
            <a:solidFill>
              <a:srgbClr val="3033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6"/>
          <p:cNvSpPr txBox="1"/>
          <p:nvPr/>
        </p:nvSpPr>
        <p:spPr>
          <a:xfrm>
            <a:off x="1768075" y="2038825"/>
            <a:ext cx="1393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Malgun Gothic"/>
                <a:ea typeface="Malgun Gothic"/>
                <a:cs typeface="Malgun Gothic"/>
                <a:sym typeface="Malgun Gothic"/>
              </a:rPr>
              <a:t>가게 입장</a:t>
            </a:r>
            <a:endParaRPr sz="21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16"/>
          <p:cNvSpPr/>
          <p:nvPr/>
        </p:nvSpPr>
        <p:spPr>
          <a:xfrm rot="5400000">
            <a:off x="4822448" y="1371664"/>
            <a:ext cx="943016" cy="1842239"/>
          </a:xfrm>
          <a:custGeom>
            <a:avLst/>
            <a:gdLst/>
            <a:ahLst/>
            <a:cxnLst/>
            <a:rect l="l" t="t" r="r" b="b"/>
            <a:pathLst>
              <a:path w="21026" h="22201" extrusionOk="0">
                <a:moveTo>
                  <a:pt x="20608" y="1"/>
                </a:moveTo>
                <a:lnTo>
                  <a:pt x="20608" y="1"/>
                </a:lnTo>
                <a:cubicBezTo>
                  <a:pt x="14523" y="115"/>
                  <a:pt x="8438" y="317"/>
                  <a:pt x="2353" y="317"/>
                </a:cubicBezTo>
                <a:cubicBezTo>
                  <a:pt x="1569" y="317"/>
                  <a:pt x="785" y="314"/>
                  <a:pt x="0" y="306"/>
                </a:cubicBezTo>
                <a:lnTo>
                  <a:pt x="0" y="322"/>
                </a:lnTo>
                <a:cubicBezTo>
                  <a:pt x="177" y="3926"/>
                  <a:pt x="33" y="7561"/>
                  <a:pt x="81" y="11165"/>
                </a:cubicBezTo>
                <a:cubicBezTo>
                  <a:pt x="129" y="14784"/>
                  <a:pt x="210" y="18388"/>
                  <a:pt x="322" y="22007"/>
                </a:cubicBezTo>
                <a:cubicBezTo>
                  <a:pt x="338" y="22104"/>
                  <a:pt x="258" y="22168"/>
                  <a:pt x="177" y="22168"/>
                </a:cubicBezTo>
                <a:lnTo>
                  <a:pt x="242" y="22200"/>
                </a:lnTo>
                <a:cubicBezTo>
                  <a:pt x="274" y="22168"/>
                  <a:pt x="306" y="22152"/>
                  <a:pt x="354" y="22152"/>
                </a:cubicBezTo>
                <a:cubicBezTo>
                  <a:pt x="3552" y="22100"/>
                  <a:pt x="6754" y="22075"/>
                  <a:pt x="9955" y="22075"/>
                </a:cubicBezTo>
                <a:cubicBezTo>
                  <a:pt x="13647" y="22075"/>
                  <a:pt x="17339" y="22108"/>
                  <a:pt x="21026" y="22168"/>
                </a:cubicBezTo>
                <a:cubicBezTo>
                  <a:pt x="20543" y="18565"/>
                  <a:pt x="20559" y="14929"/>
                  <a:pt x="20559" y="11310"/>
                </a:cubicBezTo>
                <a:lnTo>
                  <a:pt x="20559" y="5599"/>
                </a:lnTo>
                <a:cubicBezTo>
                  <a:pt x="20559" y="3749"/>
                  <a:pt x="20495" y="1867"/>
                  <a:pt x="20608" y="1"/>
                </a:cubicBezTo>
                <a:close/>
              </a:path>
            </a:pathLst>
          </a:custGeom>
          <a:solidFill>
            <a:srgbClr val="D9EAD3"/>
          </a:solidFill>
          <a:ln w="9525" cap="flat" cmpd="sng">
            <a:solidFill>
              <a:srgbClr val="3033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6"/>
          <p:cNvSpPr txBox="1"/>
          <p:nvPr/>
        </p:nvSpPr>
        <p:spPr>
          <a:xfrm>
            <a:off x="4487175" y="1942200"/>
            <a:ext cx="143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16"/>
          <p:cNvSpPr txBox="1"/>
          <p:nvPr/>
        </p:nvSpPr>
        <p:spPr>
          <a:xfrm>
            <a:off x="4396500" y="2054288"/>
            <a:ext cx="1794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Malgun Gothic"/>
                <a:ea typeface="Malgun Gothic"/>
                <a:cs typeface="Malgun Gothic"/>
                <a:sym typeface="Malgun Gothic"/>
              </a:rPr>
              <a:t>QR 코드 인증</a:t>
            </a:r>
            <a:endParaRPr sz="1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16"/>
          <p:cNvSpPr txBox="1"/>
          <p:nvPr/>
        </p:nvSpPr>
        <p:spPr>
          <a:xfrm>
            <a:off x="4152300" y="2812850"/>
            <a:ext cx="305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6" name="Google Shape;426;p16"/>
          <p:cNvGrpSpPr/>
          <p:nvPr/>
        </p:nvGrpSpPr>
        <p:grpSpPr>
          <a:xfrm>
            <a:off x="3331409" y="2175313"/>
            <a:ext cx="961754" cy="234925"/>
            <a:chOff x="2404025" y="1525775"/>
            <a:chExt cx="1602389" cy="234925"/>
          </a:xfrm>
        </p:grpSpPr>
        <p:sp>
          <p:nvSpPr>
            <p:cNvPr id="427" name="Google Shape;427;p16"/>
            <p:cNvSpPr/>
            <p:nvPr/>
          </p:nvSpPr>
          <p:spPr>
            <a:xfrm>
              <a:off x="2404025" y="1525775"/>
              <a:ext cx="1602389" cy="234925"/>
            </a:xfrm>
            <a:custGeom>
              <a:avLst/>
              <a:gdLst/>
              <a:ahLst/>
              <a:cxnLst/>
              <a:rect l="l" t="t" r="r" b="b"/>
              <a:pathLst>
                <a:path w="44888" h="9397" extrusionOk="0">
                  <a:moveTo>
                    <a:pt x="44888" y="8268"/>
                  </a:moveTo>
                  <a:cubicBezTo>
                    <a:pt x="30454" y="13079"/>
                    <a:pt x="15214" y="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8" name="Google Shape;428;p16"/>
            <p:cNvSpPr/>
            <p:nvPr/>
          </p:nvSpPr>
          <p:spPr>
            <a:xfrm>
              <a:off x="3543725" y="1653725"/>
              <a:ext cx="315000" cy="51750"/>
            </a:xfrm>
            <a:custGeom>
              <a:avLst/>
              <a:gdLst/>
              <a:ahLst/>
              <a:cxnLst/>
              <a:rect l="l" t="t" r="r" b="b"/>
              <a:pathLst>
                <a:path w="12600" h="2070" extrusionOk="0">
                  <a:moveTo>
                    <a:pt x="12600" y="1575"/>
                  </a:moveTo>
                  <a:cubicBezTo>
                    <a:pt x="8450" y="2406"/>
                    <a:pt x="3785" y="189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9" name="Google Shape;429;p16"/>
          <p:cNvGrpSpPr/>
          <p:nvPr/>
        </p:nvGrpSpPr>
        <p:grpSpPr>
          <a:xfrm>
            <a:off x="6920373" y="1988227"/>
            <a:ext cx="851017" cy="609085"/>
            <a:chOff x="1487027" y="3046262"/>
            <a:chExt cx="762423" cy="545677"/>
          </a:xfrm>
        </p:grpSpPr>
        <p:sp>
          <p:nvSpPr>
            <p:cNvPr id="430" name="Google Shape;430;p16"/>
            <p:cNvSpPr/>
            <p:nvPr/>
          </p:nvSpPr>
          <p:spPr>
            <a:xfrm rot="5400000">
              <a:off x="1579700" y="2953589"/>
              <a:ext cx="545677" cy="731023"/>
            </a:xfrm>
            <a:custGeom>
              <a:avLst/>
              <a:gdLst/>
              <a:ahLst/>
              <a:cxnLst/>
              <a:rect l="l" t="t" r="r" b="b"/>
              <a:pathLst>
                <a:path w="21026" h="22201" extrusionOk="0">
                  <a:moveTo>
                    <a:pt x="20608" y="1"/>
                  </a:moveTo>
                  <a:lnTo>
                    <a:pt x="20608" y="1"/>
                  </a:lnTo>
                  <a:cubicBezTo>
                    <a:pt x="14523" y="115"/>
                    <a:pt x="8438" y="317"/>
                    <a:pt x="2353" y="317"/>
                  </a:cubicBezTo>
                  <a:cubicBezTo>
                    <a:pt x="1569" y="317"/>
                    <a:pt x="785" y="314"/>
                    <a:pt x="0" y="306"/>
                  </a:cubicBezTo>
                  <a:lnTo>
                    <a:pt x="0" y="322"/>
                  </a:lnTo>
                  <a:cubicBezTo>
                    <a:pt x="177" y="3926"/>
                    <a:pt x="33" y="7561"/>
                    <a:pt x="81" y="11165"/>
                  </a:cubicBezTo>
                  <a:cubicBezTo>
                    <a:pt x="129" y="14784"/>
                    <a:pt x="210" y="18388"/>
                    <a:pt x="322" y="22007"/>
                  </a:cubicBezTo>
                  <a:cubicBezTo>
                    <a:pt x="338" y="22104"/>
                    <a:pt x="258" y="22168"/>
                    <a:pt x="177" y="22168"/>
                  </a:cubicBezTo>
                  <a:lnTo>
                    <a:pt x="242" y="22200"/>
                  </a:lnTo>
                  <a:cubicBezTo>
                    <a:pt x="274" y="22168"/>
                    <a:pt x="306" y="22152"/>
                    <a:pt x="354" y="22152"/>
                  </a:cubicBezTo>
                  <a:cubicBezTo>
                    <a:pt x="3552" y="22100"/>
                    <a:pt x="6754" y="22075"/>
                    <a:pt x="9955" y="22075"/>
                  </a:cubicBezTo>
                  <a:cubicBezTo>
                    <a:pt x="13647" y="22075"/>
                    <a:pt x="17339" y="22108"/>
                    <a:pt x="21026" y="22168"/>
                  </a:cubicBezTo>
                  <a:cubicBezTo>
                    <a:pt x="20543" y="18565"/>
                    <a:pt x="20559" y="14929"/>
                    <a:pt x="20559" y="11310"/>
                  </a:cubicBezTo>
                  <a:lnTo>
                    <a:pt x="20559" y="5599"/>
                  </a:lnTo>
                  <a:cubicBezTo>
                    <a:pt x="20559" y="3749"/>
                    <a:pt x="20495" y="1867"/>
                    <a:pt x="20608" y="1"/>
                  </a:cubicBezTo>
                  <a:close/>
                </a:path>
              </a:pathLst>
            </a:custGeom>
            <a:solidFill>
              <a:srgbClr val="FFE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 rot="5400000">
              <a:off x="1611100" y="2953589"/>
              <a:ext cx="545677" cy="731023"/>
            </a:xfrm>
            <a:custGeom>
              <a:avLst/>
              <a:gdLst/>
              <a:ahLst/>
              <a:cxnLst/>
              <a:rect l="l" t="t" r="r" b="b"/>
              <a:pathLst>
                <a:path w="21026" h="22201" extrusionOk="0">
                  <a:moveTo>
                    <a:pt x="20608" y="1"/>
                  </a:moveTo>
                  <a:lnTo>
                    <a:pt x="20608" y="1"/>
                  </a:lnTo>
                  <a:cubicBezTo>
                    <a:pt x="14523" y="115"/>
                    <a:pt x="8438" y="317"/>
                    <a:pt x="2353" y="317"/>
                  </a:cubicBezTo>
                  <a:cubicBezTo>
                    <a:pt x="1569" y="317"/>
                    <a:pt x="785" y="314"/>
                    <a:pt x="0" y="306"/>
                  </a:cubicBezTo>
                  <a:lnTo>
                    <a:pt x="0" y="322"/>
                  </a:lnTo>
                  <a:cubicBezTo>
                    <a:pt x="177" y="3926"/>
                    <a:pt x="33" y="7561"/>
                    <a:pt x="81" y="11165"/>
                  </a:cubicBezTo>
                  <a:cubicBezTo>
                    <a:pt x="129" y="14784"/>
                    <a:pt x="210" y="18388"/>
                    <a:pt x="322" y="22007"/>
                  </a:cubicBezTo>
                  <a:cubicBezTo>
                    <a:pt x="338" y="22104"/>
                    <a:pt x="258" y="22168"/>
                    <a:pt x="177" y="22168"/>
                  </a:cubicBezTo>
                  <a:lnTo>
                    <a:pt x="242" y="22200"/>
                  </a:lnTo>
                  <a:cubicBezTo>
                    <a:pt x="274" y="22168"/>
                    <a:pt x="306" y="22152"/>
                    <a:pt x="354" y="22152"/>
                  </a:cubicBezTo>
                  <a:cubicBezTo>
                    <a:pt x="3552" y="22100"/>
                    <a:pt x="6754" y="22075"/>
                    <a:pt x="9955" y="22075"/>
                  </a:cubicBezTo>
                  <a:cubicBezTo>
                    <a:pt x="13647" y="22075"/>
                    <a:pt x="17339" y="22108"/>
                    <a:pt x="21026" y="22168"/>
                  </a:cubicBezTo>
                  <a:cubicBezTo>
                    <a:pt x="20543" y="18565"/>
                    <a:pt x="20559" y="14929"/>
                    <a:pt x="20559" y="11310"/>
                  </a:cubicBezTo>
                  <a:lnTo>
                    <a:pt x="20559" y="5599"/>
                  </a:lnTo>
                  <a:cubicBezTo>
                    <a:pt x="20559" y="3749"/>
                    <a:pt x="20495" y="1867"/>
                    <a:pt x="206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16"/>
          <p:cNvSpPr txBox="1"/>
          <p:nvPr/>
        </p:nvSpPr>
        <p:spPr>
          <a:xfrm>
            <a:off x="6991950" y="2054300"/>
            <a:ext cx="10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1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16"/>
          <p:cNvSpPr/>
          <p:nvPr/>
        </p:nvSpPr>
        <p:spPr>
          <a:xfrm rot="-5043911">
            <a:off x="7922230" y="2451976"/>
            <a:ext cx="607602" cy="851012"/>
          </a:xfrm>
          <a:custGeom>
            <a:avLst/>
            <a:gdLst/>
            <a:ahLst/>
            <a:cxnLst/>
            <a:rect l="l" t="t" r="r" b="b"/>
            <a:pathLst>
              <a:path w="10072" h="8167" extrusionOk="0">
                <a:moveTo>
                  <a:pt x="10072" y="0"/>
                </a:moveTo>
                <a:cubicBezTo>
                  <a:pt x="10072" y="4322"/>
                  <a:pt x="4322" y="8167"/>
                  <a:pt x="0" y="8167"/>
                </a:cubicBezTo>
              </a:path>
            </a:pathLst>
          </a:custGeom>
          <a:noFill/>
          <a:ln w="9525" cap="flat" cmpd="sng">
            <a:solidFill>
              <a:srgbClr val="30333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4" name="Google Shape;434;p16"/>
          <p:cNvSpPr/>
          <p:nvPr/>
        </p:nvSpPr>
        <p:spPr>
          <a:xfrm rot="-3923277">
            <a:off x="8100601" y="1970107"/>
            <a:ext cx="607589" cy="850951"/>
          </a:xfrm>
          <a:custGeom>
            <a:avLst/>
            <a:gdLst/>
            <a:ahLst/>
            <a:cxnLst/>
            <a:rect l="l" t="t" r="r" b="b"/>
            <a:pathLst>
              <a:path w="8166" h="11433" extrusionOk="0">
                <a:moveTo>
                  <a:pt x="0" y="0"/>
                </a:moveTo>
                <a:cubicBezTo>
                  <a:pt x="1015" y="4572"/>
                  <a:pt x="3483" y="11433"/>
                  <a:pt x="8166" y="11433"/>
                </a:cubicBezTo>
              </a:path>
            </a:pathLst>
          </a:custGeom>
          <a:noFill/>
          <a:ln w="9525" cap="flat" cmpd="sng">
            <a:solidFill>
              <a:srgbClr val="30333B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35" name="Google Shape;435;p16"/>
          <p:cNvGrpSpPr/>
          <p:nvPr/>
        </p:nvGrpSpPr>
        <p:grpSpPr>
          <a:xfrm flipH="1">
            <a:off x="9037400" y="1796107"/>
            <a:ext cx="1542083" cy="692381"/>
            <a:chOff x="1460977" y="3046262"/>
            <a:chExt cx="757073" cy="557652"/>
          </a:xfrm>
        </p:grpSpPr>
        <p:sp>
          <p:nvSpPr>
            <p:cNvPr id="436" name="Google Shape;436;p16"/>
            <p:cNvSpPr/>
            <p:nvPr/>
          </p:nvSpPr>
          <p:spPr>
            <a:xfrm rot="5400000">
              <a:off x="1579700" y="2953589"/>
              <a:ext cx="545677" cy="731023"/>
            </a:xfrm>
            <a:custGeom>
              <a:avLst/>
              <a:gdLst/>
              <a:ahLst/>
              <a:cxnLst/>
              <a:rect l="l" t="t" r="r" b="b"/>
              <a:pathLst>
                <a:path w="21026" h="22201" extrusionOk="0">
                  <a:moveTo>
                    <a:pt x="20608" y="1"/>
                  </a:moveTo>
                  <a:lnTo>
                    <a:pt x="20608" y="1"/>
                  </a:lnTo>
                  <a:cubicBezTo>
                    <a:pt x="14523" y="115"/>
                    <a:pt x="8438" y="317"/>
                    <a:pt x="2353" y="317"/>
                  </a:cubicBezTo>
                  <a:cubicBezTo>
                    <a:pt x="1569" y="317"/>
                    <a:pt x="785" y="314"/>
                    <a:pt x="0" y="306"/>
                  </a:cubicBezTo>
                  <a:lnTo>
                    <a:pt x="0" y="322"/>
                  </a:lnTo>
                  <a:cubicBezTo>
                    <a:pt x="177" y="3926"/>
                    <a:pt x="33" y="7561"/>
                    <a:pt x="81" y="11165"/>
                  </a:cubicBezTo>
                  <a:cubicBezTo>
                    <a:pt x="129" y="14784"/>
                    <a:pt x="210" y="18388"/>
                    <a:pt x="322" y="22007"/>
                  </a:cubicBezTo>
                  <a:cubicBezTo>
                    <a:pt x="338" y="22104"/>
                    <a:pt x="258" y="22168"/>
                    <a:pt x="177" y="22168"/>
                  </a:cubicBezTo>
                  <a:lnTo>
                    <a:pt x="242" y="22200"/>
                  </a:lnTo>
                  <a:cubicBezTo>
                    <a:pt x="274" y="22168"/>
                    <a:pt x="306" y="22152"/>
                    <a:pt x="354" y="22152"/>
                  </a:cubicBezTo>
                  <a:cubicBezTo>
                    <a:pt x="3552" y="22100"/>
                    <a:pt x="6754" y="22075"/>
                    <a:pt x="9955" y="22075"/>
                  </a:cubicBezTo>
                  <a:cubicBezTo>
                    <a:pt x="13647" y="22075"/>
                    <a:pt x="17339" y="22108"/>
                    <a:pt x="21026" y="22168"/>
                  </a:cubicBezTo>
                  <a:cubicBezTo>
                    <a:pt x="20543" y="18565"/>
                    <a:pt x="20559" y="14929"/>
                    <a:pt x="20559" y="11310"/>
                  </a:cubicBezTo>
                  <a:lnTo>
                    <a:pt x="20559" y="5599"/>
                  </a:lnTo>
                  <a:cubicBezTo>
                    <a:pt x="20559" y="3749"/>
                    <a:pt x="20495" y="1867"/>
                    <a:pt x="20608" y="1"/>
                  </a:cubicBezTo>
                  <a:close/>
                </a:path>
              </a:pathLst>
            </a:custGeom>
            <a:solidFill>
              <a:srgbClr val="FFB6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 rot="5400000">
              <a:off x="1553650" y="2965564"/>
              <a:ext cx="545677" cy="731023"/>
            </a:xfrm>
            <a:custGeom>
              <a:avLst/>
              <a:gdLst/>
              <a:ahLst/>
              <a:cxnLst/>
              <a:rect l="l" t="t" r="r" b="b"/>
              <a:pathLst>
                <a:path w="21026" h="22201" extrusionOk="0">
                  <a:moveTo>
                    <a:pt x="20608" y="1"/>
                  </a:moveTo>
                  <a:lnTo>
                    <a:pt x="20608" y="1"/>
                  </a:lnTo>
                  <a:cubicBezTo>
                    <a:pt x="14523" y="115"/>
                    <a:pt x="8438" y="317"/>
                    <a:pt x="2353" y="317"/>
                  </a:cubicBezTo>
                  <a:cubicBezTo>
                    <a:pt x="1569" y="317"/>
                    <a:pt x="785" y="314"/>
                    <a:pt x="0" y="306"/>
                  </a:cubicBezTo>
                  <a:lnTo>
                    <a:pt x="0" y="322"/>
                  </a:lnTo>
                  <a:cubicBezTo>
                    <a:pt x="177" y="3926"/>
                    <a:pt x="33" y="7561"/>
                    <a:pt x="81" y="11165"/>
                  </a:cubicBezTo>
                  <a:cubicBezTo>
                    <a:pt x="129" y="14784"/>
                    <a:pt x="210" y="18388"/>
                    <a:pt x="322" y="22007"/>
                  </a:cubicBezTo>
                  <a:cubicBezTo>
                    <a:pt x="338" y="22104"/>
                    <a:pt x="258" y="22168"/>
                    <a:pt x="177" y="22168"/>
                  </a:cubicBezTo>
                  <a:lnTo>
                    <a:pt x="242" y="22200"/>
                  </a:lnTo>
                  <a:cubicBezTo>
                    <a:pt x="274" y="22168"/>
                    <a:pt x="306" y="22152"/>
                    <a:pt x="354" y="22152"/>
                  </a:cubicBezTo>
                  <a:cubicBezTo>
                    <a:pt x="3552" y="22100"/>
                    <a:pt x="6754" y="22075"/>
                    <a:pt x="9955" y="22075"/>
                  </a:cubicBezTo>
                  <a:cubicBezTo>
                    <a:pt x="13647" y="22075"/>
                    <a:pt x="17339" y="22108"/>
                    <a:pt x="21026" y="22168"/>
                  </a:cubicBezTo>
                  <a:cubicBezTo>
                    <a:pt x="20543" y="18565"/>
                    <a:pt x="20559" y="14929"/>
                    <a:pt x="20559" y="11310"/>
                  </a:cubicBezTo>
                  <a:lnTo>
                    <a:pt x="20559" y="5599"/>
                  </a:lnTo>
                  <a:cubicBezTo>
                    <a:pt x="20559" y="3749"/>
                    <a:pt x="20495" y="1867"/>
                    <a:pt x="206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16"/>
          <p:cNvGrpSpPr/>
          <p:nvPr/>
        </p:nvGrpSpPr>
        <p:grpSpPr>
          <a:xfrm flipH="1">
            <a:off x="8680680" y="3264741"/>
            <a:ext cx="1542083" cy="523189"/>
            <a:chOff x="1460977" y="3046262"/>
            <a:chExt cx="757073" cy="557652"/>
          </a:xfrm>
        </p:grpSpPr>
        <p:sp>
          <p:nvSpPr>
            <p:cNvPr id="439" name="Google Shape;439;p16"/>
            <p:cNvSpPr/>
            <p:nvPr/>
          </p:nvSpPr>
          <p:spPr>
            <a:xfrm rot="5400000">
              <a:off x="1579700" y="2953589"/>
              <a:ext cx="545677" cy="731023"/>
            </a:xfrm>
            <a:custGeom>
              <a:avLst/>
              <a:gdLst/>
              <a:ahLst/>
              <a:cxnLst/>
              <a:rect l="l" t="t" r="r" b="b"/>
              <a:pathLst>
                <a:path w="21026" h="22201" extrusionOk="0">
                  <a:moveTo>
                    <a:pt x="20608" y="1"/>
                  </a:moveTo>
                  <a:lnTo>
                    <a:pt x="20608" y="1"/>
                  </a:lnTo>
                  <a:cubicBezTo>
                    <a:pt x="14523" y="115"/>
                    <a:pt x="8438" y="317"/>
                    <a:pt x="2353" y="317"/>
                  </a:cubicBezTo>
                  <a:cubicBezTo>
                    <a:pt x="1569" y="317"/>
                    <a:pt x="785" y="314"/>
                    <a:pt x="0" y="306"/>
                  </a:cubicBezTo>
                  <a:lnTo>
                    <a:pt x="0" y="322"/>
                  </a:lnTo>
                  <a:cubicBezTo>
                    <a:pt x="177" y="3926"/>
                    <a:pt x="33" y="7561"/>
                    <a:pt x="81" y="11165"/>
                  </a:cubicBezTo>
                  <a:cubicBezTo>
                    <a:pt x="129" y="14784"/>
                    <a:pt x="210" y="18388"/>
                    <a:pt x="322" y="22007"/>
                  </a:cubicBezTo>
                  <a:cubicBezTo>
                    <a:pt x="338" y="22104"/>
                    <a:pt x="258" y="22168"/>
                    <a:pt x="177" y="22168"/>
                  </a:cubicBezTo>
                  <a:lnTo>
                    <a:pt x="242" y="22200"/>
                  </a:lnTo>
                  <a:cubicBezTo>
                    <a:pt x="274" y="22168"/>
                    <a:pt x="306" y="22152"/>
                    <a:pt x="354" y="22152"/>
                  </a:cubicBezTo>
                  <a:cubicBezTo>
                    <a:pt x="3552" y="22100"/>
                    <a:pt x="6754" y="22075"/>
                    <a:pt x="9955" y="22075"/>
                  </a:cubicBezTo>
                  <a:cubicBezTo>
                    <a:pt x="13647" y="22075"/>
                    <a:pt x="17339" y="22108"/>
                    <a:pt x="21026" y="22168"/>
                  </a:cubicBezTo>
                  <a:cubicBezTo>
                    <a:pt x="20543" y="18565"/>
                    <a:pt x="20559" y="14929"/>
                    <a:pt x="20559" y="11310"/>
                  </a:cubicBezTo>
                  <a:lnTo>
                    <a:pt x="20559" y="5599"/>
                  </a:lnTo>
                  <a:cubicBezTo>
                    <a:pt x="20559" y="3749"/>
                    <a:pt x="20495" y="1867"/>
                    <a:pt x="20608" y="1"/>
                  </a:cubicBezTo>
                  <a:close/>
                </a:path>
              </a:pathLst>
            </a:custGeom>
            <a:solidFill>
              <a:srgbClr val="FFB6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 rot="5400000">
              <a:off x="1553650" y="2965564"/>
              <a:ext cx="545677" cy="731023"/>
            </a:xfrm>
            <a:custGeom>
              <a:avLst/>
              <a:gdLst/>
              <a:ahLst/>
              <a:cxnLst/>
              <a:rect l="l" t="t" r="r" b="b"/>
              <a:pathLst>
                <a:path w="21026" h="22201" extrusionOk="0">
                  <a:moveTo>
                    <a:pt x="20608" y="1"/>
                  </a:moveTo>
                  <a:lnTo>
                    <a:pt x="20608" y="1"/>
                  </a:lnTo>
                  <a:cubicBezTo>
                    <a:pt x="14523" y="115"/>
                    <a:pt x="8438" y="317"/>
                    <a:pt x="2353" y="317"/>
                  </a:cubicBezTo>
                  <a:cubicBezTo>
                    <a:pt x="1569" y="317"/>
                    <a:pt x="785" y="314"/>
                    <a:pt x="0" y="306"/>
                  </a:cubicBezTo>
                  <a:lnTo>
                    <a:pt x="0" y="322"/>
                  </a:lnTo>
                  <a:cubicBezTo>
                    <a:pt x="177" y="3926"/>
                    <a:pt x="33" y="7561"/>
                    <a:pt x="81" y="11165"/>
                  </a:cubicBezTo>
                  <a:cubicBezTo>
                    <a:pt x="129" y="14784"/>
                    <a:pt x="210" y="18388"/>
                    <a:pt x="322" y="22007"/>
                  </a:cubicBezTo>
                  <a:cubicBezTo>
                    <a:pt x="338" y="22104"/>
                    <a:pt x="258" y="22168"/>
                    <a:pt x="177" y="22168"/>
                  </a:cubicBezTo>
                  <a:lnTo>
                    <a:pt x="242" y="22200"/>
                  </a:lnTo>
                  <a:cubicBezTo>
                    <a:pt x="274" y="22168"/>
                    <a:pt x="306" y="22152"/>
                    <a:pt x="354" y="22152"/>
                  </a:cubicBezTo>
                  <a:cubicBezTo>
                    <a:pt x="3552" y="22100"/>
                    <a:pt x="6754" y="22075"/>
                    <a:pt x="9955" y="22075"/>
                  </a:cubicBezTo>
                  <a:cubicBezTo>
                    <a:pt x="13647" y="22075"/>
                    <a:pt x="17339" y="22108"/>
                    <a:pt x="21026" y="22168"/>
                  </a:cubicBezTo>
                  <a:cubicBezTo>
                    <a:pt x="20543" y="18565"/>
                    <a:pt x="20559" y="14929"/>
                    <a:pt x="20559" y="11310"/>
                  </a:cubicBezTo>
                  <a:lnTo>
                    <a:pt x="20559" y="5599"/>
                  </a:lnTo>
                  <a:cubicBezTo>
                    <a:pt x="20559" y="3749"/>
                    <a:pt x="20495" y="1867"/>
                    <a:pt x="206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16"/>
          <p:cNvSpPr txBox="1"/>
          <p:nvPr/>
        </p:nvSpPr>
        <p:spPr>
          <a:xfrm>
            <a:off x="9169400" y="1911438"/>
            <a:ext cx="139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질병관리청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16"/>
          <p:cNvSpPr txBox="1"/>
          <p:nvPr/>
        </p:nvSpPr>
        <p:spPr>
          <a:xfrm>
            <a:off x="8680675" y="3264750"/>
            <a:ext cx="1433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Malgun Gothic"/>
                <a:ea typeface="Malgun Gothic"/>
                <a:cs typeface="Malgun Gothic"/>
                <a:sym typeface="Malgun Gothic"/>
              </a:rPr>
              <a:t>점주</a:t>
            </a:r>
            <a:endParaRPr sz="2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3" name="Google Shape;443;p16"/>
          <p:cNvGrpSpPr/>
          <p:nvPr/>
        </p:nvGrpSpPr>
        <p:grpSpPr>
          <a:xfrm flipH="1">
            <a:off x="9180969" y="2531927"/>
            <a:ext cx="1254935" cy="313342"/>
            <a:chOff x="4345425" y="2175475"/>
            <a:chExt cx="800750" cy="176025"/>
          </a:xfrm>
        </p:grpSpPr>
        <p:sp>
          <p:nvSpPr>
            <p:cNvPr id="444" name="Google Shape;444;p1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16"/>
          <p:cNvSpPr txBox="1"/>
          <p:nvPr/>
        </p:nvSpPr>
        <p:spPr>
          <a:xfrm>
            <a:off x="8800225" y="2488500"/>
            <a:ext cx="21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신분, 입장 시간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7" name="Google Shape;447;p16"/>
          <p:cNvGrpSpPr/>
          <p:nvPr/>
        </p:nvGrpSpPr>
        <p:grpSpPr>
          <a:xfrm flipH="1">
            <a:off x="8769757" y="4001902"/>
            <a:ext cx="1254935" cy="313342"/>
            <a:chOff x="4345425" y="2175475"/>
            <a:chExt cx="800750" cy="176025"/>
          </a:xfrm>
        </p:grpSpPr>
        <p:sp>
          <p:nvSpPr>
            <p:cNvPr id="448" name="Google Shape;448;p1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16"/>
          <p:cNvSpPr txBox="1"/>
          <p:nvPr/>
        </p:nvSpPr>
        <p:spPr>
          <a:xfrm>
            <a:off x="8680675" y="3850775"/>
            <a:ext cx="179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입장시간(시간대),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입장 인원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1" name="Google Shape;451;p16"/>
          <p:cNvGrpSpPr/>
          <p:nvPr/>
        </p:nvGrpSpPr>
        <p:grpSpPr>
          <a:xfrm rot="1194441">
            <a:off x="6325260" y="2163566"/>
            <a:ext cx="485403" cy="258223"/>
            <a:chOff x="3809500" y="3298122"/>
            <a:chExt cx="1565150" cy="258225"/>
          </a:xfrm>
        </p:grpSpPr>
        <p:sp>
          <p:nvSpPr>
            <p:cNvPr id="452" name="Google Shape;452;p16"/>
            <p:cNvSpPr/>
            <p:nvPr/>
          </p:nvSpPr>
          <p:spPr>
            <a:xfrm>
              <a:off x="3809500" y="3298122"/>
              <a:ext cx="1565150" cy="258225"/>
            </a:xfrm>
            <a:custGeom>
              <a:avLst/>
              <a:gdLst/>
              <a:ahLst/>
              <a:cxnLst/>
              <a:rect l="l" t="t" r="r" b="b"/>
              <a:pathLst>
                <a:path w="62606" h="10329" extrusionOk="0">
                  <a:moveTo>
                    <a:pt x="62606" y="803"/>
                  </a:moveTo>
                  <a:cubicBezTo>
                    <a:pt x="57617" y="803"/>
                    <a:pt x="52513" y="-674"/>
                    <a:pt x="47643" y="409"/>
                  </a:cubicBezTo>
                  <a:cubicBezTo>
                    <a:pt x="31988" y="3890"/>
                    <a:pt x="13345" y="15996"/>
                    <a:pt x="0" y="7103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3" name="Google Shape;453;p16"/>
            <p:cNvSpPr/>
            <p:nvPr/>
          </p:nvSpPr>
          <p:spPr>
            <a:xfrm>
              <a:off x="4941525" y="3346850"/>
              <a:ext cx="147650" cy="49200"/>
            </a:xfrm>
            <a:custGeom>
              <a:avLst/>
              <a:gdLst/>
              <a:ahLst/>
              <a:cxnLst/>
              <a:rect l="l" t="t" r="r" b="b"/>
              <a:pathLst>
                <a:path w="5906" h="1968" extrusionOk="0">
                  <a:moveTo>
                    <a:pt x="5906" y="0"/>
                  </a:moveTo>
                  <a:cubicBezTo>
                    <a:pt x="3831" y="0"/>
                    <a:pt x="1467" y="501"/>
                    <a:pt x="0" y="1968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54" name="Google Shape;454;p16"/>
          <p:cNvSpPr/>
          <p:nvPr/>
        </p:nvSpPr>
        <p:spPr>
          <a:xfrm rot="5400000">
            <a:off x="3069213" y="1508659"/>
            <a:ext cx="2807654" cy="6216447"/>
          </a:xfrm>
          <a:custGeom>
            <a:avLst/>
            <a:gdLst/>
            <a:ahLst/>
            <a:cxnLst/>
            <a:rect l="l" t="t" r="r" b="b"/>
            <a:pathLst>
              <a:path w="21026" h="22201" extrusionOk="0">
                <a:moveTo>
                  <a:pt x="20608" y="1"/>
                </a:moveTo>
                <a:lnTo>
                  <a:pt x="20608" y="1"/>
                </a:lnTo>
                <a:cubicBezTo>
                  <a:pt x="14523" y="115"/>
                  <a:pt x="8438" y="317"/>
                  <a:pt x="2353" y="317"/>
                </a:cubicBezTo>
                <a:cubicBezTo>
                  <a:pt x="1569" y="317"/>
                  <a:pt x="785" y="314"/>
                  <a:pt x="0" y="306"/>
                </a:cubicBezTo>
                <a:lnTo>
                  <a:pt x="0" y="322"/>
                </a:lnTo>
                <a:cubicBezTo>
                  <a:pt x="177" y="3926"/>
                  <a:pt x="33" y="7561"/>
                  <a:pt x="81" y="11165"/>
                </a:cubicBezTo>
                <a:cubicBezTo>
                  <a:pt x="129" y="14784"/>
                  <a:pt x="210" y="18388"/>
                  <a:pt x="322" y="22007"/>
                </a:cubicBezTo>
                <a:cubicBezTo>
                  <a:pt x="338" y="22104"/>
                  <a:pt x="258" y="22168"/>
                  <a:pt x="177" y="22168"/>
                </a:cubicBezTo>
                <a:lnTo>
                  <a:pt x="242" y="22200"/>
                </a:lnTo>
                <a:cubicBezTo>
                  <a:pt x="274" y="22168"/>
                  <a:pt x="306" y="22152"/>
                  <a:pt x="354" y="22152"/>
                </a:cubicBezTo>
                <a:cubicBezTo>
                  <a:pt x="3552" y="22100"/>
                  <a:pt x="6754" y="22075"/>
                  <a:pt x="9955" y="22075"/>
                </a:cubicBezTo>
                <a:cubicBezTo>
                  <a:pt x="13647" y="22075"/>
                  <a:pt x="17339" y="22108"/>
                  <a:pt x="21026" y="22168"/>
                </a:cubicBezTo>
                <a:cubicBezTo>
                  <a:pt x="20543" y="18565"/>
                  <a:pt x="20559" y="14929"/>
                  <a:pt x="20559" y="11310"/>
                </a:cubicBezTo>
                <a:lnTo>
                  <a:pt x="20559" y="5599"/>
                </a:lnTo>
                <a:cubicBezTo>
                  <a:pt x="20559" y="3749"/>
                  <a:pt x="20495" y="1867"/>
                  <a:pt x="20608" y="1"/>
                </a:cubicBezTo>
                <a:close/>
              </a:path>
            </a:pathLst>
          </a:custGeom>
          <a:solidFill>
            <a:srgbClr val="EFEFEF"/>
          </a:solidFill>
          <a:ln w="9525" cap="flat" cmpd="sng">
            <a:solidFill>
              <a:srgbClr val="3033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6"/>
          <p:cNvSpPr txBox="1"/>
          <p:nvPr/>
        </p:nvSpPr>
        <p:spPr>
          <a:xfrm>
            <a:off x="1593975" y="3494600"/>
            <a:ext cx="58401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Malgun Gothic"/>
                <a:ea typeface="Malgun Gothic"/>
                <a:cs typeface="Malgun Gothic"/>
                <a:sym typeface="Malgun Gothic"/>
              </a:rPr>
              <a:t>기존의 QR코드는 확진자 발생 시 역학조사에 도움이 되기 위해 고객들이 입장하는 것에 대한 정보(입장 시간, 신분) 등을 얻었다.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Malgun Gothic"/>
                <a:ea typeface="Malgun Gothic"/>
                <a:cs typeface="Malgun Gothic"/>
                <a:sym typeface="Malgun Gothic"/>
              </a:rPr>
              <a:t>위드코로나 기간에도 식당은 기존처럼 입구 앞에 있는 QR코드 카메라 기기에 찍고 들어가게 된다. 기존의 QR로는 점주가 고객의 접종 여부를 알기 힘들었다.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Malgun Gothic"/>
                <a:ea typeface="Malgun Gothic"/>
                <a:cs typeface="Malgun Gothic"/>
                <a:sym typeface="Malgun Gothic"/>
              </a:rPr>
              <a:t>기기 근처에 서서 손님들이 QR코드를 찍는지 확인을 해야했기에 귀찮음을 이유로 백신패스를 확인하지 않는 경우도 적지 않다.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16"/>
          <p:cNvSpPr/>
          <p:nvPr/>
        </p:nvSpPr>
        <p:spPr>
          <a:xfrm rot="5400000">
            <a:off x="5165157" y="226292"/>
            <a:ext cx="674462" cy="2418410"/>
          </a:xfrm>
          <a:custGeom>
            <a:avLst/>
            <a:gdLst/>
            <a:ahLst/>
            <a:cxnLst/>
            <a:rect l="l" t="t" r="r" b="b"/>
            <a:pathLst>
              <a:path w="21026" h="22201" extrusionOk="0">
                <a:moveTo>
                  <a:pt x="20608" y="1"/>
                </a:moveTo>
                <a:lnTo>
                  <a:pt x="20608" y="1"/>
                </a:lnTo>
                <a:cubicBezTo>
                  <a:pt x="14523" y="115"/>
                  <a:pt x="8438" y="317"/>
                  <a:pt x="2353" y="317"/>
                </a:cubicBezTo>
                <a:cubicBezTo>
                  <a:pt x="1569" y="317"/>
                  <a:pt x="785" y="314"/>
                  <a:pt x="0" y="306"/>
                </a:cubicBezTo>
                <a:lnTo>
                  <a:pt x="0" y="322"/>
                </a:lnTo>
                <a:cubicBezTo>
                  <a:pt x="177" y="3926"/>
                  <a:pt x="33" y="7561"/>
                  <a:pt x="81" y="11165"/>
                </a:cubicBezTo>
                <a:cubicBezTo>
                  <a:pt x="129" y="14784"/>
                  <a:pt x="210" y="18388"/>
                  <a:pt x="322" y="22007"/>
                </a:cubicBezTo>
                <a:cubicBezTo>
                  <a:pt x="338" y="22104"/>
                  <a:pt x="258" y="22168"/>
                  <a:pt x="177" y="22168"/>
                </a:cubicBezTo>
                <a:lnTo>
                  <a:pt x="242" y="22200"/>
                </a:lnTo>
                <a:cubicBezTo>
                  <a:pt x="274" y="22168"/>
                  <a:pt x="306" y="22152"/>
                  <a:pt x="354" y="22152"/>
                </a:cubicBezTo>
                <a:cubicBezTo>
                  <a:pt x="3552" y="22100"/>
                  <a:pt x="6754" y="22075"/>
                  <a:pt x="9955" y="22075"/>
                </a:cubicBezTo>
                <a:cubicBezTo>
                  <a:pt x="13647" y="22075"/>
                  <a:pt x="17339" y="22108"/>
                  <a:pt x="21026" y="22168"/>
                </a:cubicBezTo>
                <a:cubicBezTo>
                  <a:pt x="20543" y="18565"/>
                  <a:pt x="20559" y="14929"/>
                  <a:pt x="20559" y="11310"/>
                </a:cubicBezTo>
                <a:lnTo>
                  <a:pt x="20559" y="5599"/>
                </a:lnTo>
                <a:cubicBezTo>
                  <a:pt x="20559" y="3749"/>
                  <a:pt x="20495" y="1867"/>
                  <a:pt x="20608" y="1"/>
                </a:cubicBezTo>
                <a:close/>
              </a:path>
            </a:pathLst>
          </a:custGeom>
          <a:solidFill>
            <a:srgbClr val="EFEFEF"/>
          </a:solidFill>
          <a:ln w="9525" cap="flat" cmpd="sng">
            <a:solidFill>
              <a:srgbClr val="3033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6"/>
          <p:cNvSpPr txBox="1"/>
          <p:nvPr/>
        </p:nvSpPr>
        <p:spPr>
          <a:xfrm>
            <a:off x="4770475" y="1249525"/>
            <a:ext cx="2638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Malgun Gothic"/>
                <a:ea typeface="Malgun Gothic"/>
                <a:cs typeface="Malgun Gothic"/>
                <a:sym typeface="Malgun Gothic"/>
              </a:rPr>
              <a:t>기존 방식</a:t>
            </a:r>
            <a:endParaRPr sz="2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16"/>
          <p:cNvSpPr/>
          <p:nvPr/>
        </p:nvSpPr>
        <p:spPr>
          <a:xfrm rot="5400000">
            <a:off x="2049359" y="2531543"/>
            <a:ext cx="495583" cy="1460049"/>
          </a:xfrm>
          <a:custGeom>
            <a:avLst/>
            <a:gdLst/>
            <a:ahLst/>
            <a:cxnLst/>
            <a:rect l="l" t="t" r="r" b="b"/>
            <a:pathLst>
              <a:path w="21026" h="22201" extrusionOk="0">
                <a:moveTo>
                  <a:pt x="20608" y="1"/>
                </a:moveTo>
                <a:lnTo>
                  <a:pt x="20608" y="1"/>
                </a:lnTo>
                <a:cubicBezTo>
                  <a:pt x="14523" y="115"/>
                  <a:pt x="8438" y="317"/>
                  <a:pt x="2353" y="317"/>
                </a:cubicBezTo>
                <a:cubicBezTo>
                  <a:pt x="1569" y="317"/>
                  <a:pt x="785" y="314"/>
                  <a:pt x="0" y="306"/>
                </a:cubicBezTo>
                <a:lnTo>
                  <a:pt x="0" y="322"/>
                </a:lnTo>
                <a:cubicBezTo>
                  <a:pt x="177" y="3926"/>
                  <a:pt x="33" y="7561"/>
                  <a:pt x="81" y="11165"/>
                </a:cubicBezTo>
                <a:cubicBezTo>
                  <a:pt x="129" y="14784"/>
                  <a:pt x="210" y="18388"/>
                  <a:pt x="322" y="22007"/>
                </a:cubicBezTo>
                <a:cubicBezTo>
                  <a:pt x="338" y="22104"/>
                  <a:pt x="258" y="22168"/>
                  <a:pt x="177" y="22168"/>
                </a:cubicBezTo>
                <a:lnTo>
                  <a:pt x="242" y="22200"/>
                </a:lnTo>
                <a:cubicBezTo>
                  <a:pt x="274" y="22168"/>
                  <a:pt x="306" y="22152"/>
                  <a:pt x="354" y="22152"/>
                </a:cubicBezTo>
                <a:cubicBezTo>
                  <a:pt x="3552" y="22100"/>
                  <a:pt x="6754" y="22075"/>
                  <a:pt x="9955" y="22075"/>
                </a:cubicBezTo>
                <a:cubicBezTo>
                  <a:pt x="13647" y="22075"/>
                  <a:pt x="17339" y="22108"/>
                  <a:pt x="21026" y="22168"/>
                </a:cubicBezTo>
                <a:cubicBezTo>
                  <a:pt x="20543" y="18565"/>
                  <a:pt x="20559" y="14929"/>
                  <a:pt x="20559" y="11310"/>
                </a:cubicBezTo>
                <a:lnTo>
                  <a:pt x="20559" y="5599"/>
                </a:lnTo>
                <a:cubicBezTo>
                  <a:pt x="20559" y="3749"/>
                  <a:pt x="20495" y="1867"/>
                  <a:pt x="20608" y="1"/>
                </a:cubicBezTo>
                <a:close/>
              </a:path>
            </a:pathLst>
          </a:custGeom>
          <a:solidFill>
            <a:srgbClr val="EFEFEF"/>
          </a:solidFill>
          <a:ln w="9525" cap="flat" cmpd="sng">
            <a:solidFill>
              <a:srgbClr val="3033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"/>
          <p:cNvSpPr txBox="1"/>
          <p:nvPr/>
        </p:nvSpPr>
        <p:spPr>
          <a:xfrm>
            <a:off x="1640025" y="3017600"/>
            <a:ext cx="1542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Malgun Gothic"/>
                <a:ea typeface="Malgun Gothic"/>
                <a:cs typeface="Malgun Gothic"/>
                <a:sym typeface="Malgun Gothic"/>
              </a:rPr>
              <a:t>그 문제점</a:t>
            </a:r>
            <a:endParaRPr sz="1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16"/>
          <p:cNvSpPr txBox="1"/>
          <p:nvPr/>
        </p:nvSpPr>
        <p:spPr>
          <a:xfrm>
            <a:off x="817813" y="5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4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464" name="Google Shape;464;p16"/>
          <p:cNvPicPr preferRelativeResize="0"/>
          <p:nvPr/>
        </p:nvPicPr>
        <p:blipFill rotWithShape="1">
          <a:blip r:embed="rId3">
            <a:alphaModFix/>
          </a:blip>
          <a:srcRect b="6191"/>
          <a:stretch/>
        </p:blipFill>
        <p:spPr>
          <a:xfrm flipH="1">
            <a:off x="9316015" y="4825496"/>
            <a:ext cx="2338834" cy="1890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7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4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17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17"/>
          <p:cNvSpPr/>
          <p:nvPr/>
        </p:nvSpPr>
        <p:spPr>
          <a:xfrm>
            <a:off x="306928" y="79148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2" name="Google Shape;472;p17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473" name="Google Shape;473;p17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74" name="Google Shape;474;p17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475" name="Google Shape;475;p17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7" name="Google Shape;477;p17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8" name="Google Shape;478;p17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0" name="Google Shape;480;p17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1" name="Google Shape;481;p17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3" name="Google Shape;483;p17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4" name="Google Shape;484;p17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5" name="Google Shape;485;p17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6" name="Google Shape;486;p17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7" name="Google Shape;487;p17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8" name="Google Shape;488;p17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9" name="Google Shape;489;p17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3" name="Google Shape;493;p17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494" name="Google Shape;494;p17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495" name="Google Shape;495;p17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96" name="Google Shape;496;p17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497" name="Google Shape;497;p17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516" name="Google Shape;516;p17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517" name="Google Shape;517;p17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18" name="Google Shape;518;p17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4" name="Google Shape;524;p17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5" name="Google Shape;525;p17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532" name="Google Shape;532;p17"/>
          <p:cNvGrpSpPr/>
          <p:nvPr/>
        </p:nvGrpSpPr>
        <p:grpSpPr>
          <a:xfrm>
            <a:off x="1906131" y="1783840"/>
            <a:ext cx="4102925" cy="3048313"/>
            <a:chOff x="2518750" y="1164350"/>
            <a:chExt cx="4095145" cy="2920400"/>
          </a:xfrm>
        </p:grpSpPr>
        <p:grpSp>
          <p:nvGrpSpPr>
            <p:cNvPr id="533" name="Google Shape;533;p17"/>
            <p:cNvGrpSpPr/>
            <p:nvPr/>
          </p:nvGrpSpPr>
          <p:grpSpPr>
            <a:xfrm>
              <a:off x="2518750" y="1164350"/>
              <a:ext cx="4095145" cy="2920400"/>
              <a:chOff x="2518750" y="1164350"/>
              <a:chExt cx="4095145" cy="2920400"/>
            </a:xfrm>
          </p:grpSpPr>
          <p:grpSp>
            <p:nvGrpSpPr>
              <p:cNvPr id="534" name="Google Shape;534;p17"/>
              <p:cNvGrpSpPr/>
              <p:nvPr/>
            </p:nvGrpSpPr>
            <p:grpSpPr>
              <a:xfrm>
                <a:off x="2518750" y="1164350"/>
                <a:ext cx="4042020" cy="2885370"/>
                <a:chOff x="2518750" y="1164350"/>
                <a:chExt cx="4042020" cy="2885370"/>
              </a:xfrm>
            </p:grpSpPr>
            <p:sp>
              <p:nvSpPr>
                <p:cNvPr id="535" name="Google Shape;535;p17"/>
                <p:cNvSpPr/>
                <p:nvPr/>
              </p:nvSpPr>
              <p:spPr>
                <a:xfrm rot="-1452">
                  <a:off x="2519260" y="1573629"/>
                  <a:ext cx="4041000" cy="247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1" h="8682" extrusionOk="0">
                      <a:moveTo>
                        <a:pt x="83" y="1"/>
                      </a:moveTo>
                      <a:cubicBezTo>
                        <a:pt x="83" y="2128"/>
                        <a:pt x="0" y="2128"/>
                        <a:pt x="0" y="4254"/>
                      </a:cubicBezTo>
                      <a:lnTo>
                        <a:pt x="0" y="8516"/>
                      </a:lnTo>
                      <a:cubicBezTo>
                        <a:pt x="0" y="8543"/>
                        <a:pt x="20" y="8550"/>
                        <a:pt x="47" y="8550"/>
                      </a:cubicBezTo>
                      <a:cubicBezTo>
                        <a:pt x="78" y="8550"/>
                        <a:pt x="118" y="8541"/>
                        <a:pt x="149" y="8541"/>
                      </a:cubicBezTo>
                      <a:cubicBezTo>
                        <a:pt x="2085" y="8541"/>
                        <a:pt x="2085" y="8673"/>
                        <a:pt x="4030" y="8673"/>
                      </a:cubicBezTo>
                      <a:cubicBezTo>
                        <a:pt x="5967" y="8673"/>
                        <a:pt x="5967" y="8582"/>
                        <a:pt x="7911" y="8582"/>
                      </a:cubicBezTo>
                      <a:cubicBezTo>
                        <a:pt x="9848" y="8582"/>
                        <a:pt x="9848" y="8682"/>
                        <a:pt x="11784" y="8682"/>
                      </a:cubicBezTo>
                      <a:cubicBezTo>
                        <a:pt x="13729" y="8682"/>
                        <a:pt x="13729" y="8591"/>
                        <a:pt x="15665" y="8591"/>
                      </a:cubicBezTo>
                      <a:cubicBezTo>
                        <a:pt x="15723" y="8591"/>
                        <a:pt x="15748" y="8574"/>
                        <a:pt x="15748" y="8516"/>
                      </a:cubicBezTo>
                      <a:cubicBezTo>
                        <a:pt x="15748" y="6406"/>
                        <a:pt x="15872" y="6406"/>
                        <a:pt x="15881" y="4296"/>
                      </a:cubicBezTo>
                      <a:cubicBezTo>
                        <a:pt x="15881" y="2186"/>
                        <a:pt x="15789" y="2186"/>
                        <a:pt x="15789" y="75"/>
                      </a:cubicBezTo>
                      <a:lnTo>
                        <a:pt x="83" y="1"/>
                      </a:lnTo>
                      <a:close/>
                    </a:path>
                  </a:pathLst>
                </a:custGeom>
                <a:solidFill>
                  <a:srgbClr val="FFE6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17"/>
                <p:cNvSpPr/>
                <p:nvPr/>
              </p:nvSpPr>
              <p:spPr>
                <a:xfrm>
                  <a:off x="2529707" y="1164350"/>
                  <a:ext cx="4005376" cy="448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1" h="1855" extrusionOk="0">
                      <a:moveTo>
                        <a:pt x="249" y="1"/>
                      </a:moveTo>
                      <a:lnTo>
                        <a:pt x="249" y="812"/>
                      </a:lnTo>
                      <a:cubicBezTo>
                        <a:pt x="406" y="903"/>
                        <a:pt x="505" y="1076"/>
                        <a:pt x="505" y="1258"/>
                      </a:cubicBezTo>
                      <a:cubicBezTo>
                        <a:pt x="514" y="1540"/>
                        <a:pt x="282" y="1772"/>
                        <a:pt x="0" y="1772"/>
                      </a:cubicBezTo>
                      <a:lnTo>
                        <a:pt x="1294" y="1778"/>
                      </a:lnTo>
                      <a:lnTo>
                        <a:pt x="1294" y="1778"/>
                      </a:lnTo>
                      <a:cubicBezTo>
                        <a:pt x="1104" y="1680"/>
                        <a:pt x="974" y="1483"/>
                        <a:pt x="969" y="1258"/>
                      </a:cubicBezTo>
                      <a:cubicBezTo>
                        <a:pt x="960" y="994"/>
                        <a:pt x="1134" y="762"/>
                        <a:pt x="1382" y="696"/>
                      </a:cubicBezTo>
                      <a:lnTo>
                        <a:pt x="1325" y="1"/>
                      </a:lnTo>
                      <a:close/>
                      <a:moveTo>
                        <a:pt x="1780" y="1"/>
                      </a:moveTo>
                      <a:lnTo>
                        <a:pt x="1838" y="737"/>
                      </a:lnTo>
                      <a:cubicBezTo>
                        <a:pt x="2028" y="845"/>
                        <a:pt x="2144" y="1043"/>
                        <a:pt x="2152" y="1258"/>
                      </a:cubicBezTo>
                      <a:cubicBezTo>
                        <a:pt x="2158" y="1482"/>
                        <a:pt x="2032" y="1683"/>
                        <a:pt x="1847" y="1781"/>
                      </a:cubicBezTo>
                      <a:lnTo>
                        <a:pt x="1847" y="1781"/>
                      </a:lnTo>
                      <a:lnTo>
                        <a:pt x="3047" y="1788"/>
                      </a:lnTo>
                      <a:lnTo>
                        <a:pt x="3047" y="1788"/>
                      </a:lnTo>
                      <a:cubicBezTo>
                        <a:pt x="2796" y="1742"/>
                        <a:pt x="2606" y="1523"/>
                        <a:pt x="2599" y="1258"/>
                      </a:cubicBezTo>
                      <a:cubicBezTo>
                        <a:pt x="2591" y="1027"/>
                        <a:pt x="2740" y="820"/>
                        <a:pt x="2955" y="745"/>
                      </a:cubicBezTo>
                      <a:lnTo>
                        <a:pt x="2905" y="1"/>
                      </a:lnTo>
                      <a:close/>
                      <a:moveTo>
                        <a:pt x="3360" y="1"/>
                      </a:moveTo>
                      <a:lnTo>
                        <a:pt x="3410" y="795"/>
                      </a:lnTo>
                      <a:cubicBezTo>
                        <a:pt x="3575" y="894"/>
                        <a:pt x="3675" y="1068"/>
                        <a:pt x="3675" y="1258"/>
                      </a:cubicBezTo>
                      <a:cubicBezTo>
                        <a:pt x="3682" y="1525"/>
                        <a:pt x="3491" y="1745"/>
                        <a:pt x="3237" y="1789"/>
                      </a:cubicBezTo>
                      <a:lnTo>
                        <a:pt x="3237" y="1789"/>
                      </a:lnTo>
                      <a:lnTo>
                        <a:pt x="4708" y="1796"/>
                      </a:lnTo>
                      <a:lnTo>
                        <a:pt x="4708" y="1796"/>
                      </a:lnTo>
                      <a:cubicBezTo>
                        <a:pt x="4415" y="1792"/>
                        <a:pt x="4179" y="1553"/>
                        <a:pt x="4171" y="1258"/>
                      </a:cubicBezTo>
                      <a:cubicBezTo>
                        <a:pt x="4171" y="1035"/>
                        <a:pt x="4312" y="828"/>
                        <a:pt x="4519" y="754"/>
                      </a:cubicBezTo>
                      <a:lnTo>
                        <a:pt x="4486" y="1"/>
                      </a:lnTo>
                      <a:close/>
                      <a:moveTo>
                        <a:pt x="3047" y="1788"/>
                      </a:moveTo>
                      <a:cubicBezTo>
                        <a:pt x="3079" y="1793"/>
                        <a:pt x="3112" y="1796"/>
                        <a:pt x="3145" y="1796"/>
                      </a:cubicBezTo>
                      <a:cubicBezTo>
                        <a:pt x="3177" y="1796"/>
                        <a:pt x="3207" y="1794"/>
                        <a:pt x="3237" y="1789"/>
                      </a:cubicBezTo>
                      <a:lnTo>
                        <a:pt x="3237" y="1789"/>
                      </a:lnTo>
                      <a:lnTo>
                        <a:pt x="3047" y="1788"/>
                      </a:lnTo>
                      <a:close/>
                      <a:moveTo>
                        <a:pt x="4708" y="1796"/>
                      </a:moveTo>
                      <a:cubicBezTo>
                        <a:pt x="4711" y="1796"/>
                        <a:pt x="4714" y="1796"/>
                        <a:pt x="4717" y="1796"/>
                      </a:cubicBezTo>
                      <a:cubicBezTo>
                        <a:pt x="4718" y="1796"/>
                        <a:pt x="4720" y="1796"/>
                        <a:pt x="4721" y="1796"/>
                      </a:cubicBezTo>
                      <a:lnTo>
                        <a:pt x="4721" y="1796"/>
                      </a:lnTo>
                      <a:lnTo>
                        <a:pt x="4708" y="1796"/>
                      </a:lnTo>
                      <a:close/>
                      <a:moveTo>
                        <a:pt x="1294" y="1778"/>
                      </a:moveTo>
                      <a:lnTo>
                        <a:pt x="1294" y="1778"/>
                      </a:lnTo>
                      <a:cubicBezTo>
                        <a:pt x="1378" y="1822"/>
                        <a:pt x="1472" y="1846"/>
                        <a:pt x="1573" y="1846"/>
                      </a:cubicBezTo>
                      <a:cubicBezTo>
                        <a:pt x="1578" y="1846"/>
                        <a:pt x="1582" y="1846"/>
                        <a:pt x="1587" y="1846"/>
                      </a:cubicBezTo>
                      <a:cubicBezTo>
                        <a:pt x="1680" y="1846"/>
                        <a:pt x="1769" y="1823"/>
                        <a:pt x="1847" y="1781"/>
                      </a:cubicBezTo>
                      <a:lnTo>
                        <a:pt x="1847" y="1781"/>
                      </a:lnTo>
                      <a:lnTo>
                        <a:pt x="1294" y="1778"/>
                      </a:lnTo>
                      <a:close/>
                      <a:moveTo>
                        <a:pt x="4941" y="1"/>
                      </a:moveTo>
                      <a:lnTo>
                        <a:pt x="4974" y="795"/>
                      </a:lnTo>
                      <a:cubicBezTo>
                        <a:pt x="5139" y="886"/>
                        <a:pt x="5247" y="1068"/>
                        <a:pt x="5247" y="1258"/>
                      </a:cubicBezTo>
                      <a:cubicBezTo>
                        <a:pt x="5255" y="1547"/>
                        <a:pt x="5017" y="1795"/>
                        <a:pt x="4721" y="1796"/>
                      </a:cubicBezTo>
                      <a:lnTo>
                        <a:pt x="4721" y="1796"/>
                      </a:lnTo>
                      <a:lnTo>
                        <a:pt x="15734" y="1854"/>
                      </a:lnTo>
                      <a:lnTo>
                        <a:pt x="15734" y="1854"/>
                      </a:lnTo>
                      <a:cubicBezTo>
                        <a:pt x="15406" y="1851"/>
                        <a:pt x="15136" y="1587"/>
                        <a:pt x="15128" y="1258"/>
                      </a:cubicBezTo>
                      <a:cubicBezTo>
                        <a:pt x="15128" y="1010"/>
                        <a:pt x="15277" y="779"/>
                        <a:pt x="15508" y="696"/>
                      </a:cubicBezTo>
                      <a:lnTo>
                        <a:pt x="15508" y="1"/>
                      </a:lnTo>
                      <a:lnTo>
                        <a:pt x="14416" y="1"/>
                      </a:lnTo>
                      <a:lnTo>
                        <a:pt x="14383" y="803"/>
                      </a:lnTo>
                      <a:cubicBezTo>
                        <a:pt x="14557" y="886"/>
                        <a:pt x="14664" y="1060"/>
                        <a:pt x="14673" y="1258"/>
                      </a:cubicBezTo>
                      <a:cubicBezTo>
                        <a:pt x="14673" y="1540"/>
                        <a:pt x="14449" y="1772"/>
                        <a:pt x="14168" y="1772"/>
                      </a:cubicBezTo>
                      <a:cubicBezTo>
                        <a:pt x="13878" y="1772"/>
                        <a:pt x="13655" y="1540"/>
                        <a:pt x="13647" y="1258"/>
                      </a:cubicBezTo>
                      <a:cubicBezTo>
                        <a:pt x="13647" y="1060"/>
                        <a:pt x="13754" y="878"/>
                        <a:pt x="13936" y="795"/>
                      </a:cubicBezTo>
                      <a:lnTo>
                        <a:pt x="13961" y="1"/>
                      </a:lnTo>
                      <a:lnTo>
                        <a:pt x="12827" y="1"/>
                      </a:lnTo>
                      <a:lnTo>
                        <a:pt x="12827" y="803"/>
                      </a:lnTo>
                      <a:cubicBezTo>
                        <a:pt x="12993" y="894"/>
                        <a:pt x="13100" y="1068"/>
                        <a:pt x="13100" y="1258"/>
                      </a:cubicBezTo>
                      <a:cubicBezTo>
                        <a:pt x="13109" y="1540"/>
                        <a:pt x="12877" y="1772"/>
                        <a:pt x="12596" y="1772"/>
                      </a:cubicBezTo>
                      <a:cubicBezTo>
                        <a:pt x="12306" y="1772"/>
                        <a:pt x="12074" y="1540"/>
                        <a:pt x="12066" y="1258"/>
                      </a:cubicBezTo>
                      <a:cubicBezTo>
                        <a:pt x="12066" y="1052"/>
                        <a:pt x="12182" y="861"/>
                        <a:pt x="12372" y="779"/>
                      </a:cubicBezTo>
                      <a:lnTo>
                        <a:pt x="12372" y="1"/>
                      </a:lnTo>
                      <a:lnTo>
                        <a:pt x="11247" y="1"/>
                      </a:lnTo>
                      <a:lnTo>
                        <a:pt x="11263" y="795"/>
                      </a:lnTo>
                      <a:cubicBezTo>
                        <a:pt x="11437" y="886"/>
                        <a:pt x="11545" y="1060"/>
                        <a:pt x="11545" y="1258"/>
                      </a:cubicBezTo>
                      <a:cubicBezTo>
                        <a:pt x="11553" y="1548"/>
                        <a:pt x="11321" y="1788"/>
                        <a:pt x="11032" y="1788"/>
                      </a:cubicBezTo>
                      <a:cubicBezTo>
                        <a:pt x="10734" y="1780"/>
                        <a:pt x="10494" y="1548"/>
                        <a:pt x="10494" y="1258"/>
                      </a:cubicBezTo>
                      <a:cubicBezTo>
                        <a:pt x="10485" y="1043"/>
                        <a:pt x="10609" y="845"/>
                        <a:pt x="10816" y="762"/>
                      </a:cubicBezTo>
                      <a:lnTo>
                        <a:pt x="10800" y="1"/>
                      </a:lnTo>
                      <a:lnTo>
                        <a:pt x="9707" y="1"/>
                      </a:lnTo>
                      <a:lnTo>
                        <a:pt x="9674" y="745"/>
                      </a:lnTo>
                      <a:cubicBezTo>
                        <a:pt x="9873" y="836"/>
                        <a:pt x="9997" y="1035"/>
                        <a:pt x="10005" y="1258"/>
                      </a:cubicBezTo>
                      <a:cubicBezTo>
                        <a:pt x="10014" y="1565"/>
                        <a:pt x="9757" y="1821"/>
                        <a:pt x="9451" y="1821"/>
                      </a:cubicBezTo>
                      <a:cubicBezTo>
                        <a:pt x="9136" y="1821"/>
                        <a:pt x="8880" y="1573"/>
                        <a:pt x="8872" y="1258"/>
                      </a:cubicBezTo>
                      <a:cubicBezTo>
                        <a:pt x="8872" y="1027"/>
                        <a:pt x="9004" y="820"/>
                        <a:pt x="9219" y="737"/>
                      </a:cubicBezTo>
                      <a:lnTo>
                        <a:pt x="9252" y="1"/>
                      </a:lnTo>
                      <a:lnTo>
                        <a:pt x="8152" y="1"/>
                      </a:lnTo>
                      <a:lnTo>
                        <a:pt x="8085" y="795"/>
                      </a:lnTo>
                      <a:cubicBezTo>
                        <a:pt x="8259" y="886"/>
                        <a:pt x="8375" y="1060"/>
                        <a:pt x="8375" y="1258"/>
                      </a:cubicBezTo>
                      <a:cubicBezTo>
                        <a:pt x="8383" y="1535"/>
                        <a:pt x="8160" y="1763"/>
                        <a:pt x="7885" y="1763"/>
                      </a:cubicBezTo>
                      <a:cubicBezTo>
                        <a:pt x="7880" y="1763"/>
                        <a:pt x="7875" y="1763"/>
                        <a:pt x="7870" y="1763"/>
                      </a:cubicBezTo>
                      <a:cubicBezTo>
                        <a:pt x="7589" y="1763"/>
                        <a:pt x="7357" y="1540"/>
                        <a:pt x="7357" y="1258"/>
                      </a:cubicBezTo>
                      <a:cubicBezTo>
                        <a:pt x="7349" y="1060"/>
                        <a:pt x="7457" y="886"/>
                        <a:pt x="7630" y="795"/>
                      </a:cubicBezTo>
                      <a:lnTo>
                        <a:pt x="7697" y="1"/>
                      </a:lnTo>
                      <a:lnTo>
                        <a:pt x="6571" y="1"/>
                      </a:lnTo>
                      <a:lnTo>
                        <a:pt x="6521" y="762"/>
                      </a:lnTo>
                      <a:cubicBezTo>
                        <a:pt x="6720" y="853"/>
                        <a:pt x="6836" y="1043"/>
                        <a:pt x="6844" y="1258"/>
                      </a:cubicBezTo>
                      <a:cubicBezTo>
                        <a:pt x="6852" y="1556"/>
                        <a:pt x="6604" y="1805"/>
                        <a:pt x="6298" y="1805"/>
                      </a:cubicBezTo>
                      <a:cubicBezTo>
                        <a:pt x="6000" y="1805"/>
                        <a:pt x="5752" y="1565"/>
                        <a:pt x="5744" y="1258"/>
                      </a:cubicBezTo>
                      <a:cubicBezTo>
                        <a:pt x="5735" y="1035"/>
                        <a:pt x="5868" y="836"/>
                        <a:pt x="6066" y="754"/>
                      </a:cubicBezTo>
                      <a:lnTo>
                        <a:pt x="6116" y="1"/>
                      </a:lnTo>
                      <a:close/>
                      <a:moveTo>
                        <a:pt x="15734" y="1854"/>
                      </a:moveTo>
                      <a:cubicBezTo>
                        <a:pt x="15736" y="1854"/>
                        <a:pt x="15738" y="1854"/>
                        <a:pt x="15740" y="1854"/>
                      </a:cubicBezTo>
                      <a:lnTo>
                        <a:pt x="15734" y="1854"/>
                      </a:lnTo>
                      <a:close/>
                    </a:path>
                  </a:pathLst>
                </a:custGeom>
                <a:solidFill>
                  <a:srgbClr val="FFE6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7" name="Google Shape;537;p17"/>
              <p:cNvSpPr/>
              <p:nvPr/>
            </p:nvSpPr>
            <p:spPr>
              <a:xfrm>
                <a:off x="2572895" y="1630240"/>
                <a:ext cx="4041000" cy="2454510"/>
              </a:xfrm>
              <a:custGeom>
                <a:avLst/>
                <a:gdLst/>
                <a:ahLst/>
                <a:cxnLst/>
                <a:rect l="l" t="t" r="r" b="b"/>
                <a:pathLst>
                  <a:path w="15881" h="8682" fill="none" extrusionOk="0">
                    <a:moveTo>
                      <a:pt x="83" y="1"/>
                    </a:moveTo>
                    <a:cubicBezTo>
                      <a:pt x="83" y="2128"/>
                      <a:pt x="0" y="2128"/>
                      <a:pt x="0" y="4254"/>
                    </a:cubicBezTo>
                    <a:lnTo>
                      <a:pt x="0" y="8516"/>
                    </a:lnTo>
                    <a:cubicBezTo>
                      <a:pt x="0" y="8574"/>
                      <a:pt x="91" y="8541"/>
                      <a:pt x="149" y="8541"/>
                    </a:cubicBezTo>
                    <a:cubicBezTo>
                      <a:pt x="2085" y="8541"/>
                      <a:pt x="2085" y="8673"/>
                      <a:pt x="4030" y="8673"/>
                    </a:cubicBezTo>
                    <a:cubicBezTo>
                      <a:pt x="5967" y="8673"/>
                      <a:pt x="5967" y="8582"/>
                      <a:pt x="7911" y="8582"/>
                    </a:cubicBezTo>
                    <a:cubicBezTo>
                      <a:pt x="9848" y="8582"/>
                      <a:pt x="9848" y="8682"/>
                      <a:pt x="11784" y="8682"/>
                    </a:cubicBezTo>
                    <a:cubicBezTo>
                      <a:pt x="13729" y="8682"/>
                      <a:pt x="13729" y="8591"/>
                      <a:pt x="15665" y="8591"/>
                    </a:cubicBezTo>
                    <a:cubicBezTo>
                      <a:pt x="15723" y="8591"/>
                      <a:pt x="15748" y="8574"/>
                      <a:pt x="15748" y="8516"/>
                    </a:cubicBezTo>
                    <a:cubicBezTo>
                      <a:pt x="15748" y="6406"/>
                      <a:pt x="15872" y="6406"/>
                      <a:pt x="15881" y="4296"/>
                    </a:cubicBezTo>
                    <a:cubicBezTo>
                      <a:pt x="15881" y="2186"/>
                      <a:pt x="15789" y="2186"/>
                      <a:pt x="15789" y="75"/>
                    </a:cubicBezTo>
                  </a:path>
                </a:pathLst>
              </a:custGeom>
              <a:noFill/>
              <a:ln w="9525" cap="rnd" cmpd="sng">
                <a:solidFill>
                  <a:srgbClr val="05030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7"/>
            <p:cNvSpPr/>
            <p:nvPr/>
          </p:nvSpPr>
          <p:spPr>
            <a:xfrm>
              <a:off x="2583327" y="1195014"/>
              <a:ext cx="4005376" cy="448391"/>
            </a:xfrm>
            <a:custGeom>
              <a:avLst/>
              <a:gdLst/>
              <a:ahLst/>
              <a:cxnLst/>
              <a:rect l="l" t="t" r="r" b="b"/>
              <a:pathLst>
                <a:path w="15741" h="1855" fill="none" extrusionOk="0">
                  <a:moveTo>
                    <a:pt x="15740" y="1854"/>
                  </a:moveTo>
                  <a:cubicBezTo>
                    <a:pt x="15409" y="1854"/>
                    <a:pt x="15136" y="1589"/>
                    <a:pt x="15128" y="1258"/>
                  </a:cubicBezTo>
                  <a:cubicBezTo>
                    <a:pt x="15128" y="1010"/>
                    <a:pt x="15277" y="779"/>
                    <a:pt x="15508" y="696"/>
                  </a:cubicBezTo>
                  <a:lnTo>
                    <a:pt x="15508" y="1"/>
                  </a:lnTo>
                  <a:lnTo>
                    <a:pt x="14416" y="1"/>
                  </a:lnTo>
                  <a:lnTo>
                    <a:pt x="14383" y="803"/>
                  </a:lnTo>
                  <a:cubicBezTo>
                    <a:pt x="14557" y="886"/>
                    <a:pt x="14664" y="1060"/>
                    <a:pt x="14673" y="1258"/>
                  </a:cubicBezTo>
                  <a:cubicBezTo>
                    <a:pt x="14673" y="1540"/>
                    <a:pt x="14449" y="1772"/>
                    <a:pt x="14168" y="1772"/>
                  </a:cubicBezTo>
                  <a:cubicBezTo>
                    <a:pt x="13878" y="1772"/>
                    <a:pt x="13655" y="1540"/>
                    <a:pt x="13647" y="1258"/>
                  </a:cubicBezTo>
                  <a:cubicBezTo>
                    <a:pt x="13647" y="1060"/>
                    <a:pt x="13754" y="878"/>
                    <a:pt x="13936" y="795"/>
                  </a:cubicBezTo>
                  <a:lnTo>
                    <a:pt x="13961" y="1"/>
                  </a:lnTo>
                  <a:lnTo>
                    <a:pt x="12827" y="1"/>
                  </a:lnTo>
                  <a:lnTo>
                    <a:pt x="12827" y="803"/>
                  </a:lnTo>
                  <a:cubicBezTo>
                    <a:pt x="12993" y="894"/>
                    <a:pt x="13100" y="1068"/>
                    <a:pt x="13100" y="1258"/>
                  </a:cubicBezTo>
                  <a:cubicBezTo>
                    <a:pt x="13109" y="1540"/>
                    <a:pt x="12877" y="1772"/>
                    <a:pt x="12596" y="1772"/>
                  </a:cubicBezTo>
                  <a:cubicBezTo>
                    <a:pt x="12306" y="1772"/>
                    <a:pt x="12074" y="1540"/>
                    <a:pt x="12066" y="1258"/>
                  </a:cubicBezTo>
                  <a:cubicBezTo>
                    <a:pt x="12066" y="1052"/>
                    <a:pt x="12182" y="861"/>
                    <a:pt x="12372" y="779"/>
                  </a:cubicBezTo>
                  <a:lnTo>
                    <a:pt x="12372" y="1"/>
                  </a:lnTo>
                  <a:lnTo>
                    <a:pt x="11247" y="1"/>
                  </a:lnTo>
                  <a:lnTo>
                    <a:pt x="11263" y="795"/>
                  </a:lnTo>
                  <a:cubicBezTo>
                    <a:pt x="11437" y="886"/>
                    <a:pt x="11545" y="1060"/>
                    <a:pt x="11545" y="1258"/>
                  </a:cubicBezTo>
                  <a:cubicBezTo>
                    <a:pt x="11553" y="1548"/>
                    <a:pt x="11321" y="1788"/>
                    <a:pt x="11032" y="1788"/>
                  </a:cubicBezTo>
                  <a:cubicBezTo>
                    <a:pt x="10734" y="1780"/>
                    <a:pt x="10494" y="1548"/>
                    <a:pt x="10494" y="1258"/>
                  </a:cubicBezTo>
                  <a:cubicBezTo>
                    <a:pt x="10485" y="1043"/>
                    <a:pt x="10609" y="845"/>
                    <a:pt x="10816" y="762"/>
                  </a:cubicBezTo>
                  <a:lnTo>
                    <a:pt x="10800" y="1"/>
                  </a:lnTo>
                  <a:lnTo>
                    <a:pt x="9707" y="1"/>
                  </a:lnTo>
                  <a:lnTo>
                    <a:pt x="9674" y="745"/>
                  </a:lnTo>
                  <a:cubicBezTo>
                    <a:pt x="9873" y="836"/>
                    <a:pt x="9997" y="1035"/>
                    <a:pt x="10005" y="1258"/>
                  </a:cubicBezTo>
                  <a:cubicBezTo>
                    <a:pt x="10014" y="1565"/>
                    <a:pt x="9757" y="1821"/>
                    <a:pt x="9451" y="1821"/>
                  </a:cubicBezTo>
                  <a:cubicBezTo>
                    <a:pt x="9136" y="1821"/>
                    <a:pt x="8880" y="1573"/>
                    <a:pt x="8872" y="1258"/>
                  </a:cubicBezTo>
                  <a:cubicBezTo>
                    <a:pt x="8872" y="1027"/>
                    <a:pt x="9004" y="820"/>
                    <a:pt x="9219" y="737"/>
                  </a:cubicBezTo>
                  <a:lnTo>
                    <a:pt x="9252" y="1"/>
                  </a:lnTo>
                  <a:lnTo>
                    <a:pt x="8152" y="1"/>
                  </a:lnTo>
                  <a:lnTo>
                    <a:pt x="8085" y="795"/>
                  </a:lnTo>
                  <a:cubicBezTo>
                    <a:pt x="8259" y="886"/>
                    <a:pt x="8375" y="1060"/>
                    <a:pt x="8375" y="1258"/>
                  </a:cubicBezTo>
                  <a:cubicBezTo>
                    <a:pt x="8383" y="1540"/>
                    <a:pt x="8152" y="1772"/>
                    <a:pt x="7870" y="1763"/>
                  </a:cubicBezTo>
                  <a:cubicBezTo>
                    <a:pt x="7589" y="1763"/>
                    <a:pt x="7357" y="1540"/>
                    <a:pt x="7357" y="1258"/>
                  </a:cubicBezTo>
                  <a:cubicBezTo>
                    <a:pt x="7349" y="1060"/>
                    <a:pt x="7457" y="886"/>
                    <a:pt x="7630" y="795"/>
                  </a:cubicBezTo>
                  <a:lnTo>
                    <a:pt x="7697" y="1"/>
                  </a:lnTo>
                  <a:lnTo>
                    <a:pt x="6571" y="1"/>
                  </a:lnTo>
                  <a:lnTo>
                    <a:pt x="6521" y="762"/>
                  </a:lnTo>
                  <a:cubicBezTo>
                    <a:pt x="6720" y="853"/>
                    <a:pt x="6836" y="1043"/>
                    <a:pt x="6844" y="1258"/>
                  </a:cubicBezTo>
                  <a:cubicBezTo>
                    <a:pt x="6852" y="1556"/>
                    <a:pt x="6604" y="1805"/>
                    <a:pt x="6298" y="1805"/>
                  </a:cubicBezTo>
                  <a:cubicBezTo>
                    <a:pt x="6000" y="1805"/>
                    <a:pt x="5752" y="1565"/>
                    <a:pt x="5744" y="1258"/>
                  </a:cubicBezTo>
                  <a:cubicBezTo>
                    <a:pt x="5735" y="1035"/>
                    <a:pt x="5868" y="836"/>
                    <a:pt x="6066" y="754"/>
                  </a:cubicBezTo>
                  <a:lnTo>
                    <a:pt x="6116" y="1"/>
                  </a:lnTo>
                  <a:lnTo>
                    <a:pt x="4941" y="1"/>
                  </a:lnTo>
                  <a:lnTo>
                    <a:pt x="4974" y="795"/>
                  </a:lnTo>
                  <a:cubicBezTo>
                    <a:pt x="5139" y="886"/>
                    <a:pt x="5247" y="1068"/>
                    <a:pt x="5247" y="1258"/>
                  </a:cubicBezTo>
                  <a:cubicBezTo>
                    <a:pt x="5255" y="1548"/>
                    <a:pt x="5015" y="1796"/>
                    <a:pt x="4717" y="1796"/>
                  </a:cubicBezTo>
                  <a:cubicBezTo>
                    <a:pt x="4419" y="1796"/>
                    <a:pt x="4180" y="1556"/>
                    <a:pt x="4171" y="1258"/>
                  </a:cubicBezTo>
                  <a:cubicBezTo>
                    <a:pt x="4171" y="1035"/>
                    <a:pt x="4312" y="828"/>
                    <a:pt x="4519" y="754"/>
                  </a:cubicBezTo>
                  <a:lnTo>
                    <a:pt x="4486" y="1"/>
                  </a:lnTo>
                  <a:lnTo>
                    <a:pt x="3360" y="1"/>
                  </a:lnTo>
                  <a:lnTo>
                    <a:pt x="3410" y="795"/>
                  </a:lnTo>
                  <a:cubicBezTo>
                    <a:pt x="3575" y="894"/>
                    <a:pt x="3675" y="1068"/>
                    <a:pt x="3675" y="1258"/>
                  </a:cubicBezTo>
                  <a:cubicBezTo>
                    <a:pt x="3683" y="1556"/>
                    <a:pt x="3443" y="1796"/>
                    <a:pt x="3145" y="1796"/>
                  </a:cubicBezTo>
                  <a:cubicBezTo>
                    <a:pt x="2847" y="1796"/>
                    <a:pt x="2607" y="1556"/>
                    <a:pt x="2599" y="1258"/>
                  </a:cubicBezTo>
                  <a:cubicBezTo>
                    <a:pt x="2591" y="1027"/>
                    <a:pt x="2740" y="820"/>
                    <a:pt x="2955" y="745"/>
                  </a:cubicBezTo>
                  <a:lnTo>
                    <a:pt x="2905" y="1"/>
                  </a:lnTo>
                  <a:lnTo>
                    <a:pt x="1780" y="1"/>
                  </a:lnTo>
                  <a:lnTo>
                    <a:pt x="1838" y="737"/>
                  </a:lnTo>
                  <a:cubicBezTo>
                    <a:pt x="2028" y="845"/>
                    <a:pt x="2144" y="1043"/>
                    <a:pt x="2152" y="1258"/>
                  </a:cubicBezTo>
                  <a:cubicBezTo>
                    <a:pt x="2160" y="1581"/>
                    <a:pt x="1896" y="1854"/>
                    <a:pt x="1573" y="1846"/>
                  </a:cubicBezTo>
                  <a:cubicBezTo>
                    <a:pt x="1242" y="1846"/>
                    <a:pt x="977" y="1581"/>
                    <a:pt x="969" y="1258"/>
                  </a:cubicBezTo>
                  <a:cubicBezTo>
                    <a:pt x="960" y="994"/>
                    <a:pt x="1134" y="762"/>
                    <a:pt x="1382" y="696"/>
                  </a:cubicBezTo>
                  <a:lnTo>
                    <a:pt x="1325" y="1"/>
                  </a:lnTo>
                  <a:lnTo>
                    <a:pt x="249" y="1"/>
                  </a:lnTo>
                  <a:lnTo>
                    <a:pt x="249" y="812"/>
                  </a:lnTo>
                  <a:cubicBezTo>
                    <a:pt x="406" y="903"/>
                    <a:pt x="505" y="1076"/>
                    <a:pt x="505" y="1258"/>
                  </a:cubicBezTo>
                  <a:cubicBezTo>
                    <a:pt x="514" y="1540"/>
                    <a:pt x="282" y="1772"/>
                    <a:pt x="0" y="1772"/>
                  </a:cubicBezTo>
                </a:path>
              </a:pathLst>
            </a:custGeom>
            <a:noFill/>
            <a:ln w="9525" cap="rnd" cmpd="sng">
              <a:solidFill>
                <a:srgbClr val="05030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17"/>
          <p:cNvSpPr txBox="1"/>
          <p:nvPr/>
        </p:nvSpPr>
        <p:spPr>
          <a:xfrm>
            <a:off x="1122628" y="5915872"/>
            <a:ext cx="6876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5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540" name="Google Shape;5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94615">
            <a:off x="7642100" y="1217750"/>
            <a:ext cx="1807826" cy="1360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1" name="Google Shape;541;p17"/>
          <p:cNvGrpSpPr/>
          <p:nvPr/>
        </p:nvGrpSpPr>
        <p:grpSpPr>
          <a:xfrm rot="5400000">
            <a:off x="7716392" y="1644750"/>
            <a:ext cx="2349455" cy="3735145"/>
            <a:chOff x="748625" y="2845165"/>
            <a:chExt cx="1570491" cy="1537983"/>
          </a:xfrm>
        </p:grpSpPr>
        <p:sp>
          <p:nvSpPr>
            <p:cNvPr id="542" name="Google Shape;542;p17"/>
            <p:cNvSpPr/>
            <p:nvPr/>
          </p:nvSpPr>
          <p:spPr>
            <a:xfrm>
              <a:off x="748625" y="2870001"/>
              <a:ext cx="1518652" cy="1513147"/>
            </a:xfrm>
            <a:custGeom>
              <a:avLst/>
              <a:gdLst/>
              <a:ahLst/>
              <a:cxnLst/>
              <a:rect l="l" t="t" r="r" b="b"/>
              <a:pathLst>
                <a:path w="45161" h="59820" extrusionOk="0">
                  <a:moveTo>
                    <a:pt x="5791" y="1"/>
                  </a:moveTo>
                  <a:cubicBezTo>
                    <a:pt x="3442" y="1"/>
                    <a:pt x="1713" y="113"/>
                    <a:pt x="1299" y="444"/>
                  </a:cubicBezTo>
                  <a:cubicBezTo>
                    <a:pt x="317" y="1267"/>
                    <a:pt x="570" y="8646"/>
                    <a:pt x="475" y="15962"/>
                  </a:cubicBezTo>
                  <a:cubicBezTo>
                    <a:pt x="348" y="23309"/>
                    <a:pt x="348" y="40822"/>
                    <a:pt x="475" y="44274"/>
                  </a:cubicBezTo>
                  <a:cubicBezTo>
                    <a:pt x="570" y="47726"/>
                    <a:pt x="0" y="57638"/>
                    <a:pt x="824" y="58778"/>
                  </a:cubicBezTo>
                  <a:cubicBezTo>
                    <a:pt x="1472" y="59700"/>
                    <a:pt x="7576" y="59799"/>
                    <a:pt x="11303" y="59799"/>
                  </a:cubicBezTo>
                  <a:cubicBezTo>
                    <a:pt x="12310" y="59799"/>
                    <a:pt x="13144" y="59791"/>
                    <a:pt x="13649" y="59791"/>
                  </a:cubicBezTo>
                  <a:cubicBezTo>
                    <a:pt x="14782" y="59791"/>
                    <a:pt x="17296" y="59819"/>
                    <a:pt x="19908" y="59819"/>
                  </a:cubicBezTo>
                  <a:cubicBezTo>
                    <a:pt x="22847" y="59819"/>
                    <a:pt x="25909" y="59784"/>
                    <a:pt x="27267" y="59633"/>
                  </a:cubicBezTo>
                  <a:cubicBezTo>
                    <a:pt x="27801" y="59574"/>
                    <a:pt x="28810" y="59557"/>
                    <a:pt x="30082" y="59557"/>
                  </a:cubicBezTo>
                  <a:cubicBezTo>
                    <a:pt x="31752" y="59557"/>
                    <a:pt x="33873" y="59586"/>
                    <a:pt x="35960" y="59586"/>
                  </a:cubicBezTo>
                  <a:cubicBezTo>
                    <a:pt x="39927" y="59586"/>
                    <a:pt x="43769" y="59481"/>
                    <a:pt x="44147" y="58873"/>
                  </a:cubicBezTo>
                  <a:cubicBezTo>
                    <a:pt x="44844" y="57733"/>
                    <a:pt x="44717" y="47409"/>
                    <a:pt x="44717" y="41550"/>
                  </a:cubicBezTo>
                  <a:cubicBezTo>
                    <a:pt x="44685" y="33791"/>
                    <a:pt x="44970" y="23024"/>
                    <a:pt x="45065" y="17545"/>
                  </a:cubicBezTo>
                  <a:cubicBezTo>
                    <a:pt x="45160" y="12098"/>
                    <a:pt x="44939" y="1172"/>
                    <a:pt x="44337" y="444"/>
                  </a:cubicBezTo>
                  <a:cubicBezTo>
                    <a:pt x="44105" y="161"/>
                    <a:pt x="41397" y="61"/>
                    <a:pt x="37979" y="61"/>
                  </a:cubicBezTo>
                  <a:cubicBezTo>
                    <a:pt x="32984" y="61"/>
                    <a:pt x="26475" y="275"/>
                    <a:pt x="23974" y="444"/>
                  </a:cubicBezTo>
                  <a:cubicBezTo>
                    <a:pt x="23540" y="476"/>
                    <a:pt x="22974" y="490"/>
                    <a:pt x="22304" y="490"/>
                  </a:cubicBezTo>
                  <a:cubicBezTo>
                    <a:pt x="18323" y="490"/>
                    <a:pt x="10703" y="1"/>
                    <a:pt x="5791" y="1"/>
                  </a:cubicBezTo>
                  <a:close/>
                </a:path>
              </a:pathLst>
            </a:custGeom>
            <a:solidFill>
              <a:srgbClr val="FFB6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800465" y="2845165"/>
              <a:ext cx="1518652" cy="1513147"/>
            </a:xfrm>
            <a:custGeom>
              <a:avLst/>
              <a:gdLst/>
              <a:ahLst/>
              <a:cxnLst/>
              <a:rect l="l" t="t" r="r" b="b"/>
              <a:pathLst>
                <a:path w="45161" h="59820" extrusionOk="0">
                  <a:moveTo>
                    <a:pt x="5791" y="1"/>
                  </a:moveTo>
                  <a:cubicBezTo>
                    <a:pt x="3442" y="1"/>
                    <a:pt x="1713" y="113"/>
                    <a:pt x="1299" y="444"/>
                  </a:cubicBezTo>
                  <a:cubicBezTo>
                    <a:pt x="317" y="1267"/>
                    <a:pt x="570" y="8646"/>
                    <a:pt x="475" y="15962"/>
                  </a:cubicBezTo>
                  <a:cubicBezTo>
                    <a:pt x="348" y="23309"/>
                    <a:pt x="348" y="40822"/>
                    <a:pt x="475" y="44274"/>
                  </a:cubicBezTo>
                  <a:cubicBezTo>
                    <a:pt x="570" y="47726"/>
                    <a:pt x="0" y="57638"/>
                    <a:pt x="824" y="58778"/>
                  </a:cubicBezTo>
                  <a:cubicBezTo>
                    <a:pt x="1472" y="59700"/>
                    <a:pt x="7576" y="59799"/>
                    <a:pt x="11303" y="59799"/>
                  </a:cubicBezTo>
                  <a:cubicBezTo>
                    <a:pt x="12310" y="59799"/>
                    <a:pt x="13144" y="59791"/>
                    <a:pt x="13649" y="59791"/>
                  </a:cubicBezTo>
                  <a:cubicBezTo>
                    <a:pt x="14782" y="59791"/>
                    <a:pt x="17296" y="59819"/>
                    <a:pt x="19908" y="59819"/>
                  </a:cubicBezTo>
                  <a:cubicBezTo>
                    <a:pt x="22847" y="59819"/>
                    <a:pt x="25909" y="59784"/>
                    <a:pt x="27267" y="59633"/>
                  </a:cubicBezTo>
                  <a:cubicBezTo>
                    <a:pt x="27801" y="59574"/>
                    <a:pt x="28810" y="59557"/>
                    <a:pt x="30082" y="59557"/>
                  </a:cubicBezTo>
                  <a:cubicBezTo>
                    <a:pt x="31752" y="59557"/>
                    <a:pt x="33873" y="59586"/>
                    <a:pt x="35960" y="59586"/>
                  </a:cubicBezTo>
                  <a:cubicBezTo>
                    <a:pt x="39927" y="59586"/>
                    <a:pt x="43769" y="59481"/>
                    <a:pt x="44147" y="58873"/>
                  </a:cubicBezTo>
                  <a:cubicBezTo>
                    <a:pt x="44844" y="57733"/>
                    <a:pt x="44717" y="47409"/>
                    <a:pt x="44717" y="41550"/>
                  </a:cubicBezTo>
                  <a:cubicBezTo>
                    <a:pt x="44685" y="33791"/>
                    <a:pt x="44970" y="23024"/>
                    <a:pt x="45065" y="17545"/>
                  </a:cubicBezTo>
                  <a:cubicBezTo>
                    <a:pt x="45160" y="12098"/>
                    <a:pt x="44939" y="1172"/>
                    <a:pt x="44337" y="444"/>
                  </a:cubicBezTo>
                  <a:cubicBezTo>
                    <a:pt x="44105" y="161"/>
                    <a:pt x="41397" y="61"/>
                    <a:pt x="37979" y="61"/>
                  </a:cubicBezTo>
                  <a:cubicBezTo>
                    <a:pt x="32984" y="61"/>
                    <a:pt x="26475" y="275"/>
                    <a:pt x="23974" y="444"/>
                  </a:cubicBezTo>
                  <a:cubicBezTo>
                    <a:pt x="23540" y="476"/>
                    <a:pt x="22974" y="490"/>
                    <a:pt x="22304" y="490"/>
                  </a:cubicBezTo>
                  <a:cubicBezTo>
                    <a:pt x="18323" y="490"/>
                    <a:pt x="10703" y="1"/>
                    <a:pt x="57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544" name="Google Shape;544;p17"/>
          <p:cNvSpPr txBox="1"/>
          <p:nvPr/>
        </p:nvSpPr>
        <p:spPr>
          <a:xfrm flipH="1">
            <a:off x="2429816" y="3487570"/>
            <a:ext cx="29787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51D30"/>
                </a:solidFill>
                <a:latin typeface="Titillium Web"/>
                <a:ea typeface="Titillium Web"/>
                <a:cs typeface="Titillium Web"/>
                <a:sym typeface="Titillium Web"/>
              </a:rPr>
              <a:t>아이디어 구성 계획</a:t>
            </a:r>
            <a:endParaRPr sz="1600">
              <a:solidFill>
                <a:srgbClr val="151D3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51D30"/>
                </a:solidFill>
                <a:latin typeface="Titillium Web"/>
                <a:ea typeface="Titillium Web"/>
                <a:cs typeface="Titillium Web"/>
                <a:sym typeface="Titillium Web"/>
              </a:rPr>
              <a:t>아이디어 구성 속 부딪힌 한계</a:t>
            </a:r>
            <a:endParaRPr sz="1600">
              <a:solidFill>
                <a:srgbClr val="151D3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51D30"/>
                </a:solidFill>
                <a:latin typeface="Titillium Web"/>
                <a:ea typeface="Titillium Web"/>
                <a:cs typeface="Titillium Web"/>
                <a:sym typeface="Titillium Web"/>
              </a:rPr>
              <a:t>아이디어 세부화</a:t>
            </a:r>
            <a:endParaRPr sz="1600">
              <a:solidFill>
                <a:srgbClr val="151D3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45" name="Google Shape;545;p17"/>
          <p:cNvSpPr txBox="1"/>
          <p:nvPr/>
        </p:nvSpPr>
        <p:spPr>
          <a:xfrm flipH="1">
            <a:off x="2429828" y="2579442"/>
            <a:ext cx="29787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151D3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아이디어</a:t>
            </a:r>
            <a:endParaRPr sz="4000" b="1">
              <a:solidFill>
                <a:srgbClr val="151D3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46" name="Google Shape;546;p17"/>
          <p:cNvSpPr txBox="1"/>
          <p:nvPr/>
        </p:nvSpPr>
        <p:spPr>
          <a:xfrm flipH="1">
            <a:off x="7554659" y="2755945"/>
            <a:ext cx="26265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 b="1">
                <a:solidFill>
                  <a:srgbClr val="151D3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02</a:t>
            </a:r>
            <a:endParaRPr sz="10500" b="1">
              <a:solidFill>
                <a:srgbClr val="151D3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547" name="Google Shape;547;p17"/>
          <p:cNvGrpSpPr/>
          <p:nvPr/>
        </p:nvGrpSpPr>
        <p:grpSpPr>
          <a:xfrm>
            <a:off x="5856221" y="1211156"/>
            <a:ext cx="1807818" cy="689370"/>
            <a:chOff x="4213399" y="601587"/>
            <a:chExt cx="1442331" cy="587098"/>
          </a:xfrm>
        </p:grpSpPr>
        <p:sp>
          <p:nvSpPr>
            <p:cNvPr id="548" name="Google Shape;548;p17"/>
            <p:cNvSpPr/>
            <p:nvPr/>
          </p:nvSpPr>
          <p:spPr>
            <a:xfrm rot="-10121809">
              <a:off x="4230855" y="736436"/>
              <a:ext cx="1407420" cy="317399"/>
            </a:xfrm>
            <a:custGeom>
              <a:avLst/>
              <a:gdLst/>
              <a:ahLst/>
              <a:cxnLst/>
              <a:rect l="l" t="t" r="r" b="b"/>
              <a:pathLst>
                <a:path w="56297" h="12696" extrusionOk="0">
                  <a:moveTo>
                    <a:pt x="56297" y="1033"/>
                  </a:moveTo>
                  <a:cubicBezTo>
                    <a:pt x="45884" y="16648"/>
                    <a:pt x="8387" y="1679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9" name="Google Shape;549;p17"/>
            <p:cNvSpPr/>
            <p:nvPr/>
          </p:nvSpPr>
          <p:spPr>
            <a:xfrm rot="-9108614">
              <a:off x="4379920" y="772160"/>
              <a:ext cx="142027" cy="154952"/>
            </a:xfrm>
            <a:custGeom>
              <a:avLst/>
              <a:gdLst/>
              <a:ahLst/>
              <a:cxnLst/>
              <a:rect l="l" t="t" r="r" b="b"/>
              <a:pathLst>
                <a:path w="5681" h="6198" extrusionOk="0">
                  <a:moveTo>
                    <a:pt x="5681" y="0"/>
                  </a:moveTo>
                  <a:cubicBezTo>
                    <a:pt x="4796" y="2659"/>
                    <a:pt x="2803" y="6198"/>
                    <a:pt x="0" y="6198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50" name="Google Shape;550;p17"/>
          <p:cNvGrpSpPr/>
          <p:nvPr/>
        </p:nvGrpSpPr>
        <p:grpSpPr>
          <a:xfrm>
            <a:off x="7226423" y="4928288"/>
            <a:ext cx="4381847" cy="1610663"/>
            <a:chOff x="1544285" y="2136900"/>
            <a:chExt cx="1584350" cy="1136812"/>
          </a:xfrm>
        </p:grpSpPr>
        <p:sp>
          <p:nvSpPr>
            <p:cNvPr id="551" name="Google Shape;551;p17"/>
            <p:cNvSpPr/>
            <p:nvPr/>
          </p:nvSpPr>
          <p:spPr>
            <a:xfrm>
              <a:off x="1593032" y="2157147"/>
              <a:ext cx="1535604" cy="1116564"/>
            </a:xfrm>
            <a:custGeom>
              <a:avLst/>
              <a:gdLst/>
              <a:ahLst/>
              <a:cxnLst/>
              <a:rect l="l" t="t" r="r" b="b"/>
              <a:pathLst>
                <a:path w="17595" h="12794" fill="none" extrusionOk="0">
                  <a:moveTo>
                    <a:pt x="17189" y="11255"/>
                  </a:moveTo>
                  <a:lnTo>
                    <a:pt x="17056" y="11122"/>
                  </a:lnTo>
                  <a:cubicBezTo>
                    <a:pt x="16973" y="11039"/>
                    <a:pt x="16849" y="10915"/>
                    <a:pt x="16692" y="10775"/>
                  </a:cubicBezTo>
                  <a:cubicBezTo>
                    <a:pt x="16543" y="10634"/>
                    <a:pt x="16369" y="10460"/>
                    <a:pt x="16179" y="10286"/>
                  </a:cubicBezTo>
                  <a:cubicBezTo>
                    <a:pt x="15989" y="10113"/>
                    <a:pt x="15782" y="9931"/>
                    <a:pt x="15575" y="9748"/>
                  </a:cubicBezTo>
                  <a:cubicBezTo>
                    <a:pt x="15517" y="9699"/>
                    <a:pt x="15459" y="9649"/>
                    <a:pt x="15401" y="9608"/>
                  </a:cubicBezTo>
                  <a:cubicBezTo>
                    <a:pt x="17263" y="8085"/>
                    <a:pt x="17594" y="5156"/>
                    <a:pt x="15881" y="3054"/>
                  </a:cubicBezTo>
                  <a:cubicBezTo>
                    <a:pt x="13415" y="0"/>
                    <a:pt x="7912" y="588"/>
                    <a:pt x="4924" y="2085"/>
                  </a:cubicBezTo>
                  <a:cubicBezTo>
                    <a:pt x="1896" y="3608"/>
                    <a:pt x="1" y="6645"/>
                    <a:pt x="2367" y="9715"/>
                  </a:cubicBezTo>
                  <a:cubicBezTo>
                    <a:pt x="4734" y="12794"/>
                    <a:pt x="10974" y="12165"/>
                    <a:pt x="14267" y="10270"/>
                  </a:cubicBezTo>
                  <a:cubicBezTo>
                    <a:pt x="14276" y="10270"/>
                    <a:pt x="14292" y="10262"/>
                    <a:pt x="14309" y="10253"/>
                  </a:cubicBezTo>
                  <a:lnTo>
                    <a:pt x="14342" y="10270"/>
                  </a:lnTo>
                  <a:lnTo>
                    <a:pt x="14706" y="10427"/>
                  </a:lnTo>
                  <a:cubicBezTo>
                    <a:pt x="14830" y="10477"/>
                    <a:pt x="14954" y="10526"/>
                    <a:pt x="15087" y="10576"/>
                  </a:cubicBezTo>
                  <a:cubicBezTo>
                    <a:pt x="15335" y="10675"/>
                    <a:pt x="15600" y="10766"/>
                    <a:pt x="15840" y="10857"/>
                  </a:cubicBezTo>
                  <a:cubicBezTo>
                    <a:pt x="16080" y="10940"/>
                    <a:pt x="16311" y="11023"/>
                    <a:pt x="16510" y="11089"/>
                  </a:cubicBezTo>
                  <a:cubicBezTo>
                    <a:pt x="16709" y="11155"/>
                    <a:pt x="16874" y="11205"/>
                    <a:pt x="16990" y="11238"/>
                  </a:cubicBezTo>
                  <a:lnTo>
                    <a:pt x="17172" y="11296"/>
                  </a:lnTo>
                  <a:cubicBezTo>
                    <a:pt x="17197" y="11304"/>
                    <a:pt x="17213" y="11271"/>
                    <a:pt x="17197" y="1125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05030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1544285" y="2182042"/>
              <a:ext cx="1539182" cy="953070"/>
            </a:xfrm>
            <a:custGeom>
              <a:avLst/>
              <a:gdLst/>
              <a:ahLst/>
              <a:cxnLst/>
              <a:rect l="l" t="t" r="r" b="b"/>
              <a:pathLst>
                <a:path w="17636" h="10920" extrusionOk="0">
                  <a:moveTo>
                    <a:pt x="10132" y="0"/>
                  </a:moveTo>
                  <a:cubicBezTo>
                    <a:pt x="8288" y="0"/>
                    <a:pt x="6438" y="425"/>
                    <a:pt x="5082" y="1049"/>
                  </a:cubicBezTo>
                  <a:cubicBezTo>
                    <a:pt x="2003" y="2456"/>
                    <a:pt x="1" y="5427"/>
                    <a:pt x="2260" y="8580"/>
                  </a:cubicBezTo>
                  <a:cubicBezTo>
                    <a:pt x="3455" y="10247"/>
                    <a:pt x="5768" y="10919"/>
                    <a:pt x="8178" y="10919"/>
                  </a:cubicBezTo>
                  <a:cubicBezTo>
                    <a:pt x="10324" y="10919"/>
                    <a:pt x="12548" y="10386"/>
                    <a:pt x="14127" y="9548"/>
                  </a:cubicBezTo>
                  <a:lnTo>
                    <a:pt x="14176" y="9531"/>
                  </a:lnTo>
                  <a:lnTo>
                    <a:pt x="14210" y="9548"/>
                  </a:lnTo>
                  <a:lnTo>
                    <a:pt x="14565" y="9713"/>
                  </a:lnTo>
                  <a:cubicBezTo>
                    <a:pt x="14690" y="9771"/>
                    <a:pt x="14805" y="9829"/>
                    <a:pt x="14938" y="9879"/>
                  </a:cubicBezTo>
                  <a:cubicBezTo>
                    <a:pt x="15186" y="9987"/>
                    <a:pt x="15443" y="10086"/>
                    <a:pt x="15683" y="10193"/>
                  </a:cubicBezTo>
                  <a:cubicBezTo>
                    <a:pt x="15923" y="10293"/>
                    <a:pt x="16154" y="10367"/>
                    <a:pt x="16345" y="10442"/>
                  </a:cubicBezTo>
                  <a:cubicBezTo>
                    <a:pt x="16535" y="10516"/>
                    <a:pt x="16700" y="10574"/>
                    <a:pt x="16816" y="10615"/>
                  </a:cubicBezTo>
                  <a:lnTo>
                    <a:pt x="16998" y="10673"/>
                  </a:lnTo>
                  <a:cubicBezTo>
                    <a:pt x="17002" y="10675"/>
                    <a:pt x="17005" y="10675"/>
                    <a:pt x="17008" y="10675"/>
                  </a:cubicBezTo>
                  <a:cubicBezTo>
                    <a:pt x="17027" y="10675"/>
                    <a:pt x="17037" y="10655"/>
                    <a:pt x="17023" y="10640"/>
                  </a:cubicBezTo>
                  <a:lnTo>
                    <a:pt x="17023" y="10632"/>
                  </a:lnTo>
                  <a:lnTo>
                    <a:pt x="16891" y="10491"/>
                  </a:lnTo>
                  <a:cubicBezTo>
                    <a:pt x="16808" y="10409"/>
                    <a:pt x="16684" y="10276"/>
                    <a:pt x="16543" y="10135"/>
                  </a:cubicBezTo>
                  <a:cubicBezTo>
                    <a:pt x="16403" y="9987"/>
                    <a:pt x="16237" y="9813"/>
                    <a:pt x="16047" y="9631"/>
                  </a:cubicBezTo>
                  <a:cubicBezTo>
                    <a:pt x="15856" y="9449"/>
                    <a:pt x="15658" y="9258"/>
                    <a:pt x="15459" y="9076"/>
                  </a:cubicBezTo>
                  <a:cubicBezTo>
                    <a:pt x="15401" y="9018"/>
                    <a:pt x="15352" y="8969"/>
                    <a:pt x="15294" y="8919"/>
                  </a:cubicBezTo>
                  <a:cubicBezTo>
                    <a:pt x="17205" y="7471"/>
                    <a:pt x="17636" y="4558"/>
                    <a:pt x="16005" y="2390"/>
                  </a:cubicBezTo>
                  <a:cubicBezTo>
                    <a:pt x="14695" y="653"/>
                    <a:pt x="12418" y="0"/>
                    <a:pt x="10132" y="0"/>
                  </a:cubicBezTo>
                  <a:close/>
                </a:path>
              </a:pathLst>
            </a:custGeom>
            <a:solidFill>
              <a:srgbClr val="C7F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1567475" y="2136900"/>
              <a:ext cx="1539182" cy="1089161"/>
            </a:xfrm>
            <a:custGeom>
              <a:avLst/>
              <a:gdLst/>
              <a:ahLst/>
              <a:cxnLst/>
              <a:rect l="l" t="t" r="r" b="b"/>
              <a:pathLst>
                <a:path w="17636" h="12480" fill="none" extrusionOk="0">
                  <a:moveTo>
                    <a:pt x="17023" y="11379"/>
                  </a:moveTo>
                  <a:lnTo>
                    <a:pt x="16891" y="11238"/>
                  </a:lnTo>
                  <a:cubicBezTo>
                    <a:pt x="16808" y="11156"/>
                    <a:pt x="16684" y="11023"/>
                    <a:pt x="16543" y="10882"/>
                  </a:cubicBezTo>
                  <a:cubicBezTo>
                    <a:pt x="16403" y="10734"/>
                    <a:pt x="16237" y="10560"/>
                    <a:pt x="16047" y="10378"/>
                  </a:cubicBezTo>
                  <a:cubicBezTo>
                    <a:pt x="15856" y="10196"/>
                    <a:pt x="15658" y="10005"/>
                    <a:pt x="15459" y="9823"/>
                  </a:cubicBezTo>
                  <a:cubicBezTo>
                    <a:pt x="15401" y="9765"/>
                    <a:pt x="15352" y="9716"/>
                    <a:pt x="15294" y="9666"/>
                  </a:cubicBezTo>
                  <a:cubicBezTo>
                    <a:pt x="17205" y="8218"/>
                    <a:pt x="17636" y="5305"/>
                    <a:pt x="16005" y="3137"/>
                  </a:cubicBezTo>
                  <a:cubicBezTo>
                    <a:pt x="13639" y="0"/>
                    <a:pt x="8119" y="398"/>
                    <a:pt x="5082" y="1796"/>
                  </a:cubicBezTo>
                  <a:cubicBezTo>
                    <a:pt x="2003" y="3203"/>
                    <a:pt x="1" y="6174"/>
                    <a:pt x="2260" y="9327"/>
                  </a:cubicBezTo>
                  <a:cubicBezTo>
                    <a:pt x="4519" y="12480"/>
                    <a:pt x="10775" y="12074"/>
                    <a:pt x="14127" y="10295"/>
                  </a:cubicBezTo>
                  <a:lnTo>
                    <a:pt x="14176" y="10278"/>
                  </a:lnTo>
                  <a:lnTo>
                    <a:pt x="14210" y="10295"/>
                  </a:lnTo>
                  <a:lnTo>
                    <a:pt x="14565" y="10460"/>
                  </a:lnTo>
                  <a:cubicBezTo>
                    <a:pt x="14690" y="10518"/>
                    <a:pt x="14805" y="10576"/>
                    <a:pt x="14938" y="10626"/>
                  </a:cubicBezTo>
                  <a:cubicBezTo>
                    <a:pt x="15186" y="10734"/>
                    <a:pt x="15443" y="10833"/>
                    <a:pt x="15683" y="10940"/>
                  </a:cubicBezTo>
                  <a:cubicBezTo>
                    <a:pt x="15923" y="11040"/>
                    <a:pt x="16154" y="11114"/>
                    <a:pt x="16345" y="11189"/>
                  </a:cubicBezTo>
                  <a:cubicBezTo>
                    <a:pt x="16535" y="11263"/>
                    <a:pt x="16700" y="11321"/>
                    <a:pt x="16816" y="11362"/>
                  </a:cubicBezTo>
                  <a:lnTo>
                    <a:pt x="16998" y="11420"/>
                  </a:lnTo>
                  <a:cubicBezTo>
                    <a:pt x="17023" y="11429"/>
                    <a:pt x="17040" y="11404"/>
                    <a:pt x="17023" y="1138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05030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17"/>
          <p:cNvGrpSpPr/>
          <p:nvPr/>
        </p:nvGrpSpPr>
        <p:grpSpPr>
          <a:xfrm>
            <a:off x="4047242" y="4629204"/>
            <a:ext cx="4516901" cy="1212587"/>
            <a:chOff x="2770141" y="3512545"/>
            <a:chExt cx="3603719" cy="1032692"/>
          </a:xfrm>
        </p:grpSpPr>
        <p:grpSp>
          <p:nvGrpSpPr>
            <p:cNvPr id="556" name="Google Shape;556;p17"/>
            <p:cNvGrpSpPr/>
            <p:nvPr/>
          </p:nvGrpSpPr>
          <p:grpSpPr>
            <a:xfrm rot="-8272181" flipH="1">
              <a:off x="3974864" y="4089060"/>
              <a:ext cx="263756" cy="369897"/>
              <a:chOff x="5317181" y="1754562"/>
              <a:chExt cx="263764" cy="369908"/>
            </a:xfrm>
          </p:grpSpPr>
          <p:sp>
            <p:nvSpPr>
              <p:cNvPr id="557" name="Google Shape;557;p17"/>
              <p:cNvSpPr/>
              <p:nvPr/>
            </p:nvSpPr>
            <p:spPr>
              <a:xfrm rot="1744266">
                <a:off x="5336855" y="1803248"/>
                <a:ext cx="202513" cy="127714"/>
              </a:xfrm>
              <a:prstGeom prst="ellipse">
                <a:avLst/>
              </a:prstGeom>
              <a:solidFill>
                <a:srgbClr val="FFE6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 rot="4444544">
                <a:off x="5344907" y="1803626"/>
                <a:ext cx="175606" cy="190175"/>
              </a:xfrm>
              <a:custGeom>
                <a:avLst/>
                <a:gdLst/>
                <a:ahLst/>
                <a:cxnLst/>
                <a:rect l="l" t="t" r="r" b="b"/>
                <a:pathLst>
                  <a:path w="10474" h="11343" extrusionOk="0">
                    <a:moveTo>
                      <a:pt x="5394" y="282"/>
                    </a:moveTo>
                    <a:cubicBezTo>
                      <a:pt x="1584" y="282"/>
                      <a:pt x="-1965" y="9303"/>
                      <a:pt x="1443" y="11007"/>
                    </a:cubicBezTo>
                    <a:cubicBezTo>
                      <a:pt x="5134" y="12852"/>
                      <a:pt x="10474" y="6666"/>
                      <a:pt x="10474" y="2540"/>
                    </a:cubicBezTo>
                    <a:cubicBezTo>
                      <a:pt x="10474" y="974"/>
                      <a:pt x="8089" y="0"/>
                      <a:pt x="6523" y="0"/>
                    </a:cubicBezTo>
                  </a:path>
                </a:pathLst>
              </a:custGeom>
              <a:noFill/>
              <a:ln w="9525" cap="flat" cmpd="sng">
                <a:solidFill>
                  <a:srgbClr val="30333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59" name="Google Shape;559;p17"/>
              <p:cNvGrpSpPr/>
              <p:nvPr/>
            </p:nvGrpSpPr>
            <p:grpSpPr>
              <a:xfrm>
                <a:off x="5526101" y="2021873"/>
                <a:ext cx="54844" cy="102597"/>
                <a:chOff x="6238667" y="1228635"/>
                <a:chExt cx="66818" cy="124997"/>
              </a:xfrm>
            </p:grpSpPr>
            <p:sp>
              <p:nvSpPr>
                <p:cNvPr id="560" name="Google Shape;560;p17"/>
                <p:cNvSpPr/>
                <p:nvPr/>
              </p:nvSpPr>
              <p:spPr>
                <a:xfrm rot="4444740">
                  <a:off x="6236881" y="1238744"/>
                  <a:ext cx="42323" cy="28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129" extrusionOk="0">
                      <a:moveTo>
                        <a:pt x="0" y="1129"/>
                      </a:moveTo>
                      <a:cubicBezTo>
                        <a:pt x="607" y="825"/>
                        <a:pt x="1213" y="480"/>
                        <a:pt x="169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30333B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61" name="Google Shape;561;p17"/>
                <p:cNvSpPr/>
                <p:nvPr/>
              </p:nvSpPr>
              <p:spPr>
                <a:xfrm rot="4444740">
                  <a:off x="6231202" y="1285965"/>
                  <a:ext cx="84646" cy="4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1693" extrusionOk="0">
                      <a:moveTo>
                        <a:pt x="3386" y="0"/>
                      </a:moveTo>
                      <a:cubicBezTo>
                        <a:pt x="2162" y="306"/>
                        <a:pt x="1197" y="1294"/>
                        <a:pt x="0" y="1693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30333B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62" name="Google Shape;562;p17"/>
              <p:cNvSpPr/>
              <p:nvPr/>
            </p:nvSpPr>
            <p:spPr>
              <a:xfrm rot="4444542">
                <a:off x="5424822" y="1748207"/>
                <a:ext cx="17380" cy="40547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976" extrusionOk="0">
                    <a:moveTo>
                      <a:pt x="847" y="0"/>
                    </a:moveTo>
                    <a:cubicBezTo>
                      <a:pt x="424" y="988"/>
                      <a:pt x="424" y="988"/>
                      <a:pt x="0" y="1976"/>
                    </a:cubicBezTo>
                  </a:path>
                </a:pathLst>
              </a:custGeom>
              <a:noFill/>
              <a:ln w="9525" cap="flat" cmpd="sng">
                <a:solidFill>
                  <a:srgbClr val="30333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63" name="Google Shape;563;p17"/>
            <p:cNvSpPr/>
            <p:nvPr/>
          </p:nvSpPr>
          <p:spPr>
            <a:xfrm rot="9425958">
              <a:off x="4498381" y="3955201"/>
              <a:ext cx="1906213" cy="228140"/>
            </a:xfrm>
            <a:custGeom>
              <a:avLst/>
              <a:gdLst/>
              <a:ahLst/>
              <a:cxnLst/>
              <a:rect l="l" t="t" r="r" b="b"/>
              <a:pathLst>
                <a:path w="92896" h="11118" extrusionOk="0">
                  <a:moveTo>
                    <a:pt x="92896" y="11118"/>
                  </a:moveTo>
                  <a:cubicBezTo>
                    <a:pt x="65156" y="-2752"/>
                    <a:pt x="29821" y="-2615"/>
                    <a:pt x="0" y="5905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4" name="Google Shape;564;p17"/>
            <p:cNvSpPr/>
            <p:nvPr/>
          </p:nvSpPr>
          <p:spPr>
            <a:xfrm rot="9245997">
              <a:off x="2890724" y="3620936"/>
              <a:ext cx="658046" cy="703433"/>
            </a:xfrm>
            <a:custGeom>
              <a:avLst/>
              <a:gdLst/>
              <a:ahLst/>
              <a:cxnLst/>
              <a:rect l="l" t="t" r="r" b="b"/>
              <a:pathLst>
                <a:path w="32071" h="34283" extrusionOk="0">
                  <a:moveTo>
                    <a:pt x="0" y="0"/>
                  </a:moveTo>
                  <a:cubicBezTo>
                    <a:pt x="13418" y="8051"/>
                    <a:pt x="25907" y="19900"/>
                    <a:pt x="32071" y="34283"/>
                  </a:cubicBezTo>
                </a:path>
              </a:pathLst>
            </a:custGeom>
            <a:noFill/>
            <a:ln w="9525" cap="flat" cmpd="sng">
              <a:solidFill>
                <a:srgbClr val="30333B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B1A0772-D901-4024-A5D3-40B40AE2921C}"/>
              </a:ext>
            </a:extLst>
          </p:cNvPr>
          <p:cNvSpPr txBox="1"/>
          <p:nvPr/>
        </p:nvSpPr>
        <p:spPr>
          <a:xfrm>
            <a:off x="7576715" y="5304463"/>
            <a:ext cx="3859695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</a:rPr>
              <a:t>백신 접종여부 확인의 편리화와 무결성을 강화해보자</a:t>
            </a:r>
            <a:r>
              <a:rPr lang="en-US" altLang="ko-KR" sz="2000" b="1" dirty="0">
                <a:solidFill>
                  <a:schemeClr val="dk1"/>
                </a:solidFill>
              </a:rPr>
              <a:t>!</a:t>
            </a:r>
            <a:endParaRPr lang="ko-KR" altLang="en-US" sz="2000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아이디어 구상 계획</a:t>
            </a:r>
            <a:endParaRPr sz="4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p18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p18"/>
          <p:cNvSpPr/>
          <p:nvPr/>
        </p:nvSpPr>
        <p:spPr>
          <a:xfrm>
            <a:off x="306928" y="79148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2" name="Google Shape;572;p18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573" name="Google Shape;573;p18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74" name="Google Shape;574;p18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575" name="Google Shape;575;p18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2" name="Google Shape;592;p18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3" name="Google Shape;593;p18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594" name="Google Shape;594;p18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595" name="Google Shape;595;p18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96" name="Google Shape;596;p18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597" name="Google Shape;597;p18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3" name="Google Shape;603;p18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4" name="Google Shape;604;p18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7" name="Google Shape;607;p18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8" name="Google Shape;608;p18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9" name="Google Shape;609;p18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616" name="Google Shape;616;p18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617" name="Google Shape;617;p18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18" name="Google Shape;618;p18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619" name="Google Shape;619;p18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1" name="Google Shape;621;p18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2" name="Google Shape;622;p18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3" name="Google Shape;623;p18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4" name="Google Shape;624;p18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5" name="Google Shape;625;p18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6" name="Google Shape;626;p18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7" name="Google Shape;627;p18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8" name="Google Shape;628;p18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9" name="Google Shape;629;p18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0" name="Google Shape;630;p18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32" name="Google Shape;6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4587" y="2405300"/>
            <a:ext cx="1329238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18"/>
          <p:cNvSpPr txBox="1"/>
          <p:nvPr/>
        </p:nvSpPr>
        <p:spPr>
          <a:xfrm>
            <a:off x="8178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6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634" name="Google Shape;634;p18"/>
          <p:cNvGrpSpPr/>
          <p:nvPr/>
        </p:nvGrpSpPr>
        <p:grpSpPr>
          <a:xfrm>
            <a:off x="3612459" y="1270907"/>
            <a:ext cx="4967073" cy="4887520"/>
            <a:chOff x="1839112" y="2209163"/>
            <a:chExt cx="1918159" cy="2233784"/>
          </a:xfrm>
        </p:grpSpPr>
        <p:sp>
          <p:nvSpPr>
            <p:cNvPr id="635" name="Google Shape;635;p18"/>
            <p:cNvSpPr/>
            <p:nvPr/>
          </p:nvSpPr>
          <p:spPr>
            <a:xfrm>
              <a:off x="1839112" y="2209163"/>
              <a:ext cx="575100" cy="575100"/>
            </a:xfrm>
            <a:prstGeom prst="flowChartConnector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182171" y="2209163"/>
              <a:ext cx="575100" cy="575100"/>
            </a:xfrm>
            <a:prstGeom prst="flowChartConnector">
              <a:avLst/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3182171" y="3040766"/>
              <a:ext cx="575100" cy="575100"/>
            </a:xfrm>
            <a:prstGeom prst="flowChartConnector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8" name="Google Shape;638;p18"/>
            <p:cNvCxnSpPr>
              <a:stCxn id="635" idx="6"/>
              <a:endCxn id="636" idx="2"/>
            </p:cNvCxnSpPr>
            <p:nvPr/>
          </p:nvCxnSpPr>
          <p:spPr>
            <a:xfrm>
              <a:off x="2414212" y="2496713"/>
              <a:ext cx="768000" cy="300"/>
            </a:xfrm>
            <a:prstGeom prst="bentConnector3">
              <a:avLst>
                <a:gd name="adj1" fmla="val 49997"/>
              </a:avLst>
            </a:prstGeom>
            <a:noFill/>
            <a:ln w="19050" cap="flat" cmpd="sng">
              <a:solidFill>
                <a:srgbClr val="37495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18"/>
            <p:cNvCxnSpPr>
              <a:stCxn id="636" idx="4"/>
              <a:endCxn id="640" idx="0"/>
            </p:cNvCxnSpPr>
            <p:nvPr/>
          </p:nvCxnSpPr>
          <p:spPr>
            <a:xfrm rot="5400000">
              <a:off x="2669921" y="2240963"/>
              <a:ext cx="256500" cy="1343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7495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18"/>
            <p:cNvCxnSpPr>
              <a:stCxn id="640" idx="6"/>
              <a:endCxn id="637" idx="2"/>
            </p:cNvCxnSpPr>
            <p:nvPr/>
          </p:nvCxnSpPr>
          <p:spPr>
            <a:xfrm>
              <a:off x="2414212" y="3328316"/>
              <a:ext cx="768000" cy="300"/>
            </a:xfrm>
            <a:prstGeom prst="bentConnector3">
              <a:avLst>
                <a:gd name="adj1" fmla="val 49997"/>
              </a:avLst>
            </a:prstGeom>
            <a:noFill/>
            <a:ln w="19050" cap="flat" cmpd="sng">
              <a:solidFill>
                <a:srgbClr val="37495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18"/>
            <p:cNvCxnSpPr>
              <a:stCxn id="637" idx="4"/>
              <a:endCxn id="643" idx="0"/>
            </p:cNvCxnSpPr>
            <p:nvPr/>
          </p:nvCxnSpPr>
          <p:spPr>
            <a:xfrm rot="5400000">
              <a:off x="2672171" y="3070316"/>
              <a:ext cx="252000" cy="1343100"/>
            </a:xfrm>
            <a:prstGeom prst="bentConnector3">
              <a:avLst>
                <a:gd name="adj1" fmla="val 49996"/>
              </a:avLst>
            </a:prstGeom>
            <a:noFill/>
            <a:ln w="19050" cap="flat" cmpd="sng">
              <a:solidFill>
                <a:srgbClr val="37495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0" name="Google Shape;640;p18"/>
            <p:cNvSpPr/>
            <p:nvPr/>
          </p:nvSpPr>
          <p:spPr>
            <a:xfrm>
              <a:off x="1839112" y="3040766"/>
              <a:ext cx="575100" cy="575100"/>
            </a:xfrm>
            <a:prstGeom prst="flowChartConnector">
              <a:avLst/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839112" y="3867848"/>
              <a:ext cx="575100" cy="575100"/>
            </a:xfrm>
            <a:prstGeom prst="flowChartConnector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3182171" y="3867848"/>
              <a:ext cx="575100" cy="575100"/>
            </a:xfrm>
            <a:prstGeom prst="flowChartConnector">
              <a:avLst/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5" name="Google Shape;645;p18"/>
            <p:cNvCxnSpPr>
              <a:endCxn id="644" idx="2"/>
            </p:cNvCxnSpPr>
            <p:nvPr/>
          </p:nvCxnSpPr>
          <p:spPr>
            <a:xfrm>
              <a:off x="2413871" y="4154498"/>
              <a:ext cx="768300" cy="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7495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6" name="Google Shape;646;p18"/>
          <p:cNvSpPr txBox="1"/>
          <p:nvPr/>
        </p:nvSpPr>
        <p:spPr>
          <a:xfrm>
            <a:off x="7088550" y="1456525"/>
            <a:ext cx="1567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Malgun Gothic"/>
                <a:ea typeface="Malgun Gothic"/>
                <a:cs typeface="Malgun Gothic"/>
                <a:sym typeface="Malgun Gothic"/>
              </a:rPr>
              <a:t>기존 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Malgun Gothic"/>
                <a:ea typeface="Malgun Gothic"/>
                <a:cs typeface="Malgun Gothic"/>
                <a:sym typeface="Malgun Gothic"/>
              </a:rPr>
              <a:t>인증 방식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p18"/>
          <p:cNvSpPr txBox="1"/>
          <p:nvPr/>
        </p:nvSpPr>
        <p:spPr>
          <a:xfrm>
            <a:off x="3847650" y="1579675"/>
            <a:ext cx="1282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Malgun Gothic"/>
                <a:ea typeface="Malgun Gothic"/>
                <a:cs typeface="Malgun Gothic"/>
                <a:sym typeface="Malgun Gothic"/>
              </a:rPr>
              <a:t>정책?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p18"/>
          <p:cNvSpPr txBox="1"/>
          <p:nvPr/>
        </p:nvSpPr>
        <p:spPr>
          <a:xfrm>
            <a:off x="3587550" y="3315875"/>
            <a:ext cx="1567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Malgun Gothic"/>
                <a:ea typeface="Malgun Gothic"/>
                <a:cs typeface="Malgun Gothic"/>
                <a:sym typeface="Malgun Gothic"/>
              </a:rPr>
              <a:t>개선하고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Malgun Gothic"/>
                <a:ea typeface="Malgun Gothic"/>
                <a:cs typeface="Malgun Gothic"/>
                <a:sym typeface="Malgun Gothic"/>
              </a:rPr>
              <a:t>싶은 점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9" name="Google Shape;649;p18"/>
          <p:cNvSpPr txBox="1"/>
          <p:nvPr/>
        </p:nvSpPr>
        <p:spPr>
          <a:xfrm>
            <a:off x="7012350" y="3209125"/>
            <a:ext cx="1567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Malgun Gothic"/>
                <a:ea typeface="Malgun Gothic"/>
                <a:cs typeface="Malgun Gothic"/>
                <a:sym typeface="Malgun Gothic"/>
              </a:rPr>
              <a:t>해결 </a:t>
            </a:r>
            <a:r>
              <a:rPr lang="en-US" sz="2300" b="1" i="1">
                <a:latin typeface="Malgun Gothic"/>
                <a:ea typeface="Malgun Gothic"/>
                <a:cs typeface="Malgun Gothic"/>
                <a:sym typeface="Malgun Gothic"/>
              </a:rPr>
              <a:t>keyword</a:t>
            </a:r>
            <a:endParaRPr sz="2300" b="1"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18"/>
          <p:cNvSpPr txBox="1"/>
          <p:nvPr/>
        </p:nvSpPr>
        <p:spPr>
          <a:xfrm>
            <a:off x="3612450" y="5052825"/>
            <a:ext cx="15174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Malgun Gothic"/>
                <a:ea typeface="Malgun Gothic"/>
                <a:cs typeface="Malgun Gothic"/>
                <a:sym typeface="Malgun Gothic"/>
              </a:rPr>
              <a:t>시연의 한계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p18"/>
          <p:cNvSpPr txBox="1"/>
          <p:nvPr/>
        </p:nvSpPr>
        <p:spPr>
          <a:xfrm>
            <a:off x="7088550" y="5037925"/>
            <a:ext cx="1567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Malgun Gothic"/>
                <a:ea typeface="Malgun Gothic"/>
                <a:cs typeface="Malgun Gothic"/>
                <a:sym typeface="Malgun Gothic"/>
              </a:rPr>
              <a:t>최종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Malgun Gothic"/>
                <a:ea typeface="Malgun Gothic"/>
                <a:cs typeface="Malgun Gothic"/>
                <a:sym typeface="Malgun Gothic"/>
              </a:rPr>
              <a:t>아이디어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p18"/>
          <p:cNvSpPr txBox="1"/>
          <p:nvPr/>
        </p:nvSpPr>
        <p:spPr>
          <a:xfrm>
            <a:off x="8664800" y="1574750"/>
            <a:ext cx="3018300" cy="615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가게 직원들이 확인을 제대로 안함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=&gt; 사람들의 비양심적인 마음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p18"/>
          <p:cNvSpPr txBox="1"/>
          <p:nvPr/>
        </p:nvSpPr>
        <p:spPr>
          <a:xfrm>
            <a:off x="511875" y="1487275"/>
            <a:ext cx="3018300" cy="83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위드코로나의</a:t>
            </a: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초기</a:t>
            </a: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정책으로</a:t>
            </a: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백신</a:t>
            </a: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접종</a:t>
            </a: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인증을</a:t>
            </a: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 한 </a:t>
            </a: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자에</a:t>
            </a: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한해서</a:t>
            </a: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시설</a:t>
            </a: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이용</a:t>
            </a: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가능해짐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p18"/>
          <p:cNvSpPr txBox="1"/>
          <p:nvPr/>
        </p:nvSpPr>
        <p:spPr>
          <a:xfrm>
            <a:off x="8685800" y="3125275"/>
            <a:ext cx="2773500" cy="123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1">
                <a:latin typeface="Impact"/>
                <a:ea typeface="Impact"/>
                <a:cs typeface="Impact"/>
                <a:sym typeface="Impact"/>
              </a:rPr>
              <a:t>    QR코드</a:t>
            </a:r>
            <a:endParaRPr sz="4700" b="1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55" name="Google Shape;655;p18"/>
          <p:cNvSpPr txBox="1"/>
          <p:nvPr/>
        </p:nvSpPr>
        <p:spPr>
          <a:xfrm>
            <a:off x="688275" y="3439025"/>
            <a:ext cx="2665500" cy="615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번거롭지 않고 더 확실하게 백신패스 인증 가능하도록~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6" name="Google Shape;656;p18"/>
          <p:cNvSpPr txBox="1"/>
          <p:nvPr/>
        </p:nvSpPr>
        <p:spPr>
          <a:xfrm>
            <a:off x="8819000" y="3930325"/>
            <a:ext cx="286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접근성이 좋은 본인 인증 방법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18"/>
          <p:cNvSpPr txBox="1"/>
          <p:nvPr/>
        </p:nvSpPr>
        <p:spPr>
          <a:xfrm>
            <a:off x="817825" y="5175075"/>
            <a:ext cx="2482500" cy="83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정보 전송, 인증 등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우리가 기술적으로 구현하기 힘든 부분 많음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18"/>
          <p:cNvSpPr txBox="1"/>
          <p:nvPr/>
        </p:nvSpPr>
        <p:spPr>
          <a:xfrm>
            <a:off x="8738000" y="5145075"/>
            <a:ext cx="2945100" cy="83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QR코드를 자리에서 찍을 수 있고,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폼을 입력하면 점주가 고객들의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접종여부 한 눈에 확인 가능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QR 코드 찍기?</a:t>
            </a:r>
            <a:endParaRPr sz="4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p19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19"/>
          <p:cNvSpPr/>
          <p:nvPr/>
        </p:nvSpPr>
        <p:spPr>
          <a:xfrm>
            <a:off x="313053" y="797507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ㄱㄱ</a:t>
            </a: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6" name="Google Shape;666;p19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667" name="Google Shape;667;p19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68" name="Google Shape;668;p19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669" name="Google Shape;669;p19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688" name="Google Shape;688;p19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689" name="Google Shape;689;p19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90" name="Google Shape;690;p19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691" name="Google Shape;691;p19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7" name="Google Shape;707;p19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710" name="Google Shape;710;p19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711" name="Google Shape;711;p19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12" name="Google Shape;712;p19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713" name="Google Shape;713;p19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726" name="Google Shape;726;p19"/>
          <p:cNvSpPr txBox="1"/>
          <p:nvPr/>
        </p:nvSpPr>
        <p:spPr>
          <a:xfrm>
            <a:off x="817813" y="5827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7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727" name="Google Shape;727;p19"/>
          <p:cNvSpPr txBox="1"/>
          <p:nvPr/>
        </p:nvSpPr>
        <p:spPr>
          <a:xfrm>
            <a:off x="6402575" y="1245700"/>
            <a:ext cx="43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28" name="Google Shape;7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100" y="1712625"/>
            <a:ext cx="3399600" cy="3573154"/>
          </a:xfrm>
          <a:prstGeom prst="rect">
            <a:avLst/>
          </a:prstGeom>
          <a:noFill/>
          <a:ln w="15875" cap="flat" cmpd="sng">
            <a:solidFill>
              <a:srgbClr val="6AA84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729" name="Google Shape;729;p19"/>
          <p:cNvSpPr txBox="1"/>
          <p:nvPr/>
        </p:nvSpPr>
        <p:spPr>
          <a:xfrm>
            <a:off x="554150" y="1065425"/>
            <a:ext cx="339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>
                <a:latin typeface="Malgun Gothic"/>
                <a:ea typeface="Malgun Gothic"/>
                <a:cs typeface="Malgun Gothic"/>
                <a:sym typeface="Malgun Gothic"/>
              </a:rPr>
              <a:t>기존의 QR 코드 방식</a:t>
            </a:r>
            <a:endParaRPr sz="2400" b="1" i="1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30" name="Google Shape;7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25215">
            <a:off x="6477174" y="3409041"/>
            <a:ext cx="2850403" cy="2850401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19"/>
          <p:cNvSpPr/>
          <p:nvPr/>
        </p:nvSpPr>
        <p:spPr>
          <a:xfrm>
            <a:off x="745100" y="2624638"/>
            <a:ext cx="5574900" cy="1203600"/>
          </a:xfrm>
          <a:prstGeom prst="wedgeRoundRectCallout">
            <a:avLst>
              <a:gd name="adj1" fmla="val 62198"/>
              <a:gd name="adj2" fmla="val 33122"/>
              <a:gd name="adj3" fmla="val 0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  손님이 QR 코드 찍는 곳에 가서 직접 찍는다.</a:t>
            </a:r>
            <a:endParaRPr sz="2000" b="1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19"/>
          <p:cNvSpPr/>
          <p:nvPr/>
        </p:nvSpPr>
        <p:spPr>
          <a:xfrm>
            <a:off x="745100" y="3987847"/>
            <a:ext cx="5574900" cy="1297800"/>
          </a:xfrm>
          <a:prstGeom prst="wedgeRoundRectCallout">
            <a:avLst>
              <a:gd name="adj1" fmla="val 62751"/>
              <a:gd name="adj2" fmla="val -46815"/>
              <a:gd name="adj3" fmla="val 0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점주나 알바생이 돌아다니면서 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손님의 QR 코드를 찍는다.</a:t>
            </a:r>
            <a:endParaRPr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0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QR 코드 찍기?</a:t>
            </a:r>
            <a:endParaRPr sz="4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8" name="Google Shape;738;p20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p20"/>
          <p:cNvSpPr/>
          <p:nvPr/>
        </p:nvSpPr>
        <p:spPr>
          <a:xfrm>
            <a:off x="313053" y="84163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ㄱㄱ</a:t>
            </a: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40" name="Google Shape;740;p20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741" name="Google Shape;741;p20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42" name="Google Shape;742;p20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743" name="Google Shape;743;p20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4" name="Google Shape;744;p20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5" name="Google Shape;745;p20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6" name="Google Shape;746;p20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7" name="Google Shape;747;p20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8" name="Google Shape;748;p20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9" name="Google Shape;749;p20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0" name="Google Shape;750;p20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1" name="Google Shape;751;p20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2" name="Google Shape;752;p20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3" name="Google Shape;753;p20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4" name="Google Shape;754;p20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5" name="Google Shape;755;p20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6" name="Google Shape;756;p20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7" name="Google Shape;757;p20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8" name="Google Shape;758;p20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9" name="Google Shape;759;p20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0" name="Google Shape;760;p20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1" name="Google Shape;761;p20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762" name="Google Shape;762;p20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763" name="Google Shape;763;p20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64" name="Google Shape;764;p20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765" name="Google Shape;765;p20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6" name="Google Shape;766;p20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7" name="Google Shape;767;p20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8" name="Google Shape;768;p20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9" name="Google Shape;769;p20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0" name="Google Shape;770;p20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1" name="Google Shape;771;p20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2" name="Google Shape;772;p20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3" name="Google Shape;773;p20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4" name="Google Shape;774;p20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5" name="Google Shape;775;p20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6" name="Google Shape;776;p20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7" name="Google Shape;777;p20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8" name="Google Shape;778;p20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9" name="Google Shape;779;p20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0" name="Google Shape;780;p20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1" name="Google Shape;781;p20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2" name="Google Shape;782;p20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3" name="Google Shape;783;p20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784" name="Google Shape;784;p20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785" name="Google Shape;785;p20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86" name="Google Shape;786;p20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787" name="Google Shape;787;p20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8" name="Google Shape;788;p20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9" name="Google Shape;789;p20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0" name="Google Shape;790;p20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1" name="Google Shape;791;p20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2" name="Google Shape;792;p20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3" name="Google Shape;793;p20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4" name="Google Shape;794;p20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5" name="Google Shape;795;p20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6" name="Google Shape;796;p20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7" name="Google Shape;797;p20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8" name="Google Shape;798;p20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9" name="Google Shape;799;p20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800" name="Google Shape;800;p20"/>
          <p:cNvSpPr txBox="1"/>
          <p:nvPr/>
        </p:nvSpPr>
        <p:spPr>
          <a:xfrm>
            <a:off x="817813" y="5827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8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01" name="Google Shape;801;p20"/>
          <p:cNvSpPr txBox="1"/>
          <p:nvPr/>
        </p:nvSpPr>
        <p:spPr>
          <a:xfrm>
            <a:off x="6402575" y="1245700"/>
            <a:ext cx="43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2" name="Google Shape;802;p20"/>
          <p:cNvSpPr txBox="1"/>
          <p:nvPr/>
        </p:nvSpPr>
        <p:spPr>
          <a:xfrm>
            <a:off x="585075" y="1091800"/>
            <a:ext cx="339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>
                <a:latin typeface="Malgun Gothic"/>
                <a:ea typeface="Malgun Gothic"/>
                <a:cs typeface="Malgun Gothic"/>
                <a:sym typeface="Malgun Gothic"/>
              </a:rPr>
              <a:t>기존의 QR 코드 방식</a:t>
            </a:r>
            <a:endParaRPr sz="2400" b="1" i="1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20"/>
          <p:cNvSpPr/>
          <p:nvPr/>
        </p:nvSpPr>
        <p:spPr>
          <a:xfrm>
            <a:off x="817825" y="2140213"/>
            <a:ext cx="6429300" cy="633600"/>
          </a:xfrm>
          <a:prstGeom prst="foldedCorner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사람들이 직접 이동하면서 QR코드를 찍거나 받아야 할까?</a:t>
            </a:r>
            <a:endParaRPr sz="1600"/>
          </a:p>
        </p:txBody>
      </p:sp>
      <p:sp>
        <p:nvSpPr>
          <p:cNvPr id="804" name="Google Shape;804;p20"/>
          <p:cNvSpPr/>
          <p:nvPr/>
        </p:nvSpPr>
        <p:spPr>
          <a:xfrm>
            <a:off x="888000" y="3662213"/>
            <a:ext cx="6429300" cy="633600"/>
          </a:xfrm>
          <a:prstGeom prst="foldedCorner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테이블의 키오스크를 통해 앉아서 촬영할 수는 없을까?</a:t>
            </a:r>
            <a:endParaRPr sz="1600"/>
          </a:p>
        </p:txBody>
      </p:sp>
      <p:sp>
        <p:nvSpPr>
          <p:cNvPr id="805" name="Google Shape;805;p20"/>
          <p:cNvSpPr/>
          <p:nvPr/>
        </p:nvSpPr>
        <p:spPr>
          <a:xfrm>
            <a:off x="817825" y="5184213"/>
            <a:ext cx="6429300" cy="633600"/>
          </a:xfrm>
          <a:prstGeom prst="foldedCorner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QR코드 카메라를 프로그램에 넣어볼까?</a:t>
            </a:r>
            <a:endParaRPr sz="1600"/>
          </a:p>
        </p:txBody>
      </p:sp>
      <p:sp>
        <p:nvSpPr>
          <p:cNvPr id="806" name="Google Shape;806;p20"/>
          <p:cNvSpPr/>
          <p:nvPr/>
        </p:nvSpPr>
        <p:spPr>
          <a:xfrm>
            <a:off x="3901075" y="2901225"/>
            <a:ext cx="262800" cy="63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0"/>
          <p:cNvSpPr/>
          <p:nvPr/>
        </p:nvSpPr>
        <p:spPr>
          <a:xfrm>
            <a:off x="3901075" y="4423225"/>
            <a:ext cx="262800" cy="63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8" name="Google Shape;8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875" y="2428975"/>
            <a:ext cx="3100100" cy="31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1"/>
          <p:cNvSpPr/>
          <p:nvPr/>
        </p:nvSpPr>
        <p:spPr>
          <a:xfrm>
            <a:off x="306928" y="219982"/>
            <a:ext cx="9765900" cy="39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66812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QR 코드 찍기?</a:t>
            </a:r>
            <a:endParaRPr sz="4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4" name="Google Shape;814;p21"/>
          <p:cNvSpPr/>
          <p:nvPr/>
        </p:nvSpPr>
        <p:spPr>
          <a:xfrm>
            <a:off x="405601" y="284747"/>
            <a:ext cx="1112100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5" name="Google Shape;815;p21"/>
          <p:cNvSpPr/>
          <p:nvPr/>
        </p:nvSpPr>
        <p:spPr>
          <a:xfrm>
            <a:off x="313053" y="903432"/>
            <a:ext cx="11565900" cy="5846400"/>
          </a:xfrm>
          <a:prstGeom prst="roundRect">
            <a:avLst>
              <a:gd name="adj" fmla="val 1837"/>
            </a:avLst>
          </a:prstGeom>
          <a:solidFill>
            <a:schemeClr val="lt1"/>
          </a:solidFill>
          <a:ln w="158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ㄱㄱ</a:t>
            </a:r>
            <a:endParaRPr sz="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16" name="Google Shape;816;p21"/>
          <p:cNvGrpSpPr/>
          <p:nvPr/>
        </p:nvGrpSpPr>
        <p:grpSpPr>
          <a:xfrm>
            <a:off x="10917886" y="219982"/>
            <a:ext cx="396000" cy="396000"/>
            <a:chOff x="5847806" y="324757"/>
            <a:chExt cx="396000" cy="396000"/>
          </a:xfrm>
        </p:grpSpPr>
        <p:sp>
          <p:nvSpPr>
            <p:cNvPr id="817" name="Google Shape;817;p21"/>
            <p:cNvSpPr/>
            <p:nvPr/>
          </p:nvSpPr>
          <p:spPr>
            <a:xfrm>
              <a:off x="5847806" y="324757"/>
              <a:ext cx="396000" cy="396000"/>
            </a:xfrm>
            <a:prstGeom prst="ellipse">
              <a:avLst/>
            </a:prstGeom>
            <a:solidFill>
              <a:srgbClr val="AE509A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18" name="Google Shape;818;p21"/>
            <p:cNvGrpSpPr/>
            <p:nvPr/>
          </p:nvGrpSpPr>
          <p:grpSpPr>
            <a:xfrm>
              <a:off x="5947243" y="407459"/>
              <a:ext cx="213099" cy="213099"/>
              <a:chOff x="2349" y="2828"/>
              <a:chExt cx="1784" cy="1784"/>
            </a:xfrm>
          </p:grpSpPr>
          <p:sp>
            <p:nvSpPr>
              <p:cNvPr id="819" name="Google Shape;819;p21"/>
              <p:cNvSpPr/>
              <p:nvPr/>
            </p:nvSpPr>
            <p:spPr>
              <a:xfrm>
                <a:off x="2488" y="3316"/>
                <a:ext cx="984" cy="1268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6342" extrusionOk="0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0" name="Google Shape;820;p21"/>
              <p:cNvSpPr/>
              <p:nvPr/>
            </p:nvSpPr>
            <p:spPr>
              <a:xfrm>
                <a:off x="2711" y="3427"/>
                <a:ext cx="600" cy="9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1" name="Google Shape;821;p21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465" extrusionOk="0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2" name="Google Shape;822;p21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35" extrusionOk="0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3" name="Google Shape;823;p21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5097" extrusionOk="0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86" extrusionOk="0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5" name="Google Shape;825;p21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606" extrusionOk="0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6" name="Google Shape;826;p21"/>
              <p:cNvSpPr/>
              <p:nvPr/>
            </p:nvSpPr>
            <p:spPr>
              <a:xfrm>
                <a:off x="3001" y="3391"/>
                <a:ext cx="399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867" extrusionOk="0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7" name="Google Shape;827;p21"/>
              <p:cNvSpPr/>
              <p:nvPr/>
            </p:nvSpPr>
            <p:spPr>
              <a:xfrm>
                <a:off x="2377" y="4239"/>
                <a:ext cx="22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728" extrusionOk="0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8" name="Google Shape;828;p21"/>
              <p:cNvSpPr/>
              <p:nvPr/>
            </p:nvSpPr>
            <p:spPr>
              <a:xfrm>
                <a:off x="3211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9" name="Google Shape;829;p21"/>
              <p:cNvSpPr/>
              <p:nvPr/>
            </p:nvSpPr>
            <p:spPr>
              <a:xfrm>
                <a:off x="3015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0" name="Google Shape;830;p21"/>
              <p:cNvSpPr/>
              <p:nvPr/>
            </p:nvSpPr>
            <p:spPr>
              <a:xfrm>
                <a:off x="2823" y="4270"/>
                <a:ext cx="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1" name="Google Shape;831;p21"/>
              <p:cNvSpPr/>
              <p:nvPr/>
            </p:nvSpPr>
            <p:spPr>
              <a:xfrm>
                <a:off x="2784" y="4030"/>
                <a:ext cx="600" cy="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2" name="Google Shape;832;p21"/>
              <p:cNvSpPr/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922" extrusionOk="0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3" name="Google Shape;833;p21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9" extrusionOk="0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4" name="Google Shape;834;p21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8" extrusionOk="0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5" name="Google Shape;835;p21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80" extrusionOk="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6" name="Google Shape;836;p21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80" extrusionOk="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7" name="Google Shape;837;p21"/>
              <p:cNvSpPr/>
              <p:nvPr/>
            </p:nvSpPr>
            <p:spPr>
              <a:xfrm>
                <a:off x="3013" y="3213"/>
                <a:ext cx="569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649" extrusionOk="0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838" name="Google Shape;838;p21"/>
          <p:cNvGrpSpPr/>
          <p:nvPr/>
        </p:nvGrpSpPr>
        <p:grpSpPr>
          <a:xfrm>
            <a:off x="11476686" y="219982"/>
            <a:ext cx="396000" cy="396000"/>
            <a:chOff x="6406606" y="324757"/>
            <a:chExt cx="396000" cy="396000"/>
          </a:xfrm>
        </p:grpSpPr>
        <p:sp>
          <p:nvSpPr>
            <p:cNvPr id="839" name="Google Shape;839;p21"/>
            <p:cNvSpPr/>
            <p:nvPr/>
          </p:nvSpPr>
          <p:spPr>
            <a:xfrm>
              <a:off x="6406606" y="324757"/>
              <a:ext cx="396000" cy="396000"/>
            </a:xfrm>
            <a:prstGeom prst="ellipse">
              <a:avLst/>
            </a:prstGeom>
            <a:solidFill>
              <a:srgbClr val="FD6165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40" name="Google Shape;840;p21"/>
            <p:cNvGrpSpPr/>
            <p:nvPr/>
          </p:nvGrpSpPr>
          <p:grpSpPr>
            <a:xfrm>
              <a:off x="6522392" y="418596"/>
              <a:ext cx="165273" cy="203396"/>
              <a:chOff x="6133" y="1070"/>
              <a:chExt cx="1224" cy="1507"/>
            </a:xfrm>
          </p:grpSpPr>
          <p:sp>
            <p:nvSpPr>
              <p:cNvPr id="841" name="Google Shape;841;p21"/>
              <p:cNvSpPr/>
              <p:nvPr/>
            </p:nvSpPr>
            <p:spPr>
              <a:xfrm>
                <a:off x="6156" y="1093"/>
                <a:ext cx="1177" cy="1460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715" extrusionOk="0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2" name="Google Shape;842;p21"/>
              <p:cNvSpPr/>
              <p:nvPr/>
            </p:nvSpPr>
            <p:spPr>
              <a:xfrm>
                <a:off x="6133" y="1070"/>
                <a:ext cx="1224" cy="1507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8995" extrusionOk="0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3" name="Google Shape;843;p21"/>
              <p:cNvSpPr/>
              <p:nvPr/>
            </p:nvSpPr>
            <p:spPr>
              <a:xfrm>
                <a:off x="6250" y="1187"/>
                <a:ext cx="989" cy="1271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7590" extrusionOk="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4" name="Google Shape;844;p21"/>
              <p:cNvSpPr/>
              <p:nvPr/>
            </p:nvSpPr>
            <p:spPr>
              <a:xfrm>
                <a:off x="6423" y="2016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5" name="Google Shape;845;p21"/>
              <p:cNvSpPr/>
              <p:nvPr/>
            </p:nvSpPr>
            <p:spPr>
              <a:xfrm>
                <a:off x="6400" y="1993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6" name="Google Shape;846;p21"/>
              <p:cNvSpPr/>
              <p:nvPr/>
            </p:nvSpPr>
            <p:spPr>
              <a:xfrm>
                <a:off x="6484" y="2068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7" extrusionOk="0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7" name="Google Shape;847;p21"/>
              <p:cNvSpPr/>
              <p:nvPr/>
            </p:nvSpPr>
            <p:spPr>
              <a:xfrm>
                <a:off x="6423" y="1574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8" name="Google Shape;848;p21"/>
              <p:cNvSpPr/>
              <p:nvPr/>
            </p:nvSpPr>
            <p:spPr>
              <a:xfrm>
                <a:off x="6400" y="1550"/>
                <a:ext cx="332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2" extrusionOk="0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9" name="Google Shape;849;p21"/>
              <p:cNvSpPr/>
              <p:nvPr/>
            </p:nvSpPr>
            <p:spPr>
              <a:xfrm>
                <a:off x="6484" y="1627"/>
                <a:ext cx="170" cy="17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69" extrusionOk="0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0" name="Google Shape;850;p21"/>
              <p:cNvSpPr/>
              <p:nvPr/>
            </p:nvSpPr>
            <p:spPr>
              <a:xfrm>
                <a:off x="6782" y="1620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6782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2" name="Google Shape;852;p21"/>
              <p:cNvSpPr/>
              <p:nvPr/>
            </p:nvSpPr>
            <p:spPr>
              <a:xfrm>
                <a:off x="6918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3" name="Google Shape;853;p21"/>
              <p:cNvSpPr/>
              <p:nvPr/>
            </p:nvSpPr>
            <p:spPr>
              <a:xfrm>
                <a:off x="7051" y="1742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6782" y="206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5" name="Google Shape;855;p21"/>
              <p:cNvSpPr/>
              <p:nvPr/>
            </p:nvSpPr>
            <p:spPr>
              <a:xfrm>
                <a:off x="6782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6" name="Google Shape;856;p21"/>
              <p:cNvSpPr/>
              <p:nvPr/>
            </p:nvSpPr>
            <p:spPr>
              <a:xfrm>
                <a:off x="6918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7051" y="2185"/>
                <a:ext cx="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8" name="Google Shape;858;p21"/>
              <p:cNvSpPr/>
              <p:nvPr/>
            </p:nvSpPr>
            <p:spPr>
              <a:xfrm>
                <a:off x="6250" y="1187"/>
                <a:ext cx="294" cy="29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56" extrusionOk="0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9" name="Google Shape;859;p21"/>
              <p:cNvSpPr/>
              <p:nvPr/>
            </p:nvSpPr>
            <p:spPr>
              <a:xfrm>
                <a:off x="6676" y="1311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860" name="Google Shape;860;p21"/>
          <p:cNvGrpSpPr/>
          <p:nvPr/>
        </p:nvGrpSpPr>
        <p:grpSpPr>
          <a:xfrm>
            <a:off x="10361963" y="219983"/>
            <a:ext cx="396000" cy="396000"/>
            <a:chOff x="5291883" y="324758"/>
            <a:chExt cx="396000" cy="396000"/>
          </a:xfrm>
        </p:grpSpPr>
        <p:sp>
          <p:nvSpPr>
            <p:cNvPr id="861" name="Google Shape;861;p21"/>
            <p:cNvSpPr/>
            <p:nvPr/>
          </p:nvSpPr>
          <p:spPr>
            <a:xfrm>
              <a:off x="5291883" y="324758"/>
              <a:ext cx="396000" cy="396000"/>
            </a:xfrm>
            <a:prstGeom prst="ellipse">
              <a:avLst/>
            </a:prstGeom>
            <a:solidFill>
              <a:srgbClr val="6ADFCD"/>
            </a:solidFill>
            <a:ln w="158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62" name="Google Shape;862;p21"/>
            <p:cNvGrpSpPr/>
            <p:nvPr/>
          </p:nvGrpSpPr>
          <p:grpSpPr>
            <a:xfrm>
              <a:off x="5377954" y="420107"/>
              <a:ext cx="192372" cy="220761"/>
              <a:chOff x="5925324" y="-356011"/>
              <a:chExt cx="192372" cy="220761"/>
            </a:xfrm>
          </p:grpSpPr>
          <p:sp>
            <p:nvSpPr>
              <p:cNvPr id="863" name="Google Shape;863;p21"/>
              <p:cNvSpPr/>
              <p:nvPr/>
            </p:nvSpPr>
            <p:spPr>
              <a:xfrm>
                <a:off x="6008422" y="-194522"/>
                <a:ext cx="69300" cy="34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4" name="Google Shape;864;p21"/>
              <p:cNvSpPr/>
              <p:nvPr/>
            </p:nvSpPr>
            <p:spPr>
              <a:xfrm>
                <a:off x="6005039" y="-198052"/>
                <a:ext cx="76186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660" extrusionOk="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5" name="Google Shape;865;p21"/>
              <p:cNvSpPr/>
              <p:nvPr/>
            </p:nvSpPr>
            <p:spPr>
              <a:xfrm>
                <a:off x="6021218" y="-159665"/>
                <a:ext cx="43387" cy="21032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58" extrusionOk="0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6" name="Google Shape;866;p21"/>
              <p:cNvSpPr/>
              <p:nvPr/>
            </p:nvSpPr>
            <p:spPr>
              <a:xfrm>
                <a:off x="6018129" y="-163195"/>
                <a:ext cx="50302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139" extrusionOk="0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7" name="Google Shape;867;p21"/>
              <p:cNvSpPr/>
              <p:nvPr/>
            </p:nvSpPr>
            <p:spPr>
              <a:xfrm>
                <a:off x="5971653" y="-352481"/>
                <a:ext cx="142667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6432" extrusionOk="0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8" name="Google Shape;868;p21"/>
              <p:cNvSpPr/>
              <p:nvPr/>
            </p:nvSpPr>
            <p:spPr>
              <a:xfrm>
                <a:off x="5968270" y="-356011"/>
                <a:ext cx="149425" cy="16487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6728" extrusionOk="0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9" name="Google Shape;869;p21"/>
              <p:cNvSpPr/>
              <p:nvPr/>
            </p:nvSpPr>
            <p:spPr>
              <a:xfrm>
                <a:off x="5998715" y="-198052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0" name="Google Shape;870;p21"/>
              <p:cNvSpPr/>
              <p:nvPr/>
            </p:nvSpPr>
            <p:spPr>
              <a:xfrm>
                <a:off x="5998715" y="-181138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1" name="Google Shape;871;p21"/>
              <p:cNvSpPr/>
              <p:nvPr/>
            </p:nvSpPr>
            <p:spPr>
              <a:xfrm>
                <a:off x="5998715" y="-164225"/>
                <a:ext cx="88500" cy="6900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2" name="Google Shape;872;p21"/>
              <p:cNvSpPr/>
              <p:nvPr/>
            </p:nvSpPr>
            <p:spPr>
              <a:xfrm>
                <a:off x="5925324" y="-336891"/>
                <a:ext cx="172365" cy="132658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408" extrusionOk="0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3" name="Google Shape;873;p21"/>
              <p:cNvSpPr/>
              <p:nvPr/>
            </p:nvSpPr>
            <p:spPr>
              <a:xfrm>
                <a:off x="6005333" y="-321448"/>
                <a:ext cx="75452" cy="75599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080" extrusionOk="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4" name="Google Shape;874;p21"/>
              <p:cNvSpPr/>
              <p:nvPr/>
            </p:nvSpPr>
            <p:spPr>
              <a:xfrm>
                <a:off x="6027983" y="-298799"/>
                <a:ext cx="30297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5" name="Google Shape;875;p21"/>
              <p:cNvSpPr/>
              <p:nvPr/>
            </p:nvSpPr>
            <p:spPr>
              <a:xfrm>
                <a:off x="6024306" y="-302181"/>
                <a:ext cx="37211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519" extrusionOk="0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876" name="Google Shape;876;p21"/>
          <p:cNvSpPr txBox="1"/>
          <p:nvPr/>
        </p:nvSpPr>
        <p:spPr>
          <a:xfrm>
            <a:off x="817813" y="567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30333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9</a:t>
            </a:fld>
            <a:endParaRPr sz="1200">
              <a:solidFill>
                <a:srgbClr val="30333B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77" name="Google Shape;877;p21"/>
          <p:cNvSpPr txBox="1"/>
          <p:nvPr/>
        </p:nvSpPr>
        <p:spPr>
          <a:xfrm>
            <a:off x="6402575" y="1245700"/>
            <a:ext cx="43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8" name="Google Shape;878;p21"/>
          <p:cNvSpPr txBox="1"/>
          <p:nvPr/>
        </p:nvSpPr>
        <p:spPr>
          <a:xfrm>
            <a:off x="585075" y="1091800"/>
            <a:ext cx="56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>
                <a:latin typeface="Malgun Gothic"/>
                <a:ea typeface="Malgun Gothic"/>
                <a:cs typeface="Malgun Gothic"/>
                <a:sym typeface="Malgun Gothic"/>
              </a:rPr>
              <a:t>키오스크를 통한 QR코드 촬영</a:t>
            </a:r>
            <a:endParaRPr sz="2400" b="1" i="1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79" name="Google Shape;8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25" y="2461675"/>
            <a:ext cx="3352800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21"/>
          <p:cNvSpPr/>
          <p:nvPr/>
        </p:nvSpPr>
        <p:spPr>
          <a:xfrm>
            <a:off x="4603700" y="2511888"/>
            <a:ext cx="6429300" cy="633600"/>
          </a:xfrm>
          <a:prstGeom prst="foldedCorner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키오스크에 QR코드 인식 카메라를 넣자</a:t>
            </a:r>
            <a:endParaRPr sz="1600"/>
          </a:p>
        </p:txBody>
      </p:sp>
      <p:sp>
        <p:nvSpPr>
          <p:cNvPr id="881" name="Google Shape;881;p21"/>
          <p:cNvSpPr/>
          <p:nvPr/>
        </p:nvSpPr>
        <p:spPr>
          <a:xfrm>
            <a:off x="4603700" y="3371963"/>
            <a:ext cx="6429300" cy="633600"/>
          </a:xfrm>
          <a:prstGeom prst="foldedCorner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파이썬에 카메라 기능을 넣을 수 있을까?</a:t>
            </a:r>
            <a:endParaRPr sz="1600"/>
          </a:p>
        </p:txBody>
      </p:sp>
      <p:sp>
        <p:nvSpPr>
          <p:cNvPr id="882" name="Google Shape;882;p21"/>
          <p:cNvSpPr/>
          <p:nvPr/>
        </p:nvSpPr>
        <p:spPr>
          <a:xfrm>
            <a:off x="4603700" y="5041413"/>
            <a:ext cx="6429300" cy="633600"/>
          </a:xfrm>
          <a:prstGeom prst="foldedCorner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점주의 QR코드를 이용하자 </a:t>
            </a:r>
            <a:endParaRPr sz="2100"/>
          </a:p>
        </p:txBody>
      </p:sp>
      <p:sp>
        <p:nvSpPr>
          <p:cNvPr id="883" name="Google Shape;883;p21"/>
          <p:cNvSpPr/>
          <p:nvPr/>
        </p:nvSpPr>
        <p:spPr>
          <a:xfrm>
            <a:off x="4603700" y="4206700"/>
            <a:ext cx="6429300" cy="633600"/>
          </a:xfrm>
          <a:prstGeom prst="foldedCorner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불가능</a:t>
            </a:r>
            <a:endParaRPr sz="2600"/>
          </a:p>
        </p:txBody>
      </p:sp>
      <p:cxnSp>
        <p:nvCxnSpPr>
          <p:cNvPr id="884" name="Google Shape;884;p21"/>
          <p:cNvCxnSpPr>
            <a:endCxn id="881" idx="0"/>
          </p:cNvCxnSpPr>
          <p:nvPr/>
        </p:nvCxnSpPr>
        <p:spPr>
          <a:xfrm>
            <a:off x="7818350" y="3145463"/>
            <a:ext cx="0" cy="22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5" name="Google Shape;885;p21"/>
          <p:cNvCxnSpPr/>
          <p:nvPr/>
        </p:nvCxnSpPr>
        <p:spPr>
          <a:xfrm>
            <a:off x="7818350" y="3980200"/>
            <a:ext cx="0" cy="22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6" name="Google Shape;886;p21"/>
          <p:cNvCxnSpPr/>
          <p:nvPr/>
        </p:nvCxnSpPr>
        <p:spPr>
          <a:xfrm>
            <a:off x="7818350" y="4840288"/>
            <a:ext cx="0" cy="22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36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1256</Words>
  <Application>Microsoft Office PowerPoint</Application>
  <PresentationFormat>와이드스크린</PresentationFormat>
  <Paragraphs>297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Titillium Web</vt:lpstr>
      <vt:lpstr>Malgun Gothic</vt:lpstr>
      <vt:lpstr>Arial</vt:lpstr>
      <vt:lpstr>Impact</vt:lpstr>
      <vt:lpstr>Architects Daughter</vt:lpstr>
      <vt:lpstr>36_Office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박시현</dc:creator>
  <cp:lastModifiedBy>Park SiHyun</cp:lastModifiedBy>
  <cp:revision>6</cp:revision>
  <dcterms:modified xsi:type="dcterms:W3CDTF">2021-12-22T15:30:58Z</dcterms:modified>
</cp:coreProperties>
</file>