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56" r:id="rId3"/>
    <p:sldId id="257" r:id="rId4"/>
    <p:sldId id="265" r:id="rId5"/>
    <p:sldId id="263" r:id="rId6"/>
    <p:sldId id="264" r:id="rId7"/>
    <p:sldId id="259" r:id="rId8"/>
    <p:sldId id="260" r:id="rId9"/>
    <p:sldId id="261" r:id="rId10"/>
    <p:sldId id="262" r:id="rId11"/>
    <p:sldId id="269" r:id="rId12"/>
    <p:sldId id="272" r:id="rId13"/>
    <p:sldId id="276" r:id="rId14"/>
    <p:sldId id="283" r:id="rId15"/>
    <p:sldId id="273" r:id="rId16"/>
    <p:sldId id="258" r:id="rId17"/>
    <p:sldId id="270" r:id="rId18"/>
    <p:sldId id="268" r:id="rId19"/>
    <p:sldId id="274" r:id="rId20"/>
    <p:sldId id="275" r:id="rId21"/>
    <p:sldId id="280" r:id="rId22"/>
    <p:sldId id="281" r:id="rId23"/>
    <p:sldId id="279" r:id="rId24"/>
    <p:sldId id="282" r:id="rId25"/>
    <p:sldId id="285" r:id="rId26"/>
    <p:sldId id="286" r:id="rId27"/>
    <p:sldId id="287" r:id="rId28"/>
    <p:sldId id="277" r:id="rId29"/>
    <p:sldId id="288" r:id="rId30"/>
    <p:sldId id="289" r:id="rId31"/>
    <p:sldId id="290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FF6C-B0A4-4947-8F0E-1B015B80EB32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DDB74-5BD5-400C-95C4-0EF17AC1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DB74-5BD5-400C-95C4-0EF17AC13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DB74-5BD5-400C-95C4-0EF17AC13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1E01-9CC1-4C27-85E6-D6EEA452730F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0270-F90D-41AE-A528-B68D586E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Advertisement – CS3233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381000"/>
            <a:ext cx="7496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2133600"/>
            <a:ext cx="685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Hooks</a:t>
            </a:r>
            <a:r>
              <a:rPr lang="en-US" sz="2800" dirty="0"/>
              <a:t> </a:t>
            </a:r>
            <a:r>
              <a:rPr lang="en-US" sz="2800" dirty="0" smtClean="0"/>
              <a:t>(pre-receive, post-receive, post-update)</a:t>
            </a:r>
          </a:p>
          <a:p>
            <a:r>
              <a:rPr lang="en-US" sz="2800" dirty="0" err="1" smtClean="0"/>
              <a:t>Submodules</a:t>
            </a:r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replace</a:t>
            </a:r>
          </a:p>
          <a:p>
            <a:r>
              <a:rPr lang="en-US" sz="2800" dirty="0" err="1" smtClean="0"/>
              <a:t>Subtree</a:t>
            </a:r>
            <a:r>
              <a:rPr lang="en-US" sz="2800" dirty="0" smtClean="0"/>
              <a:t> merge</a:t>
            </a:r>
          </a:p>
          <a:p>
            <a:r>
              <a:rPr lang="en-US" sz="2800" dirty="0" smtClean="0"/>
              <a:t>Sparse checkout</a:t>
            </a:r>
          </a:p>
          <a:p>
            <a:r>
              <a:rPr lang="en-US" sz="2800" dirty="0" smtClean="0"/>
              <a:t>Alternates</a:t>
            </a:r>
          </a:p>
          <a:p>
            <a:r>
              <a:rPr lang="en-US" sz="2800" dirty="0" smtClean="0"/>
              <a:t>Shallow clone</a:t>
            </a:r>
          </a:p>
          <a:p>
            <a:r>
              <a:rPr lang="en-US" sz="2800" dirty="0" smtClean="0"/>
              <a:t>Per-hunk </a:t>
            </a:r>
            <a:r>
              <a:rPr lang="en-US" sz="2800" dirty="0" err="1" smtClean="0"/>
              <a:t>commiting</a:t>
            </a:r>
            <a:r>
              <a:rPr lang="en-US" sz="2800" dirty="0" smtClean="0"/>
              <a:t> (</a:t>
            </a:r>
            <a:r>
              <a:rPr lang="en-US" sz="2800" dirty="0" err="1" smtClean="0"/>
              <a:t>git</a:t>
            </a:r>
            <a:r>
              <a:rPr lang="en-US" sz="2800" dirty="0" smtClean="0"/>
              <a:t> add –i, </a:t>
            </a:r>
            <a:r>
              <a:rPr lang="en-US" sz="2800" dirty="0" err="1" smtClean="0"/>
              <a:t>git</a:t>
            </a:r>
            <a:r>
              <a:rPr lang="en-US" sz="2800" dirty="0" smtClean="0"/>
              <a:t> add –p)</a:t>
            </a:r>
            <a:endParaRPr lang="en-US" sz="2800" dirty="0"/>
          </a:p>
          <a:p>
            <a:r>
              <a:rPr lang="en-US" sz="2800" dirty="0" smtClean="0"/>
              <a:t>Filter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890" y="1425714"/>
            <a:ext cx="2283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Advanced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874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a Programmer’s Text Editor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58986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49448"/>
            <a:ext cx="27432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0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UNIX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800"/>
            <a:ext cx="1904999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64" y="914400"/>
            <a:ext cx="147163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78162"/>
            <a:ext cx="1800225" cy="135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97557"/>
            <a:ext cx="1676400" cy="128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" y="3124200"/>
            <a:ext cx="148399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26" y="4837678"/>
            <a:ext cx="1081509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3" y="3410966"/>
            <a:ext cx="1862601" cy="156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837214"/>
            <a:ext cx="18097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5333999"/>
            <a:ext cx="1390649" cy="12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5333999"/>
            <a:ext cx="17494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86" y="5142483"/>
            <a:ext cx="1461071" cy="146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how to test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there’s one slide I am selfish enough not to show you it’s the next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Python, Java, C, Perl, Lisp</a:t>
            </a:r>
            <a:br>
              <a:rPr lang="en-US" dirty="0" smtClean="0"/>
            </a:br>
            <a:r>
              <a:rPr lang="en-US" sz="2200" dirty="0" smtClean="0"/>
              <a:t>http://catb.org/~esr/faqs/hacker-howto.html</a:t>
            </a:r>
            <a:endParaRPr lang="en-US" sz="2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849248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32417"/>
            <a:ext cx="2470438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46" y="4090306"/>
            <a:ext cx="26479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9" y="3605212"/>
            <a:ext cx="225403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24384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How to Speak Well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How to Write Well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back - Become a 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try to learn too much too quickly  –</a:t>
            </a:r>
            <a:br>
              <a:rPr lang="en-US" dirty="0" smtClean="0"/>
            </a:br>
            <a:r>
              <a:rPr lang="en-US" dirty="0" smtClean="0"/>
              <a:t>The brain needs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Shameless Advice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CAP is not that important –</a:t>
            </a:r>
            <a:br>
              <a:rPr lang="en-US" dirty="0" smtClean="0"/>
            </a:br>
            <a:r>
              <a:rPr lang="en-US" dirty="0" smtClean="0"/>
              <a:t>unless you wish to </a:t>
            </a:r>
            <a:r>
              <a:rPr lang="en-US" smtClean="0"/>
              <a:t>go </a:t>
            </a:r>
            <a:r>
              <a:rPr lang="en-US" smtClean="0"/>
              <a:t>to </a:t>
            </a:r>
            <a:r>
              <a:rPr lang="en-US" dirty="0" smtClean="0"/>
              <a:t>grad school like </a:t>
            </a:r>
            <a:r>
              <a:rPr lang="en-US" dirty="0" err="1" smtClean="0"/>
              <a:t>Shubham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which profs to listen to and which not to =P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Share. The pie grows bigger, not smaller, as you share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 who are your true friends –</a:t>
            </a:r>
            <a:br>
              <a:rPr lang="en-US" dirty="0" smtClean="0"/>
            </a:br>
            <a:r>
              <a:rPr lang="en-US" dirty="0" smtClean="0"/>
              <a:t>and treasure them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is as big as your heart.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744687" cy="280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healthy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Exercise.</a:t>
            </a:r>
            <a:br>
              <a:rPr lang="en-US" dirty="0" smtClean="0"/>
            </a:br>
            <a:r>
              <a:rPr lang="en-US" dirty="0" smtClean="0"/>
              <a:t>A strong body = A strong mind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 your heart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delay what you can do today to tomorrow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:\dalai-lama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858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a Version Control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if you think that was the most important message of the day… you’re wrong.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the next one is.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waste your time chasing after girls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33800"/>
            <a:ext cx="2762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F:\nice_guys_f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59568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203154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66900"/>
            <a:ext cx="1905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6899"/>
            <a:ext cx="18192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4267200"/>
            <a:ext cx="1905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25078"/>
            <a:ext cx="2447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7" y="4135208"/>
            <a:ext cx="1876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is only one true way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496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to convince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http://www.youtube.com/watch?v=4XpnKHJAok8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38100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Tracking files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add)</a:t>
            </a:r>
          </a:p>
          <a:p>
            <a:r>
              <a:rPr lang="en-US" sz="2800" dirty="0" smtClean="0"/>
              <a:t>Commit (</a:t>
            </a:r>
            <a:r>
              <a:rPr lang="en-US" sz="2800" dirty="0" err="1" smtClean="0"/>
              <a:t>git</a:t>
            </a:r>
            <a:r>
              <a:rPr lang="en-US" sz="2800" dirty="0" smtClean="0"/>
              <a:t> commit)</a:t>
            </a:r>
          </a:p>
          <a:p>
            <a:r>
              <a:rPr lang="en-US" sz="2800" dirty="0" smtClean="0"/>
              <a:t>Branch (</a:t>
            </a:r>
            <a:r>
              <a:rPr lang="en-US" sz="2800" dirty="0" err="1" smtClean="0"/>
              <a:t>git</a:t>
            </a:r>
            <a:r>
              <a:rPr lang="en-US" sz="2800" dirty="0" smtClean="0"/>
              <a:t> branch)</a:t>
            </a:r>
          </a:p>
          <a:p>
            <a:r>
              <a:rPr lang="en-US" sz="2800" dirty="0" smtClean="0"/>
              <a:t>Merging (</a:t>
            </a:r>
            <a:r>
              <a:rPr lang="en-US" sz="2800" dirty="0" err="1" smtClean="0"/>
              <a:t>git</a:t>
            </a:r>
            <a:r>
              <a:rPr lang="en-US" sz="2800" dirty="0" smtClean="0"/>
              <a:t> merge)</a:t>
            </a:r>
          </a:p>
          <a:p>
            <a:r>
              <a:rPr lang="en-US" sz="2800" dirty="0" smtClean="0"/>
              <a:t>Diff (</a:t>
            </a:r>
            <a:r>
              <a:rPr lang="en-US" sz="2800" dirty="0" err="1" smtClean="0"/>
              <a:t>git</a:t>
            </a:r>
            <a:r>
              <a:rPr lang="en-US" sz="2800" dirty="0" smtClean="0"/>
              <a:t> diff)</a:t>
            </a:r>
          </a:p>
          <a:p>
            <a:r>
              <a:rPr lang="en-US" sz="2800" dirty="0" smtClean="0"/>
              <a:t>History (</a:t>
            </a:r>
            <a:r>
              <a:rPr lang="en-US" sz="2800" dirty="0" err="1" smtClean="0"/>
              <a:t>git</a:t>
            </a:r>
            <a:r>
              <a:rPr lang="en-US" sz="2800" dirty="0" smtClean="0"/>
              <a:t> log)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381000"/>
            <a:ext cx="7496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1524000"/>
            <a:ext cx="320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Fundamentals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21582" y="152400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Remote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2286000"/>
            <a:ext cx="4191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Cloning (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clone)</a:t>
            </a:r>
          </a:p>
          <a:p>
            <a:r>
              <a:rPr lang="en-US" sz="2800" dirty="0" smtClean="0"/>
              <a:t>Fetch changes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fetch)</a:t>
            </a:r>
          </a:p>
          <a:p>
            <a:r>
              <a:rPr lang="en-US" sz="2800" dirty="0" smtClean="0"/>
              <a:t>Push changes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push)</a:t>
            </a:r>
          </a:p>
          <a:p>
            <a:r>
              <a:rPr lang="en-US" sz="2800" dirty="0" smtClean="0"/>
              <a:t>Pull changes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pull)</a:t>
            </a:r>
          </a:p>
        </p:txBody>
      </p:sp>
    </p:spTree>
    <p:extLst>
      <p:ext uri="{BB962C8B-B14F-4D97-AF65-F5344CB8AC3E}">
        <p14:creationId xmlns:p14="http://schemas.microsoft.com/office/powerpoint/2010/main" val="16691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381000"/>
            <a:ext cx="7496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133600"/>
            <a:ext cx="38501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Need to store temporary changes? (</a:t>
            </a:r>
            <a:r>
              <a:rPr lang="en-US" sz="2800" dirty="0" err="1" smtClean="0"/>
              <a:t>git</a:t>
            </a:r>
            <a:r>
              <a:rPr lang="en-US" sz="2800" dirty="0" smtClean="0"/>
              <a:t> stash)</a:t>
            </a:r>
          </a:p>
          <a:p>
            <a:r>
              <a:rPr lang="en-US" sz="2800" dirty="0" smtClean="0"/>
              <a:t>Find string (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grep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Blame (</a:t>
            </a:r>
            <a:r>
              <a:rPr lang="en-US" sz="2800" dirty="0" err="1" smtClean="0"/>
              <a:t>git</a:t>
            </a:r>
            <a:r>
              <a:rPr lang="en-US" sz="2800" dirty="0" smtClean="0"/>
              <a:t> blame)</a:t>
            </a:r>
          </a:p>
          <a:p>
            <a:r>
              <a:rPr lang="en-US" sz="2800" dirty="0" smtClean="0"/>
              <a:t>Pickaxe (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–S)</a:t>
            </a:r>
          </a:p>
          <a:p>
            <a:r>
              <a:rPr lang="en-US" sz="2800" dirty="0" smtClean="0"/>
              <a:t>Show file from known revision (</a:t>
            </a:r>
            <a:r>
              <a:rPr lang="en-US" sz="2800" dirty="0" err="1" smtClean="0"/>
              <a:t>git</a:t>
            </a:r>
            <a:r>
              <a:rPr lang="en-US" sz="2800" dirty="0" smtClean="0"/>
              <a:t> show)</a:t>
            </a:r>
          </a:p>
          <a:p>
            <a:r>
              <a:rPr lang="en-US" sz="2800" dirty="0" smtClean="0"/>
              <a:t>Finding bug (</a:t>
            </a:r>
            <a:r>
              <a:rPr lang="en-US" sz="2800" dirty="0" err="1" smtClean="0"/>
              <a:t>git</a:t>
            </a:r>
            <a:r>
              <a:rPr lang="en-US" sz="2800" dirty="0" smtClean="0"/>
              <a:t> bisect)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425714"/>
            <a:ext cx="2822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Helpful stuff</a:t>
            </a:r>
            <a:endParaRPr lang="en-US" sz="4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12859" y="2133600"/>
            <a:ext cx="38501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Generate patches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(</a:t>
            </a:r>
            <a:r>
              <a:rPr lang="en-US" sz="2800" dirty="0" err="1" smtClean="0"/>
              <a:t>git</a:t>
            </a:r>
            <a:r>
              <a:rPr lang="en-US" sz="2800" dirty="0" smtClean="0"/>
              <a:t> format-patch)</a:t>
            </a:r>
          </a:p>
          <a:p>
            <a:r>
              <a:rPr lang="en-US" sz="2800" dirty="0" smtClean="0"/>
              <a:t>Apply </a:t>
            </a:r>
            <a:r>
              <a:rPr lang="en-US" sz="2800" dirty="0" err="1" smtClean="0"/>
              <a:t>git</a:t>
            </a:r>
            <a:r>
              <a:rPr lang="en-US" sz="2800" dirty="0" smtClean="0"/>
              <a:t> generated patches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am)</a:t>
            </a:r>
          </a:p>
          <a:p>
            <a:r>
              <a:rPr lang="en-US" sz="2800" dirty="0" smtClean="0"/>
              <a:t>Apply non </a:t>
            </a:r>
            <a:r>
              <a:rPr lang="en-US" sz="2800" dirty="0" err="1" smtClean="0"/>
              <a:t>git</a:t>
            </a:r>
            <a:r>
              <a:rPr lang="en-US" sz="2800" dirty="0" smtClean="0"/>
              <a:t> patches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apply)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1425714"/>
            <a:ext cx="3102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Contributing?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28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381000"/>
            <a:ext cx="74961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2133600"/>
            <a:ext cx="38501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Rebase branch (</a:t>
            </a:r>
            <a:r>
              <a:rPr lang="en-US" sz="2800" dirty="0" err="1" smtClean="0"/>
              <a:t>git</a:t>
            </a:r>
            <a:r>
              <a:rPr lang="en-US" sz="2800" dirty="0" smtClean="0"/>
              <a:t> rebase)</a:t>
            </a:r>
          </a:p>
          <a:p>
            <a:r>
              <a:rPr lang="en-US" sz="2800" dirty="0" smtClean="0"/>
              <a:t>Reorder commits (</a:t>
            </a:r>
            <a:r>
              <a:rPr lang="en-US" sz="2800" dirty="0" err="1" smtClean="0"/>
              <a:t>git</a:t>
            </a:r>
            <a:r>
              <a:rPr lang="en-US" sz="2800" dirty="0" smtClean="0"/>
              <a:t> rebase –i)</a:t>
            </a:r>
          </a:p>
          <a:p>
            <a:r>
              <a:rPr lang="en-US" sz="2800" dirty="0" smtClean="0"/>
              <a:t>Get a commit from branch (</a:t>
            </a:r>
            <a:r>
              <a:rPr lang="en-US" sz="2800" dirty="0" err="1" smtClean="0"/>
              <a:t>git</a:t>
            </a:r>
            <a:r>
              <a:rPr lang="en-US" sz="2800" dirty="0" smtClean="0"/>
              <a:t> cherry-pick)</a:t>
            </a:r>
          </a:p>
          <a:p>
            <a:r>
              <a:rPr lang="en-US" sz="2800" dirty="0" smtClean="0"/>
              <a:t>Bundles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bundle)</a:t>
            </a:r>
          </a:p>
          <a:p>
            <a:r>
              <a:rPr lang="en-US" sz="2800" dirty="0" smtClean="0"/>
              <a:t>Show graph (</a:t>
            </a:r>
            <a:r>
              <a:rPr lang="en-US" sz="2800" dirty="0" err="1" smtClean="0"/>
              <a:t>git</a:t>
            </a:r>
            <a:r>
              <a:rPr lang="en-US" sz="2800" dirty="0" smtClean="0"/>
              <a:t> log –pretty –-</a:t>
            </a:r>
            <a:r>
              <a:rPr lang="en-US" sz="2800" dirty="0" err="1" smtClean="0"/>
              <a:t>oneline</a:t>
            </a:r>
            <a:r>
              <a:rPr lang="en-US" sz="28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0965" y="1425714"/>
            <a:ext cx="4049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More helpful stuff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425714"/>
            <a:ext cx="2889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Screwed up?</a:t>
            </a:r>
            <a:endParaRPr lang="en-US" sz="4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2133600"/>
            <a:ext cx="38501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Show branch “history” (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reflog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“Undo” changes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reset)</a:t>
            </a:r>
          </a:p>
          <a:p>
            <a:r>
              <a:rPr lang="en-US" sz="2800" dirty="0" smtClean="0"/>
              <a:t>Reset changes (</a:t>
            </a:r>
            <a:r>
              <a:rPr lang="en-US" sz="2800" dirty="0" err="1" smtClean="0"/>
              <a:t>git</a:t>
            </a:r>
            <a:r>
              <a:rPr lang="en-US" sz="2800" dirty="0" smtClean="0"/>
              <a:t> reset) – NOTE: One of the most dangerous commands in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r>
              <a:rPr lang="en-US" sz="2800" dirty="0" smtClean="0"/>
              <a:t>Checkout known revision (</a:t>
            </a:r>
            <a:r>
              <a:rPr lang="en-US" sz="2800" dirty="0" err="1" smtClean="0"/>
              <a:t>git</a:t>
            </a:r>
            <a:r>
              <a:rPr lang="en-US" sz="2800" dirty="0" smtClean="0"/>
              <a:t> checkout)</a:t>
            </a:r>
          </a:p>
        </p:txBody>
      </p:sp>
    </p:spTree>
    <p:extLst>
      <p:ext uri="{BB962C8B-B14F-4D97-AF65-F5344CB8AC3E}">
        <p14:creationId xmlns:p14="http://schemas.microsoft.com/office/powerpoint/2010/main" val="17500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430</Words>
  <Application>Microsoft Office PowerPoint</Application>
  <PresentationFormat>On-screen Show (4:3)</PresentationFormat>
  <Paragraphs>75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Advertisement – CS3233</vt:lpstr>
      <vt:lpstr>Shameless Advice</vt:lpstr>
      <vt:lpstr>Learn a Version Control Tool</vt:lpstr>
      <vt:lpstr>But which?</vt:lpstr>
      <vt:lpstr>There is only one true way</vt:lpstr>
      <vt:lpstr>Watch this to convince yourself</vt:lpstr>
      <vt:lpstr>PowerPoint Presentation</vt:lpstr>
      <vt:lpstr>PowerPoint Presentation</vt:lpstr>
      <vt:lpstr>PowerPoint Presentation</vt:lpstr>
      <vt:lpstr>PowerPoint Presentation</vt:lpstr>
      <vt:lpstr>Learn a Programmer’s Text Editor</vt:lpstr>
      <vt:lpstr>Learn UNIX</vt:lpstr>
      <vt:lpstr>Learn how to test code</vt:lpstr>
      <vt:lpstr>If there’s one slide I am selfish enough not to show you it’s the next</vt:lpstr>
      <vt:lpstr>Python, Java, C, Perl, Lisp http://catb.org/~esr/faqs/hacker-howto.html</vt:lpstr>
      <vt:lpstr>Learn How to Speak Well</vt:lpstr>
      <vt:lpstr>Learn How to Write Well</vt:lpstr>
      <vt:lpstr>Give back - Become a TA</vt:lpstr>
      <vt:lpstr>Don’t try to learn too much too quickly  – The brain needs time</vt:lpstr>
      <vt:lpstr>Your CAP is not that important – unless you wish to go to grad school like Shubham</vt:lpstr>
      <vt:lpstr>Know which profs to listen to and which not to =P</vt:lpstr>
      <vt:lpstr>Share. The pie grows bigger, not smaller, as you share it</vt:lpstr>
      <vt:lpstr>Know who are your true friends – and treasure them</vt:lpstr>
      <vt:lpstr>The world is as big as your heart.</vt:lpstr>
      <vt:lpstr>PowerPoint Presentation</vt:lpstr>
      <vt:lpstr>Stay healthy</vt:lpstr>
      <vt:lpstr>Exercise. A strong body = A strong mind</vt:lpstr>
      <vt:lpstr>Follow your heart</vt:lpstr>
      <vt:lpstr>Don’t delay what you can do today to tomorrow</vt:lpstr>
      <vt:lpstr>And if you think that was the most important message of the day… you’re wrong.</vt:lpstr>
      <vt:lpstr>Because the next one is.</vt:lpstr>
      <vt:lpstr>Don’t waste your time chasing after girls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Shameless Advice</dc:title>
  <dc:creator>root</dc:creator>
  <cp:lastModifiedBy>root</cp:lastModifiedBy>
  <cp:revision>85</cp:revision>
  <dcterms:created xsi:type="dcterms:W3CDTF">2011-11-09T15:01:28Z</dcterms:created>
  <dcterms:modified xsi:type="dcterms:W3CDTF">2011-11-09T16:34:12Z</dcterms:modified>
</cp:coreProperties>
</file>