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8" r:id="rId8"/>
    <p:sldId id="261" r:id="rId9"/>
    <p:sldId id="267" r:id="rId10"/>
    <p:sldId id="260" r:id="rId11"/>
    <p:sldId id="265" r:id="rId12"/>
    <p:sldId id="266" r:id="rId13"/>
    <p:sldId id="269" r:id="rId14"/>
    <p:sldId id="271" r:id="rId15"/>
    <p:sldId id="272" r:id="rId16"/>
    <p:sldId id="273" r:id="rId17"/>
    <p:sldId id="276" r:id="rId18"/>
    <p:sldId id="277" r:id="rId19"/>
    <p:sldId id="274" r:id="rId20"/>
    <p:sldId id="278" r:id="rId21"/>
    <p:sldId id="279" r:id="rId22"/>
    <p:sldId id="282" r:id="rId23"/>
    <p:sldId id="283" r:id="rId24"/>
    <p:sldId id="281" r:id="rId25"/>
    <p:sldId id="286" r:id="rId26"/>
    <p:sldId id="287" r:id="rId27"/>
    <p:sldId id="288" r:id="rId28"/>
    <p:sldId id="289" r:id="rId29"/>
    <p:sldId id="290" r:id="rId30"/>
    <p:sldId id="270" r:id="rId31"/>
    <p:sldId id="315" r:id="rId32"/>
    <p:sldId id="316" r:id="rId33"/>
    <p:sldId id="292" r:id="rId34"/>
    <p:sldId id="291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1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04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6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56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0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4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00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6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11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3E7F-EE04-44DA-B019-DEAB3468A1F4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CBC5-27FD-442A-9935-9AD388A8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60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PS1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2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– Staff </a:t>
            </a:r>
            <a:r>
              <a:rPr lang="en-US" dirty="0" err="1" smtClean="0"/>
              <a:t>oopses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who did AVL Tree but O(n) query can only get max 99/100</a:t>
            </a:r>
          </a:p>
          <a:p>
            <a:r>
              <a:rPr lang="en-US" dirty="0" smtClean="0"/>
              <a:t>Those who used </a:t>
            </a:r>
            <a:r>
              <a:rPr lang="en-US" dirty="0" err="1" smtClean="0"/>
              <a:t>TreeSet</a:t>
            </a:r>
            <a:r>
              <a:rPr lang="en-US" dirty="0" smtClean="0"/>
              <a:t> / </a:t>
            </a:r>
            <a:r>
              <a:rPr lang="en-US" dirty="0" err="1" smtClean="0"/>
              <a:t>TreeMap</a:t>
            </a:r>
            <a:r>
              <a:rPr lang="en-US" dirty="0" smtClean="0"/>
              <a:t> can get 100 with ease</a:t>
            </a:r>
          </a:p>
          <a:p>
            <a:r>
              <a:rPr lang="en-US" dirty="0" smtClean="0"/>
              <a:t>Will be resolved next semester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142" y="3505200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42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Priority Queue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 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75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is your best friend =)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42005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84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is your best friend =)</a:t>
            </a:r>
            <a:endParaRPr lang="en-US" dirty="0"/>
          </a:p>
        </p:txBody>
      </p:sp>
      <p:pic>
        <p:nvPicPr>
          <p:cNvPr id="5122" name="Picture 2" descr="F:\google_p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39686"/>
            <a:ext cx="835275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5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82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Science, like Physics, is about </a:t>
            </a:r>
            <a:r>
              <a:rPr lang="en-US" b="1" u="sng" dirty="0" smtClean="0"/>
              <a:t>time</a:t>
            </a:r>
            <a:r>
              <a:rPr lang="en-US" dirty="0" smtClean="0"/>
              <a:t> and </a:t>
            </a:r>
            <a:r>
              <a:rPr lang="en-US" b="1" u="sng" dirty="0" smtClean="0"/>
              <a:t>space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8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it takes to represent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83791182"/>
              </p:ext>
            </p:extLst>
          </p:nvPr>
        </p:nvGraphicFramePr>
        <p:xfrm>
          <a:off x="2133600" y="2265680"/>
          <a:ext cx="510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288"/>
                <a:gridCol w="1199288"/>
                <a:gridCol w="1199288"/>
                <a:gridCol w="1507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00110001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01101101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5105399"/>
            <a:ext cx="6708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Some bits are actually not needed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935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Here’s a simple method to cut the space required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0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6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this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aaaaaaaaaaaaaaaaaaaabbbbbbbbbbcccccdd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Length: 38 (including newline at the end)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need 38 bytes to encode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5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4111" y="990600"/>
            <a:ext cx="32575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29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Idea: Build a frequency table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0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imaginary text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2876507"/>
              </p:ext>
            </p:extLst>
          </p:nvPr>
        </p:nvGraphicFramePr>
        <p:xfrm>
          <a:off x="4343400" y="17526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43840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aaaaaaaaaaaaaaaaaaaaa</a:t>
            </a:r>
            <a:endParaRPr lang="en-US" dirty="0" smtClean="0"/>
          </a:p>
          <a:p>
            <a:r>
              <a:rPr lang="en-US" dirty="0" err="1" smtClean="0"/>
              <a:t>bbbbbbbbbbcccccdd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43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Idea: Build a tree of prefixes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08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occurring characters encoded using small no. of bits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94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where the priority queue comes 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70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imaginary text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720789"/>
              </p:ext>
            </p:extLst>
          </p:nvPr>
        </p:nvGraphicFramePr>
        <p:xfrm>
          <a:off x="4343400" y="17526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43839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aaaaaaaaaaaaaaaaaaaaa</a:t>
            </a:r>
            <a:endParaRPr lang="en-US" dirty="0" smtClean="0"/>
          </a:p>
          <a:p>
            <a:r>
              <a:rPr lang="en-US" dirty="0" err="1" smtClean="0"/>
              <a:t>bbbbbbbbbbcccccdd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0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:\cs2010\heap\assets\heap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192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8962403"/>
              </p:ext>
            </p:extLst>
          </p:nvPr>
        </p:nvGraphicFramePr>
        <p:xfrm>
          <a:off x="4876800" y="42672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21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cs2010\heap\assets\heap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49829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8587089"/>
              </p:ext>
            </p:extLst>
          </p:nvPr>
        </p:nvGraphicFramePr>
        <p:xfrm>
          <a:off x="4876800" y="42672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40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:\cs2010\heap\assets\heap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34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838850"/>
              </p:ext>
            </p:extLst>
          </p:nvPr>
        </p:nvGraphicFramePr>
        <p:xfrm>
          <a:off x="4876800" y="42672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96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F:\cs2010\heap\assets\heap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3302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8216779"/>
              </p:ext>
            </p:extLst>
          </p:nvPr>
        </p:nvGraphicFramePr>
        <p:xfrm>
          <a:off x="4876800" y="42672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32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2521" y="2133600"/>
            <a:ext cx="47625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72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F:\cs2010\heap\assets\heap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4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694506"/>
              </p:ext>
            </p:extLst>
          </p:nvPr>
        </p:nvGraphicFramePr>
        <p:xfrm>
          <a:off x="4876800" y="426720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7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prefix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Unless heap has only 1 element left:</a:t>
            </a:r>
          </a:p>
          <a:p>
            <a:pPr lvl="2"/>
            <a:r>
              <a:rPr lang="en-US" dirty="0" smtClean="0"/>
              <a:t>Remove the 2 smallest elements from heap</a:t>
            </a:r>
          </a:p>
          <a:p>
            <a:pPr lvl="2"/>
            <a:r>
              <a:rPr lang="en-US" dirty="0" smtClean="0"/>
              <a:t>Combine them to form a “bigger” node</a:t>
            </a:r>
          </a:p>
          <a:p>
            <a:pPr lvl="2"/>
            <a:r>
              <a:rPr lang="en-US" dirty="0" smtClean="0"/>
              <a:t>Insert the node into the PQ</a:t>
            </a:r>
          </a:p>
          <a:p>
            <a:pPr lvl="2"/>
            <a:r>
              <a:rPr lang="en-US" dirty="0" err="1" smtClean="0"/>
              <a:t>Goto</a:t>
            </a:r>
            <a:r>
              <a:rPr lang="en-US" dirty="0" smtClean="0"/>
              <a:t> line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 of 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F:\cs2010\heap\assets\heap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94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:\cs2010\heap\assets\dequeue_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1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F:\cs2010\heap\assets\dequeue_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26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the 2 </a:t>
            </a:r>
            <a:r>
              <a:rPr lang="en-US" dirty="0" err="1" smtClean="0"/>
              <a:t>elems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F:\cs2010\heap\assets\dequeue_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8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49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new node back into 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F:\cs2010\heap\assets\dequeue_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96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 top </a:t>
            </a:r>
            <a:r>
              <a:rPr lang="en-US" dirty="0" err="1" smtClean="0"/>
              <a:t>elem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F:\cs2010\heap\assets\dequeue_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40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err="1" smtClean="0"/>
              <a:t>m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F:\cs2010\heap\assets\dequeue_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68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9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take the  CS2101 + CS2103T combo when you’re a 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Moral of 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6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F:\cs2010\heap\assets\dequeue_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04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back into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F:\cs2010\heap\assets\dequeue_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1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top </a:t>
            </a:r>
            <a:r>
              <a:rPr lang="en-US" dirty="0" err="1" smtClean="0"/>
              <a:t>elem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:\cs2010\heap\assets\dequeue_1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32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F:\cs2010\heap\assets\dequeue_1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84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+ put back to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F:\cs2010\heap\assets\dequeue_1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29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top 2 </a:t>
            </a:r>
            <a:r>
              <a:rPr lang="en-US" dirty="0" err="1" smtClean="0"/>
              <a:t>elems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F:\cs2010\heap\assets\dequeue_1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40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and put back into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F:\cs2010\heap\assets\dequeue_1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5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terminates. Prefix tree!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F:\cs2010\heap\assets\tree_don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24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2530" name="Picture 2" descr="F:\cs2010\heap\assets\tree_don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743" y="1828800"/>
            <a:ext cx="47548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4474811"/>
            <a:ext cx="3624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prefix tree:</a:t>
            </a:r>
          </a:p>
          <a:p>
            <a:r>
              <a:rPr lang="en-US" dirty="0" smtClean="0"/>
              <a:t>We can encode text using:</a:t>
            </a:r>
            <a:endParaRPr lang="en-US" dirty="0"/>
          </a:p>
          <a:p>
            <a:r>
              <a:rPr lang="en-US" dirty="0" smtClean="0"/>
              <a:t>20 * 1 ( a ) + 10 * 2 ( b ) + 5 * 3 ( c ) +</a:t>
            </a:r>
          </a:p>
          <a:p>
            <a:r>
              <a:rPr lang="en-US" dirty="0" smtClean="0"/>
              <a:t>2 * 4 ( d ) + 1 * 4 (newline)</a:t>
            </a:r>
          </a:p>
          <a:p>
            <a:r>
              <a:rPr lang="en-US" dirty="0" smtClean="0"/>
              <a:t>= 20 + 20 + 15 + 8 + 4</a:t>
            </a:r>
          </a:p>
          <a:p>
            <a:r>
              <a:rPr lang="en-US" dirty="0" smtClean="0"/>
              <a:t>= 67 bits = 8.375 bytes &lt; 20 bytes!!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855814"/>
              </p:ext>
            </p:extLst>
          </p:nvPr>
        </p:nvGraphicFramePr>
        <p:xfrm>
          <a:off x="4648200" y="1981200"/>
          <a:ext cx="4064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5113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Bitstring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560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52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8.375 </a:t>
            </a:r>
            <a:r>
              <a:rPr lang="en-US" dirty="0" err="1" smtClean="0"/>
              <a:t>vs</a:t>
            </a:r>
            <a:r>
              <a:rPr lang="en-US" dirty="0" smtClean="0"/>
              <a:t> 20 bytes = space savings &gt; 50%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PS1 -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O(n) query (AVL Tree as glorified sort)</a:t>
            </a:r>
          </a:p>
          <a:p>
            <a:r>
              <a:rPr lang="en-US" dirty="0" smtClean="0"/>
              <a:t>O(n) for first, O(log n) for subsequent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11123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Idea is really </a:t>
            </a:r>
            <a:r>
              <a:rPr lang="en-US" dirty="0" err="1" smtClean="0"/>
              <a:t>really</a:t>
            </a:r>
            <a:r>
              <a:rPr lang="en-US" dirty="0" smtClean="0"/>
              <a:t> simple, right?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implementation is tough =)</a:t>
            </a:r>
            <a:br>
              <a:rPr lang="en-US" dirty="0" smtClean="0"/>
            </a:br>
            <a:r>
              <a:rPr lang="en-US" dirty="0" smtClean="0"/>
              <a:t>A lot of </a:t>
            </a:r>
            <a:r>
              <a:rPr lang="en-US" b="1" u="sng" dirty="0" smtClean="0"/>
              <a:t>bit</a:t>
            </a:r>
            <a:r>
              <a:rPr lang="en-US" dirty="0" smtClean="0"/>
              <a:t> fiddling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6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is </a:t>
            </a:r>
            <a:r>
              <a:rPr lang="en-US" dirty="0" smtClean="0"/>
              <a:t>done </a:t>
            </a:r>
            <a:r>
              <a:rPr lang="en-US" dirty="0" smtClean="0"/>
              <a:t>but need to rebase to make commits look nice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4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 in C</a:t>
            </a:r>
            <a:br>
              <a:rPr lang="en-US" dirty="0" smtClean="0"/>
            </a:br>
            <a:r>
              <a:rPr lang="en-US" dirty="0" smtClean="0"/>
              <a:t>(awesome language for such purposes)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9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https</a:t>
            </a:r>
            <a:r>
              <a:rPr lang="en-US" sz="3600" dirty="0" smtClean="0"/>
              <a:t>://github.com/yanhan/cs2010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388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latin typeface="+mj-lt"/>
                <a:ea typeface="+mj-ea"/>
                <a:cs typeface="+mj-cs"/>
              </a:rPr>
              <a:t>git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://github.com/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yanhan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/cs2010.git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74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– Major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your stuff in a _folder_ before compressing. It should be </a:t>
            </a:r>
            <a:r>
              <a:rPr lang="en-US" dirty="0" err="1" smtClean="0"/>
              <a:t>psX</a:t>
            </a:r>
            <a:r>
              <a:rPr lang="en-US" dirty="0" smtClean="0"/>
              <a:t> (where X is problem set number and “</a:t>
            </a:r>
            <a:r>
              <a:rPr lang="en-US" dirty="0" err="1" smtClean="0"/>
              <a:t>ps</a:t>
            </a:r>
            <a:r>
              <a:rPr lang="en-US" dirty="0" smtClean="0"/>
              <a:t>” are </a:t>
            </a:r>
            <a:r>
              <a:rPr lang="en-US" b="1" u="sng" dirty="0" smtClean="0"/>
              <a:t>lowercase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Stale code / Commented out code – Please remove</a:t>
            </a:r>
          </a:p>
          <a:p>
            <a:endParaRPr lang="en-US" dirty="0" smtClean="0"/>
          </a:p>
          <a:p>
            <a:r>
              <a:rPr lang="en-US" dirty="0" smtClean="0"/>
              <a:t>Indentation: Tabs = 4 spaces wide!!!</a:t>
            </a:r>
          </a:p>
        </p:txBody>
      </p:sp>
    </p:spTree>
    <p:extLst>
      <p:ext uri="{BB962C8B-B14F-4D97-AF65-F5344CB8AC3E}">
        <p14:creationId xmlns:p14="http://schemas.microsoft.com/office/powerpoint/2010/main" xmlns="" val="7011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– Major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style guide (as much as possible)</a:t>
            </a:r>
          </a:p>
          <a:p>
            <a:endParaRPr lang="en-US" dirty="0" smtClean="0"/>
          </a:p>
          <a:p>
            <a:r>
              <a:rPr lang="en-US" dirty="0" smtClean="0"/>
              <a:t>“Extra” output (like printing time elapsed) – minus 10 marks from now on</a:t>
            </a:r>
          </a:p>
        </p:txBody>
      </p:sp>
    </p:spTree>
    <p:extLst>
      <p:ext uri="{BB962C8B-B14F-4D97-AF65-F5344CB8AC3E}">
        <p14:creationId xmlns:p14="http://schemas.microsoft.com/office/powerpoint/2010/main" xmlns="" val="51816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PS1 -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 files are accepted</a:t>
            </a:r>
          </a:p>
          <a:p>
            <a:r>
              <a:rPr lang="en-US" dirty="0" smtClean="0"/>
              <a:t>Don’t need empty README file if it’s really self explanatory</a:t>
            </a:r>
          </a:p>
        </p:txBody>
      </p:sp>
    </p:spTree>
    <p:extLst>
      <p:ext uri="{BB962C8B-B14F-4D97-AF65-F5344CB8AC3E}">
        <p14:creationId xmlns:p14="http://schemas.microsoft.com/office/powerpoint/2010/main" xmlns="" val="16224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PS1 - 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need to state IVLE forum stuff</a:t>
            </a:r>
          </a:p>
          <a:p>
            <a:r>
              <a:rPr lang="en-US" dirty="0" smtClean="0"/>
              <a:t>You are </a:t>
            </a:r>
            <a:r>
              <a:rPr lang="en-US" b="1" u="sng" dirty="0" smtClean="0"/>
              <a:t>highly</a:t>
            </a:r>
            <a:r>
              <a:rPr lang="en-US" dirty="0" smtClean="0"/>
              <a:t> encouraged to share output with others!</a:t>
            </a:r>
          </a:p>
        </p:txBody>
      </p:sp>
    </p:spTree>
    <p:extLst>
      <p:ext uri="{BB962C8B-B14F-4D97-AF65-F5344CB8AC3E}">
        <p14:creationId xmlns:p14="http://schemas.microsoft.com/office/powerpoint/2010/main" xmlns="" val="34084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656</Words>
  <Application>Microsoft Office PowerPoint</Application>
  <PresentationFormat>On-screen Show (4:3)</PresentationFormat>
  <Paragraphs>210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PS1 Comments</vt:lpstr>
      <vt:lpstr>Slide 2</vt:lpstr>
      <vt:lpstr>Slide 3</vt:lpstr>
      <vt:lpstr>Don’t take the  CS2101 + CS2103T combo when you’re a TA</vt:lpstr>
      <vt:lpstr>PS1 - Correctness</vt:lpstr>
      <vt:lpstr>PS1 – Major issues</vt:lpstr>
      <vt:lpstr>PS1 – Major issues</vt:lpstr>
      <vt:lpstr>PS1 - Changes</vt:lpstr>
      <vt:lpstr>PS1 - Collaborators</vt:lpstr>
      <vt:lpstr>PS1 – Staff oopses</vt:lpstr>
      <vt:lpstr>Java Priority Queue</vt:lpstr>
      <vt:lpstr>Google is your best friend =)</vt:lpstr>
      <vt:lpstr>Google is your best friend =)</vt:lpstr>
      <vt:lpstr>Data, data, data</vt:lpstr>
      <vt:lpstr>Computer Science, like Physics, is about time and space</vt:lpstr>
      <vt:lpstr>What it takes to represent data</vt:lpstr>
      <vt:lpstr>Here’s a simple method to cut the space required</vt:lpstr>
      <vt:lpstr>Huffman Coding</vt:lpstr>
      <vt:lpstr>Given this text</vt:lpstr>
      <vt:lpstr>Idea: Build a frequency table</vt:lpstr>
      <vt:lpstr>An imaginary text file</vt:lpstr>
      <vt:lpstr>Idea: Build a tree of prefixes</vt:lpstr>
      <vt:lpstr>High occurring characters encoded using small no. of bits</vt:lpstr>
      <vt:lpstr>This is where the priority queue comes in</vt:lpstr>
      <vt:lpstr>An imaginary text file</vt:lpstr>
      <vt:lpstr>Slide 26</vt:lpstr>
      <vt:lpstr>Slide 27</vt:lpstr>
      <vt:lpstr>Slide 28</vt:lpstr>
      <vt:lpstr>Slide 29</vt:lpstr>
      <vt:lpstr>Slide 30</vt:lpstr>
      <vt:lpstr>Build prefix tree</vt:lpstr>
      <vt:lpstr>Prefix Tree algorithm</vt:lpstr>
      <vt:lpstr>Initial state of heap</vt:lpstr>
      <vt:lpstr>Remove 1st elem</vt:lpstr>
      <vt:lpstr>Remove 2nd elem</vt:lpstr>
      <vt:lpstr>Merge the 2 elems</vt:lpstr>
      <vt:lpstr>Put new node back into PQ</vt:lpstr>
      <vt:lpstr>Get  top elem from heap</vt:lpstr>
      <vt:lpstr>Get 2nd elem from heap</vt:lpstr>
      <vt:lpstr>Merge</vt:lpstr>
      <vt:lpstr>Put back into heap</vt:lpstr>
      <vt:lpstr>Take top elem from heap</vt:lpstr>
      <vt:lpstr>Take 2nd elem from heap</vt:lpstr>
      <vt:lpstr>Merge + put back to heap</vt:lpstr>
      <vt:lpstr>Take top 2 elems from heap</vt:lpstr>
      <vt:lpstr>Merge and put back into heap</vt:lpstr>
      <vt:lpstr>Algorithm terminates. Prefix tree!</vt:lpstr>
      <vt:lpstr>Analysis</vt:lpstr>
      <vt:lpstr>8.375 vs 20 bytes = space savings &gt; 50%</vt:lpstr>
      <vt:lpstr>Idea is really really simple, right?</vt:lpstr>
      <vt:lpstr>But implementation is tough =) A lot of bit fiddling</vt:lpstr>
      <vt:lpstr>Code is done but need to rebase to make commits look nice</vt:lpstr>
      <vt:lpstr>Implementation is in C (awesome language for such purposes)</vt:lpstr>
      <vt:lpstr>https://github.com/yanhan/cs2010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PS1 Comments</dc:title>
  <dc:creator>root</dc:creator>
  <cp:lastModifiedBy>flareon</cp:lastModifiedBy>
  <cp:revision>58</cp:revision>
  <dcterms:created xsi:type="dcterms:W3CDTF">2011-09-07T14:55:19Z</dcterms:created>
  <dcterms:modified xsi:type="dcterms:W3CDTF">2011-09-08T01:20:12Z</dcterms:modified>
</cp:coreProperties>
</file>