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3" r:id="rId8"/>
    <p:sldId id="264" r:id="rId9"/>
    <p:sldId id="265" r:id="rId10"/>
    <p:sldId id="266" r:id="rId11"/>
    <p:sldId id="267" r:id="rId12"/>
    <p:sldId id="269" r:id="rId13"/>
    <p:sldId id="260" r:id="rId14"/>
    <p:sldId id="270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8D53-4ABF-4AF3-A3B7-B1E54BA58D8E}" type="datetimeFigureOut">
              <a:rPr lang="zh-CN" altLang="en-US" smtClean="0"/>
              <a:pPr/>
              <a:t>2020/5/31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F92A-A5CD-4E30-9F4B-ADC226CDF4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8D53-4ABF-4AF3-A3B7-B1E54BA58D8E}" type="datetimeFigureOut">
              <a:rPr lang="zh-CN" altLang="en-US" smtClean="0"/>
              <a:pPr/>
              <a:t>2020/5/31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F92A-A5CD-4E30-9F4B-ADC226CDF4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8D53-4ABF-4AF3-A3B7-B1E54BA58D8E}" type="datetimeFigureOut">
              <a:rPr lang="zh-CN" altLang="en-US" smtClean="0"/>
              <a:pPr/>
              <a:t>2020/5/31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F92A-A5CD-4E30-9F4B-ADC226CDF4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8D53-4ABF-4AF3-A3B7-B1E54BA58D8E}" type="datetimeFigureOut">
              <a:rPr lang="zh-CN" altLang="en-US" smtClean="0"/>
              <a:pPr/>
              <a:t>2020/5/31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F92A-A5CD-4E30-9F4B-ADC226CDF4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8D53-4ABF-4AF3-A3B7-B1E54BA58D8E}" type="datetimeFigureOut">
              <a:rPr lang="zh-CN" altLang="en-US" smtClean="0"/>
              <a:pPr/>
              <a:t>2020/5/31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F92A-A5CD-4E30-9F4B-ADC226CDF4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8D53-4ABF-4AF3-A3B7-B1E54BA58D8E}" type="datetimeFigureOut">
              <a:rPr lang="zh-CN" altLang="en-US" smtClean="0"/>
              <a:pPr/>
              <a:t>2020/5/31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F92A-A5CD-4E30-9F4B-ADC226CDF4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8D53-4ABF-4AF3-A3B7-B1E54BA58D8E}" type="datetimeFigureOut">
              <a:rPr lang="zh-CN" altLang="en-US" smtClean="0"/>
              <a:pPr/>
              <a:t>2020/5/31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F92A-A5CD-4E30-9F4B-ADC226CDF4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8D53-4ABF-4AF3-A3B7-B1E54BA58D8E}" type="datetimeFigureOut">
              <a:rPr lang="zh-CN" altLang="en-US" smtClean="0"/>
              <a:pPr/>
              <a:t>2020/5/31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F92A-A5CD-4E30-9F4B-ADC226CDF4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8D53-4ABF-4AF3-A3B7-B1E54BA58D8E}" type="datetimeFigureOut">
              <a:rPr lang="zh-CN" altLang="en-US" smtClean="0"/>
              <a:pPr/>
              <a:t>2020/5/31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F92A-A5CD-4E30-9F4B-ADC226CDF4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8D53-4ABF-4AF3-A3B7-B1E54BA58D8E}" type="datetimeFigureOut">
              <a:rPr lang="zh-CN" altLang="en-US" smtClean="0"/>
              <a:pPr/>
              <a:t>2020/5/31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F92A-A5CD-4E30-9F4B-ADC226CDF4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8D53-4ABF-4AF3-A3B7-B1E54BA58D8E}" type="datetimeFigureOut">
              <a:rPr lang="zh-CN" altLang="en-US" smtClean="0"/>
              <a:pPr/>
              <a:t>2020/5/31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F92A-A5CD-4E30-9F4B-ADC226CDF4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08D53-4ABF-4AF3-A3B7-B1E54BA58D8E}" type="datetimeFigureOut">
              <a:rPr lang="zh-CN" altLang="en-US" smtClean="0"/>
              <a:pPr/>
              <a:t>2020/5/31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AF92A-A5CD-4E30-9F4B-ADC226CDF4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n.mobx.js.org/refguide/api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Mobx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Mobx</a:t>
            </a:r>
            <a:r>
              <a:rPr lang="en-US" altLang="zh-CN" dirty="0" smtClean="0"/>
              <a:t> </a:t>
            </a:r>
            <a:r>
              <a:rPr lang="zh-CN" altLang="en-US" smtClean="0"/>
              <a:t>基本应用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reaction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err="1" smtClean="0"/>
              <a:t>autorun</a:t>
            </a:r>
            <a:r>
              <a:rPr lang="en-US" altLang="zh-CN" sz="2000" dirty="0" smtClean="0"/>
              <a:t> </a:t>
            </a:r>
            <a:r>
              <a:rPr lang="zh-CN" altLang="en-US" sz="2000" dirty="0" smtClean="0"/>
              <a:t>的变种，它接收两个函数参数，第一个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数据 函数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是用来追踪并返回数据作为第二个函数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效果 函数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的输入。 不同于 </a:t>
            </a:r>
            <a:r>
              <a:rPr lang="en-US" altLang="zh-CN" sz="2000" dirty="0" err="1" smtClean="0"/>
              <a:t>autorun</a:t>
            </a:r>
            <a:r>
              <a:rPr lang="en-US" altLang="zh-CN" sz="2000" dirty="0" smtClean="0"/>
              <a:t> </a:t>
            </a:r>
            <a:r>
              <a:rPr lang="zh-CN" altLang="en-US" sz="2000" dirty="0" smtClean="0"/>
              <a:t>的是当创建时效果 函数不会直接运行，只有在数据表达式首次返回一个新值后才会运行</a:t>
            </a:r>
            <a:endParaRPr lang="en-US" altLang="zh-CN" sz="2000" dirty="0" smtClean="0"/>
          </a:p>
          <a:p>
            <a:pPr lvl="1">
              <a:buNone/>
            </a:pPr>
            <a:r>
              <a:rPr lang="zh-CN" altLang="en-US" sz="1600" dirty="0" smtClean="0"/>
              <a:t>例如：</a:t>
            </a:r>
            <a:endParaRPr lang="en-US" altLang="zh-CN" sz="1600" dirty="0" smtClean="0"/>
          </a:p>
          <a:p>
            <a:pPr lvl="1"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reaction(()=&gt;[</a:t>
            </a:r>
            <a:r>
              <a:rPr lang="en-US" altLang="zh-CN" sz="1600" dirty="0" err="1" smtClean="0"/>
              <a:t>store.string,store.num</a:t>
            </a:r>
            <a:r>
              <a:rPr lang="en-US" altLang="zh-CN" sz="1600" dirty="0" smtClean="0"/>
              <a:t>],</a:t>
            </a:r>
            <a:r>
              <a:rPr lang="en-US" altLang="zh-CN" sz="1600" dirty="0" err="1" smtClean="0"/>
              <a:t>arr</a:t>
            </a:r>
            <a:r>
              <a:rPr lang="en-US" altLang="zh-CN" sz="1600" dirty="0" smtClean="0"/>
              <a:t>=&gt;console.log(</a:t>
            </a:r>
            <a:r>
              <a:rPr lang="en-US" altLang="zh-CN" sz="1600" dirty="0" err="1" smtClean="0"/>
              <a:t>arr.join</a:t>
            </a:r>
            <a:r>
              <a:rPr lang="en-US" altLang="zh-CN" sz="1600" dirty="0" smtClean="0"/>
              <a:t>('/')))</a:t>
            </a:r>
          </a:p>
          <a:p>
            <a:pPr lvl="1">
              <a:buNone/>
            </a:pPr>
            <a:r>
              <a:rPr lang="en-US" altLang="zh-CN" sz="1600" dirty="0" smtClean="0"/>
              <a:t>	//</a:t>
            </a:r>
            <a:r>
              <a:rPr lang="zh-CN" altLang="en-US" sz="1600" dirty="0" smtClean="0"/>
              <a:t>只有赋新值时才会作出反应</a:t>
            </a:r>
          </a:p>
          <a:p>
            <a:pPr lvl="1">
              <a:buNone/>
            </a:pPr>
            <a:r>
              <a:rPr lang="en-US" altLang="zh-CN" sz="1600" dirty="0" smtClean="0"/>
              <a:t>	store.num = 11</a:t>
            </a:r>
          </a:p>
          <a:p>
            <a:pPr lvl="1">
              <a:buNone/>
            </a:pPr>
            <a:r>
              <a:rPr lang="en-US" altLang="zh-CN" sz="1600" dirty="0" smtClean="0"/>
              <a:t>	</a:t>
            </a:r>
            <a:r>
              <a:rPr lang="zh-CN" altLang="en-US" sz="1600" dirty="0" smtClean="0"/>
              <a:t>控制台打印结果 </a:t>
            </a:r>
            <a:r>
              <a:rPr lang="en-US" altLang="zh-CN" sz="1600" dirty="0" smtClean="0"/>
              <a:t>hello/11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修改可观察数据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214974"/>
          </a:xfrm>
        </p:spPr>
        <p:txBody>
          <a:bodyPr>
            <a:noAutofit/>
          </a:bodyPr>
          <a:lstStyle/>
          <a:p>
            <a:r>
              <a:rPr lang="en-US" altLang="zh-CN" sz="1400" dirty="0" err="1" smtClean="0"/>
              <a:t>Computed,autorun,when,reaction</a:t>
            </a:r>
            <a:r>
              <a:rPr lang="en-US" altLang="zh-CN" sz="1400" dirty="0" smtClean="0"/>
              <a:t>,</a:t>
            </a:r>
            <a:r>
              <a:rPr lang="zh-CN" altLang="en-US" sz="1400" dirty="0" smtClean="0"/>
              <a:t>每次监听到数据改变时会立即做出反应，但是视图只需要更新一次，这种情况下就会造成计算浪费和重复渲染，于是引入了</a:t>
            </a:r>
            <a:r>
              <a:rPr lang="en-US" altLang="zh-CN" sz="1400" dirty="0" smtClean="0"/>
              <a:t>action</a:t>
            </a:r>
            <a:r>
              <a:rPr lang="zh-CN" altLang="en-US" sz="1400" dirty="0" smtClean="0"/>
              <a:t>的方法，减少引发</a:t>
            </a:r>
            <a:r>
              <a:rPr lang="en-US" altLang="zh-CN" sz="1400" dirty="0" err="1" smtClean="0"/>
              <a:t>autorun</a:t>
            </a:r>
            <a:r>
              <a:rPr lang="zh-CN" altLang="en-US" sz="1400" dirty="0" smtClean="0"/>
              <a:t>等的次数</a:t>
            </a:r>
            <a:endParaRPr lang="en-US" altLang="zh-CN" sz="1400" dirty="0" smtClean="0"/>
          </a:p>
          <a:p>
            <a:pPr lvl="1"/>
            <a:r>
              <a:rPr lang="zh-CN" altLang="en-US" sz="1400" dirty="0" smtClean="0"/>
              <a:t>使用方法，可以说会用注解修饰的方式，也可直接使用函数的方式</a:t>
            </a:r>
            <a:endParaRPr lang="en-US" altLang="zh-CN" sz="1400" dirty="0" smtClean="0"/>
          </a:p>
          <a:p>
            <a:pPr lvl="1">
              <a:buNone/>
            </a:pPr>
            <a:r>
              <a:rPr lang="en-US" altLang="zh-CN" sz="1400" dirty="0"/>
              <a:t>	</a:t>
            </a:r>
            <a:r>
              <a:rPr lang="en-US" altLang="zh-CN" sz="1400" dirty="0" smtClean="0"/>
              <a:t>@action bar(){</a:t>
            </a:r>
          </a:p>
          <a:p>
            <a:pPr lvl="1">
              <a:buNone/>
            </a:pPr>
            <a:r>
              <a:rPr lang="en-US" altLang="zh-CN" sz="1400" dirty="0"/>
              <a:t>	</a:t>
            </a:r>
            <a:r>
              <a:rPr lang="en-US" altLang="zh-CN" sz="1400" dirty="0" smtClean="0"/>
              <a:t>	</a:t>
            </a:r>
            <a:r>
              <a:rPr lang="en-US" altLang="zh-CN" sz="1400" dirty="0" smtClean="0">
                <a:solidFill>
                  <a:srgbClr val="FF0000"/>
                </a:solidFill>
              </a:rPr>
              <a:t>//</a:t>
            </a:r>
            <a:r>
              <a:rPr lang="zh-CN" altLang="en-US" sz="1400" dirty="0" smtClean="0">
                <a:solidFill>
                  <a:srgbClr val="FF0000"/>
                </a:solidFill>
              </a:rPr>
              <a:t>该方法中连续修改了被观察数据两次，不使用</a:t>
            </a:r>
            <a:r>
              <a:rPr lang="en-US" altLang="zh-CN" sz="1400" dirty="0" smtClean="0">
                <a:solidFill>
                  <a:srgbClr val="FF0000"/>
                </a:solidFill>
              </a:rPr>
              <a:t>action</a:t>
            </a:r>
            <a:r>
              <a:rPr lang="zh-CN" altLang="en-US" sz="1400" dirty="0" smtClean="0">
                <a:solidFill>
                  <a:srgbClr val="FF0000"/>
                </a:solidFill>
              </a:rPr>
              <a:t>方法，则副作用反应会被触发两次，使用</a:t>
            </a:r>
            <a:r>
              <a:rPr lang="en-US" altLang="zh-CN" sz="1400" dirty="0" smtClean="0">
                <a:solidFill>
                  <a:srgbClr val="FF0000"/>
                </a:solidFill>
              </a:rPr>
              <a:t>action</a:t>
            </a:r>
            <a:r>
              <a:rPr lang="zh-CN" altLang="en-US" sz="1400" dirty="0" smtClean="0">
                <a:solidFill>
                  <a:srgbClr val="FF0000"/>
                </a:solidFill>
              </a:rPr>
              <a:t>则只会被触发一次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altLang="zh-CN" sz="1400" dirty="0" smtClean="0"/>
              <a:t>       	 </a:t>
            </a:r>
            <a:r>
              <a:rPr lang="en-US" altLang="zh-CN" sz="1400" dirty="0" err="1" smtClean="0"/>
              <a:t>this.string</a:t>
            </a:r>
            <a:r>
              <a:rPr lang="en-US" altLang="zh-CN" sz="1400" dirty="0" smtClean="0"/>
              <a:t> = 'world'</a:t>
            </a:r>
          </a:p>
          <a:p>
            <a:pPr lvl="1">
              <a:buNone/>
            </a:pPr>
            <a:r>
              <a:rPr lang="en-US" altLang="zh-CN" sz="1400" dirty="0" smtClean="0"/>
              <a:t>       	 this.num = 123</a:t>
            </a:r>
          </a:p>
          <a:p>
            <a:pPr lvl="1">
              <a:buNone/>
            </a:pPr>
            <a:r>
              <a:rPr lang="en-US" altLang="zh-CN" sz="1400" dirty="0" smtClean="0"/>
              <a:t>   	 }</a:t>
            </a:r>
          </a:p>
          <a:p>
            <a:pPr lvl="1">
              <a:buNone/>
            </a:pPr>
            <a:r>
              <a:rPr lang="en-US" altLang="zh-CN" sz="1400" dirty="0" smtClean="0"/>
              <a:t>	  reaction(()=&gt;[</a:t>
            </a:r>
            <a:r>
              <a:rPr lang="en-US" altLang="zh-CN" sz="1400" dirty="0" err="1" smtClean="0"/>
              <a:t>store.string,store.num</a:t>
            </a:r>
            <a:r>
              <a:rPr lang="en-US" altLang="zh-CN" sz="1400" dirty="0" smtClean="0"/>
              <a:t>],</a:t>
            </a:r>
            <a:r>
              <a:rPr lang="en-US" altLang="zh-CN" sz="1400" dirty="0" err="1" smtClean="0"/>
              <a:t>arr</a:t>
            </a:r>
            <a:r>
              <a:rPr lang="en-US" altLang="zh-CN" sz="1400" dirty="0" smtClean="0"/>
              <a:t>=&gt;console.log(</a:t>
            </a:r>
            <a:r>
              <a:rPr lang="en-US" altLang="zh-CN" sz="1400" dirty="0" err="1" smtClean="0"/>
              <a:t>arr.join</a:t>
            </a:r>
            <a:r>
              <a:rPr lang="en-US" altLang="zh-CN" sz="1400" dirty="0" smtClean="0"/>
              <a:t>('/')))</a:t>
            </a:r>
          </a:p>
          <a:p>
            <a:pPr lvl="1">
              <a:buNone/>
            </a:pPr>
            <a:r>
              <a:rPr lang="en-US" altLang="zh-CN" sz="1400" dirty="0" smtClean="0"/>
              <a:t>	store.bar()</a:t>
            </a:r>
          </a:p>
          <a:p>
            <a:pPr lvl="1">
              <a:buNone/>
            </a:pPr>
            <a:r>
              <a:rPr lang="en-US" altLang="zh-CN" sz="1400" dirty="0"/>
              <a:t>	</a:t>
            </a:r>
            <a:r>
              <a:rPr lang="zh-CN" altLang="en-US" sz="1400" dirty="0" smtClean="0"/>
              <a:t>控制台打印结果 </a:t>
            </a:r>
            <a:r>
              <a:rPr lang="en-US" altLang="zh-CN" sz="1400" dirty="0" smtClean="0"/>
              <a:t>world/123</a:t>
            </a:r>
          </a:p>
          <a:p>
            <a:pPr lvl="1">
              <a:buNone/>
            </a:pPr>
            <a:endParaRPr lang="en-US" altLang="zh-CN" sz="1400" dirty="0" smtClean="0"/>
          </a:p>
          <a:p>
            <a:r>
              <a:rPr lang="en-US" sz="1400" b="1" dirty="0" err="1" smtClean="0"/>
              <a:t>runInAction</a:t>
            </a:r>
            <a:r>
              <a:rPr lang="en-US" sz="1400" b="1" dirty="0" smtClean="0"/>
              <a:t>(name</a:t>
            </a:r>
            <a:r>
              <a:rPr lang="en-US" sz="1400" b="1" dirty="0"/>
              <a:t>?, </a:t>
            </a:r>
            <a:r>
              <a:rPr lang="en-US" sz="1400" b="1" dirty="0" err="1"/>
              <a:t>thunk</a:t>
            </a:r>
            <a:r>
              <a:rPr lang="en-US" sz="1400" b="1" dirty="0"/>
              <a:t>)</a:t>
            </a:r>
          </a:p>
          <a:p>
            <a:pPr>
              <a:buNone/>
            </a:pPr>
            <a:r>
              <a:rPr lang="en-US" sz="1400" dirty="0" smtClean="0"/>
              <a:t>	 </a:t>
            </a:r>
            <a:r>
              <a:rPr lang="en-US" sz="1400" dirty="0" err="1" smtClean="0"/>
              <a:t>runInAction</a:t>
            </a:r>
            <a:r>
              <a:rPr lang="en-US" sz="1400" dirty="0"/>
              <a:t> </a:t>
            </a:r>
            <a:r>
              <a:rPr lang="zh-CN" altLang="en-US" sz="1400" dirty="0"/>
              <a:t>是个简单的工具函数，它接收代码块并在</a:t>
            </a:r>
            <a:r>
              <a:rPr lang="en-US" altLang="zh-CN" sz="1400" dirty="0"/>
              <a:t>(</a:t>
            </a:r>
            <a:r>
              <a:rPr lang="zh-CN" altLang="en-US" sz="1400" dirty="0"/>
              <a:t>异步的</a:t>
            </a:r>
            <a:r>
              <a:rPr lang="en-US" altLang="zh-CN" sz="1400" dirty="0"/>
              <a:t>)</a:t>
            </a:r>
            <a:r>
              <a:rPr lang="zh-CN" altLang="en-US" sz="1400" dirty="0"/>
              <a:t>动作中执行。这对于即时创建和执行动作非常有用，例如在异步过程中。</a:t>
            </a:r>
            <a:r>
              <a:rPr lang="en-US" sz="1400" dirty="0" err="1"/>
              <a:t>runInAction</a:t>
            </a:r>
            <a:r>
              <a:rPr lang="en-US" sz="1400" dirty="0"/>
              <a:t>(f) </a:t>
            </a:r>
            <a:r>
              <a:rPr lang="zh-CN" altLang="en-US" sz="1400" dirty="0"/>
              <a:t>是 </a:t>
            </a:r>
            <a:r>
              <a:rPr lang="en-US" sz="1400" dirty="0"/>
              <a:t>action(f)() </a:t>
            </a:r>
            <a:r>
              <a:rPr lang="zh-CN" altLang="en-US" sz="1400" dirty="0"/>
              <a:t>的语法糖</a:t>
            </a:r>
          </a:p>
          <a:p>
            <a:pPr lvl="1">
              <a:buNone/>
            </a:pPr>
            <a:r>
              <a:rPr lang="en-US" altLang="zh-CN" sz="1400" dirty="0" err="1" smtClean="0"/>
              <a:t>runInAction</a:t>
            </a:r>
            <a:r>
              <a:rPr lang="en-US" altLang="zh-CN" sz="1400" dirty="0" smtClean="0"/>
              <a:t>('modify',()=&gt;{</a:t>
            </a:r>
          </a:p>
          <a:p>
            <a:pPr lvl="1">
              <a:buNone/>
            </a:pPr>
            <a:r>
              <a:rPr lang="en-US" altLang="zh-CN" sz="1400" dirty="0" smtClean="0"/>
              <a:t>    </a:t>
            </a:r>
            <a:r>
              <a:rPr lang="en-US" altLang="zh-CN" sz="1400" dirty="0" err="1" smtClean="0"/>
              <a:t>store.string</a:t>
            </a:r>
            <a:r>
              <a:rPr lang="en-US" altLang="zh-CN" sz="1400" dirty="0" smtClean="0"/>
              <a:t> = 'world'</a:t>
            </a:r>
          </a:p>
          <a:p>
            <a:pPr lvl="1">
              <a:buNone/>
            </a:pPr>
            <a:r>
              <a:rPr lang="en-US" altLang="zh-CN" sz="1400" dirty="0" smtClean="0"/>
              <a:t>    store.num = 123</a:t>
            </a:r>
          </a:p>
          <a:p>
            <a:pPr lvl="1">
              <a:buNone/>
            </a:pPr>
            <a:r>
              <a:rPr lang="en-US" altLang="zh-CN" sz="1400" dirty="0" smtClean="0"/>
              <a:t>})</a:t>
            </a:r>
          </a:p>
          <a:p>
            <a:pPr lvl="1">
              <a:buNone/>
            </a:pPr>
            <a:r>
              <a:rPr lang="zh-CN" altLang="en-US" sz="1400" dirty="0" smtClean="0"/>
              <a:t>执行结果和</a:t>
            </a:r>
            <a:r>
              <a:rPr lang="en-US" altLang="zh-CN" sz="1400" dirty="0" smtClean="0"/>
              <a:t>action </a:t>
            </a:r>
            <a:r>
              <a:rPr lang="zh-CN" altLang="en-US" sz="1400" dirty="0" smtClean="0"/>
              <a:t>一致</a:t>
            </a:r>
            <a:endParaRPr lang="en-US" altLang="zh-CN" sz="1400" dirty="0" smtClean="0"/>
          </a:p>
          <a:p>
            <a:pPr lvl="1">
              <a:buNone/>
            </a:pPr>
            <a:r>
              <a:rPr lang="en-US" altLang="zh-CN" sz="1400" dirty="0"/>
              <a:t>	</a:t>
            </a:r>
            <a:endParaRPr lang="en-US" altLang="zh-CN" sz="1400" dirty="0" smtClean="0"/>
          </a:p>
          <a:p>
            <a:pPr lvl="1">
              <a:buNone/>
            </a:pPr>
            <a:endParaRPr lang="en-US" altLang="zh-CN" sz="1400" dirty="0" smtClean="0"/>
          </a:p>
          <a:p>
            <a:pPr lvl="1">
              <a:buNone/>
            </a:pPr>
            <a:endParaRPr lang="en-US" altLang="zh-CN" sz="14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严格模式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000" dirty="0" smtClean="0"/>
              <a:t>// </a:t>
            </a:r>
            <a:r>
              <a:rPr lang="zh-CN" altLang="en-US" sz="2000" dirty="0" smtClean="0"/>
              <a:t>不允许在动作之外进行状态修改</a:t>
            </a:r>
            <a:endParaRPr lang="en-US" altLang="zh-CN" sz="2000" dirty="0" smtClean="0"/>
          </a:p>
          <a:p>
            <a:pPr>
              <a:buNone/>
            </a:pPr>
            <a:r>
              <a:rPr lang="zh-CN" altLang="en-US" sz="2000" dirty="0" smtClean="0"/>
              <a:t> </a:t>
            </a:r>
            <a:r>
              <a:rPr lang="en-US" altLang="zh-CN" sz="2000" dirty="0" err="1" smtClean="0"/>
              <a:t>mobx.configure</a:t>
            </a:r>
            <a:r>
              <a:rPr lang="en-US" altLang="zh-CN" sz="2000" dirty="0" smtClean="0"/>
              <a:t>({ </a:t>
            </a:r>
            <a:r>
              <a:rPr lang="en-US" altLang="zh-CN" sz="2000" dirty="0" err="1" smtClean="0"/>
              <a:t>enforceActions</a:t>
            </a:r>
            <a:r>
              <a:rPr lang="en-US" altLang="zh-CN" sz="2000" dirty="0" smtClean="0"/>
              <a:t>: "observed"})</a:t>
            </a:r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zh-CN" altLang="en-US" sz="2000" dirty="0" smtClean="0"/>
              <a:t>参考文档地址：</a:t>
            </a:r>
            <a:r>
              <a:rPr lang="en-US" sz="2000" smtClean="0">
                <a:hlinkClick r:id="rId2"/>
              </a:rPr>
              <a:t>https://cn.mobx.js.org/refguide/api.html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Mobx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的应用</a:t>
            </a:r>
            <a:r>
              <a:rPr lang="en-US" altLang="zh-CN" dirty="0" smtClean="0"/>
              <a:t>mob-react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将组件转换对可观察的数据做出反应，将</a:t>
            </a:r>
            <a:r>
              <a:rPr lang="zh-CN" altLang="en-US" dirty="0"/>
              <a:t>组件</a:t>
            </a:r>
            <a:r>
              <a:rPr lang="zh-CN" altLang="en-US" dirty="0" smtClean="0"/>
              <a:t>封装成</a:t>
            </a:r>
            <a:r>
              <a:rPr lang="en-US" altLang="zh-CN" dirty="0" err="1" smtClean="0"/>
              <a:t>autorun</a:t>
            </a:r>
            <a:r>
              <a:rPr lang="zh-CN" altLang="en-US" dirty="0" smtClean="0"/>
              <a:t>，即可自动作出反应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与</a:t>
            </a:r>
            <a:r>
              <a:rPr lang="en-US" altLang="zh-CN" dirty="0" err="1" smtClean="0"/>
              <a:t>redux</a:t>
            </a:r>
            <a:r>
              <a:rPr lang="zh-CN" altLang="en-US" dirty="0" smtClean="0"/>
              <a:t>比较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 err="1" smtClean="0"/>
              <a:t>Redux</a:t>
            </a:r>
            <a:endParaRPr lang="en-US" altLang="zh-CN" sz="1600" dirty="0" smtClean="0"/>
          </a:p>
          <a:p>
            <a:pPr lvl="1"/>
            <a:r>
              <a:rPr lang="zh-CN" altLang="en-US" sz="1200" dirty="0" smtClean="0"/>
              <a:t>异步处理上需要引入额外的类似</a:t>
            </a:r>
            <a:r>
              <a:rPr lang="en-US" altLang="zh-CN" sz="1200" dirty="0" err="1" smtClean="0"/>
              <a:t>redux-thunk</a:t>
            </a:r>
            <a:r>
              <a:rPr lang="zh-CN" altLang="en-US" sz="1200" dirty="0" smtClean="0"/>
              <a:t>、</a:t>
            </a:r>
            <a:r>
              <a:rPr lang="en-US" altLang="zh-CN" sz="1200" dirty="0" err="1" smtClean="0"/>
              <a:t>redux</a:t>
            </a:r>
            <a:r>
              <a:rPr lang="en-US" altLang="zh-CN" sz="1200" dirty="0" smtClean="0"/>
              <a:t>-saga</a:t>
            </a:r>
            <a:r>
              <a:rPr lang="zh-CN" altLang="en-US" sz="1200" dirty="0" smtClean="0"/>
              <a:t>这样的库。</a:t>
            </a:r>
            <a:endParaRPr lang="en-US" altLang="zh-CN" sz="1200" dirty="0" smtClean="0"/>
          </a:p>
          <a:p>
            <a:pPr lvl="1"/>
            <a:endParaRPr lang="en-US" altLang="zh-CN" sz="1200" dirty="0" smtClean="0"/>
          </a:p>
          <a:p>
            <a:r>
              <a:rPr lang="en-US" altLang="zh-CN" sz="1600" dirty="0" err="1" smtClean="0"/>
              <a:t>Mobx</a:t>
            </a:r>
            <a:endParaRPr lang="en-US" altLang="zh-CN" sz="1600" dirty="0" smtClean="0"/>
          </a:p>
          <a:p>
            <a:pPr lvl="1"/>
            <a:r>
              <a:rPr lang="zh-CN" altLang="en-US" sz="1200" dirty="0" smtClean="0"/>
              <a:t>异步处理不需要额外的库</a:t>
            </a:r>
            <a:endParaRPr lang="en-US" altLang="zh-CN" sz="1200" dirty="0" smtClean="0"/>
          </a:p>
          <a:p>
            <a:pPr lvl="1"/>
            <a:r>
              <a:rPr lang="zh-CN" altLang="en-US" sz="1200" dirty="0" smtClean="0"/>
              <a:t>通过代理变量的</a:t>
            </a:r>
            <a:r>
              <a:rPr lang="en-US" altLang="zh-CN" sz="1200" dirty="0" smtClean="0"/>
              <a:t>getter</a:t>
            </a:r>
            <a:r>
              <a:rPr lang="zh-CN" altLang="en-US" sz="1200" dirty="0" smtClean="0"/>
              <a:t>和</a:t>
            </a:r>
            <a:r>
              <a:rPr lang="en-US" altLang="zh-CN" sz="1200" dirty="0" smtClean="0"/>
              <a:t>setter</a:t>
            </a:r>
            <a:r>
              <a:rPr lang="zh-CN" altLang="en-US" sz="1200" dirty="0" smtClean="0"/>
              <a:t>来实现的变量</a:t>
            </a:r>
            <a:r>
              <a:rPr lang="zh-CN" altLang="en-US" sz="1200" smtClean="0"/>
              <a:t>更新</a:t>
            </a:r>
            <a:r>
              <a:rPr lang="zh-CN" altLang="en-US" sz="1200" smtClean="0"/>
              <a:t>功能</a:t>
            </a:r>
            <a:endParaRPr lang="en-US" altLang="zh-CN" sz="1200" dirty="0" smtClean="0"/>
          </a:p>
          <a:p>
            <a:pPr lvl="1"/>
            <a:endParaRPr lang="en-US" altLang="zh-CN" sz="12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理解</a:t>
            </a:r>
            <a:r>
              <a:rPr lang="en-US" altLang="zh-CN" dirty="0" err="1" smtClean="0"/>
              <a:t>Mobx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一个简单可扩展的</a:t>
            </a:r>
            <a:r>
              <a:rPr lang="zh-CN" altLang="en-US" sz="2000" dirty="0" smtClean="0"/>
              <a:t>状态管理库</a:t>
            </a:r>
            <a:endParaRPr lang="en-US" altLang="zh-CN" sz="2000" dirty="0" smtClean="0"/>
          </a:p>
          <a:p>
            <a:r>
              <a:rPr lang="zh-CN" altLang="en-US" sz="2000" dirty="0"/>
              <a:t>状态变化引起的</a:t>
            </a:r>
            <a:r>
              <a:rPr lang="zh-CN" altLang="en-US" sz="2000" dirty="0" smtClean="0"/>
              <a:t>副作用会自动触发</a:t>
            </a:r>
            <a:endParaRPr lang="en-US" altLang="zh-CN" sz="2000" dirty="0" smtClean="0"/>
          </a:p>
          <a:p>
            <a:r>
              <a:rPr lang="zh-CN" altLang="en-US" sz="2000" dirty="0"/>
              <a:t>单向数据流模式：</a:t>
            </a:r>
            <a:r>
              <a:rPr lang="en-US" sz="2000" dirty="0"/>
              <a:t>Action==&gt;State==&gt;</a:t>
            </a:r>
            <a:r>
              <a:rPr lang="en-US" sz="2000" dirty="0" smtClean="0"/>
              <a:t>Reaction</a:t>
            </a:r>
          </a:p>
          <a:p>
            <a:r>
              <a:rPr lang="zh-CN" altLang="en-US" sz="2000" dirty="0"/>
              <a:t>在真正需要的时候才更新并且永远保持是最新的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Mobx</a:t>
            </a:r>
            <a:r>
              <a:rPr lang="en-US" altLang="zh-CN" dirty="0" smtClean="0"/>
              <a:t> </a:t>
            </a:r>
            <a:r>
              <a:rPr lang="zh-CN" altLang="en-US" dirty="0" smtClean="0"/>
              <a:t>基础语法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72518" cy="5043510"/>
          </a:xfrm>
        </p:spPr>
        <p:txBody>
          <a:bodyPr>
            <a:normAutofit/>
          </a:bodyPr>
          <a:lstStyle/>
          <a:p>
            <a:r>
              <a:rPr lang="en-US" altLang="zh-CN" sz="2000" dirty="0" err="1" smtClean="0"/>
              <a:t>Observanble</a:t>
            </a:r>
            <a:r>
              <a:rPr lang="en-US" altLang="zh-CN" sz="2000" dirty="0" smtClean="0"/>
              <a:t>: </a:t>
            </a:r>
            <a:r>
              <a:rPr lang="zh-CN" altLang="en-US" sz="2000" dirty="0" smtClean="0"/>
              <a:t>是一种让数据的变化可以被观察的方法</a:t>
            </a:r>
            <a:endParaRPr lang="en-US" altLang="zh-CN" sz="2000" dirty="0" smtClean="0"/>
          </a:p>
          <a:p>
            <a:pPr lvl="1"/>
            <a:r>
              <a:rPr lang="zh-CN" altLang="en-US" sz="1600" dirty="0"/>
              <a:t>可被</a:t>
            </a:r>
            <a:r>
              <a:rPr lang="zh-CN" altLang="en-US" sz="1600" dirty="0" smtClean="0"/>
              <a:t>观察的数据类型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String,Number,Boolean,Symbol,Object,Array</a:t>
            </a:r>
            <a:r>
              <a:rPr lang="zh-CN" altLang="en-US" sz="1600" dirty="0" smtClean="0"/>
              <a:t>等，其中</a:t>
            </a:r>
            <a:r>
              <a:rPr lang="en-US" altLang="zh-CN" sz="1600" dirty="0" err="1" smtClean="0"/>
              <a:t>array,object,map</a:t>
            </a:r>
            <a:r>
              <a:rPr lang="zh-CN" altLang="en-US" sz="1600" dirty="0"/>
              <a:t>可</a:t>
            </a:r>
            <a:r>
              <a:rPr lang="zh-CN" altLang="en-US" sz="1600" dirty="0" smtClean="0"/>
              <a:t>直接使用</a:t>
            </a:r>
            <a:r>
              <a:rPr lang="en-US" altLang="zh-CN" sz="1600" dirty="0" err="1" smtClean="0"/>
              <a:t>Observanble</a:t>
            </a:r>
            <a:r>
              <a:rPr lang="zh-CN" altLang="en-US" sz="1600" dirty="0" smtClean="0"/>
              <a:t>转换，其他类型必须使用</a:t>
            </a:r>
            <a:r>
              <a:rPr lang="en-US" altLang="zh-CN" sz="1600" dirty="0" smtClean="0"/>
              <a:t>observable.box </a:t>
            </a:r>
            <a:r>
              <a:rPr lang="zh-CN" altLang="en-US" sz="1600" dirty="0" smtClean="0"/>
              <a:t>方法将其设置成可被观察的状态</a:t>
            </a:r>
            <a:endParaRPr lang="en-US" altLang="zh-CN" sz="1600" dirty="0" smtClean="0"/>
          </a:p>
          <a:p>
            <a:pPr lvl="1"/>
            <a:r>
              <a:rPr lang="zh-CN" altLang="en-US" sz="1600" dirty="0"/>
              <a:t>被</a:t>
            </a:r>
            <a:r>
              <a:rPr lang="zh-CN" altLang="en-US" sz="1600" dirty="0" smtClean="0"/>
              <a:t>观察的数据发生改变都将被监视到</a:t>
            </a:r>
            <a:endParaRPr lang="en-US" altLang="zh-CN" sz="1600" dirty="0"/>
          </a:p>
          <a:p>
            <a:pPr lvl="1">
              <a:buNone/>
            </a:pPr>
            <a:r>
              <a:rPr lang="zh-CN" altLang="en-US" sz="1600" dirty="0" smtClean="0"/>
              <a:t>用法：</a:t>
            </a:r>
            <a:endParaRPr lang="en-US" altLang="zh-CN" sz="1600" dirty="0" smtClean="0"/>
          </a:p>
          <a:p>
            <a:pPr lvl="1"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import {observable} from '</a:t>
            </a:r>
            <a:r>
              <a:rPr lang="en-US" altLang="zh-CN" sz="1600" dirty="0" err="1" smtClean="0"/>
              <a:t>mobx</a:t>
            </a:r>
            <a:r>
              <a:rPr lang="en-US" altLang="zh-CN" sz="1600" dirty="0" smtClean="0"/>
              <a:t>'</a:t>
            </a:r>
          </a:p>
          <a:p>
            <a:pPr lvl="1">
              <a:buNone/>
            </a:pPr>
            <a:r>
              <a:rPr lang="en-US" altLang="zh-CN" sz="1600" dirty="0" smtClean="0"/>
              <a:t>	const </a:t>
            </a:r>
            <a:r>
              <a:rPr lang="en-US" altLang="zh-CN" sz="1600" dirty="0" err="1" smtClean="0"/>
              <a:t>arr</a:t>
            </a:r>
            <a:r>
              <a:rPr lang="en-US" altLang="zh-CN" sz="1600" dirty="0" smtClean="0"/>
              <a:t> = observable([‘</a:t>
            </a:r>
            <a:r>
              <a:rPr lang="en-US" altLang="zh-CN" sz="1600" dirty="0" err="1" smtClean="0"/>
              <a:t>a’</a:t>
            </a:r>
            <a:r>
              <a:rPr lang="en-US" altLang="zh-CN" sz="1600" dirty="0" err="1"/>
              <a:t>,</a:t>
            </a:r>
            <a:r>
              <a:rPr lang="en-US" altLang="zh-CN" sz="1600" dirty="0" err="1" smtClean="0"/>
              <a:t>'b','c</a:t>
            </a:r>
            <a:r>
              <a:rPr lang="en-US" altLang="zh-CN" sz="1600" dirty="0" smtClean="0"/>
              <a:t>'])</a:t>
            </a:r>
          </a:p>
          <a:p>
            <a:pPr lvl="1">
              <a:buNone/>
            </a:pPr>
            <a:r>
              <a:rPr lang="en-US" altLang="zh-CN" sz="1600" dirty="0" smtClean="0"/>
              <a:t>	console.log(</a:t>
            </a:r>
            <a:r>
              <a:rPr lang="en-US" altLang="zh-CN" sz="1600" dirty="0" err="1" smtClean="0"/>
              <a:t>arr,Array.isArray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arr</a:t>
            </a:r>
            <a:r>
              <a:rPr lang="en-US" altLang="zh-CN" sz="1600" dirty="0" smtClean="0"/>
              <a:t>))</a:t>
            </a:r>
          </a:p>
          <a:p>
            <a:pPr lvl="1">
              <a:buNone/>
            </a:pPr>
            <a:r>
              <a:rPr lang="en-US" altLang="zh-CN" sz="1600" dirty="0" smtClean="0"/>
              <a:t>	//</a:t>
            </a:r>
            <a:r>
              <a:rPr lang="zh-CN" altLang="en-US" sz="1600" dirty="0" smtClean="0"/>
              <a:t>此时的</a:t>
            </a:r>
            <a:r>
              <a:rPr lang="en-US" altLang="zh-CN" sz="1600" dirty="0" err="1" smtClean="0"/>
              <a:t>arr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不再是原先的数据类型，是可被观察的</a:t>
            </a:r>
            <a:r>
              <a:rPr lang="en-US" altLang="zh-CN" sz="1600" dirty="0" smtClean="0"/>
              <a:t>observable </a:t>
            </a:r>
            <a:r>
              <a:rPr lang="zh-CN" altLang="en-US" sz="1600" dirty="0" smtClean="0"/>
              <a:t>类型，但是依然可以使用源类型的方法</a:t>
            </a:r>
            <a:endParaRPr lang="en-US" altLang="zh-CN" sz="1600" dirty="0" smtClean="0"/>
          </a:p>
          <a:p>
            <a:pPr lvl="1">
              <a:buNone/>
            </a:pPr>
            <a:r>
              <a:rPr lang="en-US" altLang="zh-CN" sz="1600" dirty="0"/>
              <a:t>	</a:t>
            </a:r>
            <a:endParaRPr lang="en-US" altLang="zh-CN" sz="1600" dirty="0" smtClean="0"/>
          </a:p>
          <a:p>
            <a:pPr lvl="1">
              <a:buNone/>
            </a:pPr>
            <a:endParaRPr lang="en-US" altLang="zh-CN" sz="1600" dirty="0" smtClean="0"/>
          </a:p>
          <a:p>
            <a:pPr lvl="1">
              <a:buNone/>
            </a:pPr>
            <a:endParaRPr lang="en-US" altLang="zh-CN" sz="1600" dirty="0" smtClean="0"/>
          </a:p>
        </p:txBody>
      </p:sp>
      <p:pic>
        <p:nvPicPr>
          <p:cNvPr id="6" name="图片 5" descr="697C15DA-AEE1-4dbb-90BE-26568BF83E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496" y="4714884"/>
            <a:ext cx="4572032" cy="199786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observable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Observable </a:t>
            </a:r>
            <a:r>
              <a:rPr lang="zh-CN" altLang="en-US" sz="2400" dirty="0" smtClean="0"/>
              <a:t>只能对已有的属性进行监视，如果有新增加的属性，则使用提供的</a:t>
            </a:r>
            <a:r>
              <a:rPr lang="en-US" altLang="zh-CN" sz="2400" dirty="0" err="1" smtClean="0"/>
              <a:t>extendsObservable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进行设置</a:t>
            </a:r>
            <a:endParaRPr lang="en-US" altLang="zh-CN" sz="2400" dirty="0" smtClean="0"/>
          </a:p>
          <a:p>
            <a:r>
              <a:rPr lang="en-US" altLang="zh-CN" sz="2400" dirty="0" err="1" smtClean="0"/>
              <a:t>array,object,map</a:t>
            </a:r>
            <a:r>
              <a:rPr lang="zh-CN" altLang="en-US" sz="2400" dirty="0" smtClean="0"/>
              <a:t>可直接使用</a:t>
            </a:r>
            <a:r>
              <a:rPr lang="en-US" altLang="zh-CN" sz="2400" dirty="0" err="1" smtClean="0"/>
              <a:t>Observanble</a:t>
            </a:r>
            <a:r>
              <a:rPr lang="zh-CN" altLang="en-US" sz="2400" dirty="0" smtClean="0"/>
              <a:t>转换，其他类型必须使用</a:t>
            </a:r>
            <a:r>
              <a:rPr lang="en-US" altLang="zh-CN" sz="2400" dirty="0" smtClean="0"/>
              <a:t>observable.box </a:t>
            </a:r>
            <a:r>
              <a:rPr lang="zh-CN" altLang="en-US" sz="2400" dirty="0" smtClean="0"/>
              <a:t>方法将其设置成可被观察的状态</a:t>
            </a:r>
            <a:endParaRPr lang="en-US" altLang="zh-CN" sz="2400" dirty="0" smtClean="0"/>
          </a:p>
          <a:p>
            <a:r>
              <a:rPr lang="zh-CN" altLang="en-US" sz="2400" dirty="0" smtClean="0"/>
              <a:t>比如：</a:t>
            </a:r>
            <a:endParaRPr lang="en-US" altLang="zh-CN" sz="2400" dirty="0" smtClean="0"/>
          </a:p>
          <a:p>
            <a:pPr lvl="1">
              <a:buNone/>
            </a:pPr>
            <a:r>
              <a:rPr lang="en-US" sz="2000" dirty="0" smtClean="0"/>
              <a:t>const</a:t>
            </a:r>
            <a:r>
              <a:rPr lang="en-US" sz="2000" dirty="0"/>
              <a:t> </a:t>
            </a:r>
            <a:r>
              <a:rPr lang="en-US" altLang="zh-CN" sz="2000" dirty="0" smtClean="0"/>
              <a:t>num</a:t>
            </a:r>
            <a:r>
              <a:rPr lang="en-US" sz="2000" dirty="0"/>
              <a:t> = observable(20)</a:t>
            </a:r>
          </a:p>
          <a:p>
            <a:pPr lvl="1">
              <a:buNone/>
            </a:pPr>
            <a:r>
              <a:rPr lang="en-US" sz="2000" dirty="0" smtClean="0"/>
              <a:t>console.log(num)</a:t>
            </a:r>
            <a:endParaRPr lang="en-US" sz="2000" dirty="0"/>
          </a:p>
          <a:p>
            <a:pPr>
              <a:buNone/>
            </a:pPr>
            <a:r>
              <a:rPr lang="en-US" altLang="zh-CN" sz="2400" dirty="0" smtClean="0"/>
              <a:t> </a:t>
            </a:r>
          </a:p>
          <a:p>
            <a:r>
              <a:rPr lang="zh-CN" altLang="en-US" sz="2400" dirty="0" smtClean="0"/>
              <a:t>转换后的数据可使用</a:t>
            </a:r>
            <a:r>
              <a:rPr lang="en-US" altLang="zh-CN" sz="2400" dirty="0" smtClean="0"/>
              <a:t>get()</a:t>
            </a:r>
            <a:r>
              <a:rPr lang="zh-CN" altLang="en-US" sz="2400" dirty="0" smtClean="0"/>
              <a:t>方法获取原始值，</a:t>
            </a:r>
            <a:r>
              <a:rPr lang="en-US" altLang="zh-CN" sz="2400" dirty="0" smtClean="0"/>
              <a:t>set()</a:t>
            </a:r>
            <a:r>
              <a:rPr lang="zh-CN" altLang="en-US" sz="2400" dirty="0" smtClean="0"/>
              <a:t>方法修改原始类型值，比如</a:t>
            </a:r>
            <a:r>
              <a:rPr lang="en-US" altLang="zh-CN" sz="2400" dirty="0" err="1" smtClean="0"/>
              <a:t>num,set</a:t>
            </a:r>
            <a:r>
              <a:rPr lang="en-US" altLang="zh-CN" sz="2400" dirty="0" smtClean="0"/>
              <a:t>(2).</a:t>
            </a:r>
            <a:r>
              <a:rPr lang="en-US" altLang="zh-CN" sz="2400" dirty="0" err="1" smtClean="0"/>
              <a:t>num.get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的值就是</a:t>
            </a:r>
            <a:r>
              <a:rPr lang="en-US" altLang="zh-CN" sz="2400" dirty="0" smtClean="0"/>
              <a:t>2</a:t>
            </a:r>
            <a:endParaRPr lang="zh-CN" altLang="en-US" sz="2400" dirty="0"/>
          </a:p>
        </p:txBody>
      </p:sp>
      <p:pic>
        <p:nvPicPr>
          <p:cNvPr id="6" name="图片 5" descr="8E48CB70-921B-49cb-94AC-DE54FDD56C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810" y="3214686"/>
            <a:ext cx="3984848" cy="138603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Observable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在</a:t>
            </a:r>
            <a:r>
              <a:rPr lang="en-US" altLang="zh-CN" sz="2000" dirty="0" smtClean="0"/>
              <a:t>class </a:t>
            </a:r>
            <a:r>
              <a:rPr lang="zh-CN" altLang="en-US" sz="2000" dirty="0" smtClean="0"/>
              <a:t>写法中，</a:t>
            </a:r>
            <a:r>
              <a:rPr lang="en-US" altLang="zh-CN" sz="2000" dirty="0" err="1" smtClean="0"/>
              <a:t>mobx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提供</a:t>
            </a:r>
            <a:r>
              <a:rPr lang="en-US" altLang="zh-CN" sz="2000" dirty="0" smtClean="0"/>
              <a:t>@observable</a:t>
            </a:r>
            <a:r>
              <a:rPr lang="zh-CN" altLang="en-US" sz="2000" dirty="0" smtClean="0"/>
              <a:t>注解的方式表明数据可被观察的状态</a:t>
            </a:r>
            <a:endParaRPr lang="en-US" altLang="zh-CN" sz="2000" dirty="0" smtClean="0"/>
          </a:p>
          <a:p>
            <a:r>
              <a:rPr lang="zh-CN" altLang="en-US" sz="2000" dirty="0" smtClean="0"/>
              <a:t>例如：</a:t>
            </a:r>
            <a:endParaRPr lang="en-US" altLang="zh-CN" sz="2000" dirty="0" smtClean="0"/>
          </a:p>
          <a:p>
            <a:pPr lvl="1">
              <a:buNone/>
            </a:pPr>
            <a:r>
              <a:rPr lang="en-US" altLang="zh-CN" sz="1600" dirty="0" smtClean="0"/>
              <a:t>import {observable} from '</a:t>
            </a:r>
            <a:r>
              <a:rPr lang="en-US" altLang="zh-CN" sz="1600" dirty="0" err="1" smtClean="0"/>
              <a:t>mobx</a:t>
            </a:r>
            <a:r>
              <a:rPr lang="en-US" altLang="zh-CN" sz="1600" dirty="0" smtClean="0"/>
              <a:t>'</a:t>
            </a:r>
          </a:p>
          <a:p>
            <a:pPr lvl="1">
              <a:buNone/>
            </a:pPr>
            <a:r>
              <a:rPr lang="en-US" altLang="zh-CN" sz="1600" dirty="0" smtClean="0"/>
              <a:t>class store{</a:t>
            </a:r>
          </a:p>
          <a:p>
            <a:pPr lvl="1">
              <a:buNone/>
            </a:pPr>
            <a:r>
              <a:rPr lang="en-US" altLang="zh-CN" sz="1600" dirty="0" smtClean="0"/>
              <a:t>    @observable </a:t>
            </a:r>
            <a:r>
              <a:rPr lang="en-US" altLang="zh-CN" sz="1600" dirty="0" err="1" smtClean="0"/>
              <a:t>arr</a:t>
            </a:r>
            <a:r>
              <a:rPr lang="en-US" altLang="zh-CN" sz="1600" dirty="0" smtClean="0"/>
              <a:t> = [];</a:t>
            </a:r>
          </a:p>
          <a:p>
            <a:pPr lvl="1">
              <a:buNone/>
            </a:pPr>
            <a:r>
              <a:rPr lang="en-US" altLang="zh-CN" sz="1600" dirty="0" smtClean="0"/>
              <a:t>    @observable num = 1;</a:t>
            </a:r>
          </a:p>
          <a:p>
            <a:pPr lvl="1">
              <a:buNone/>
            </a:pPr>
            <a:r>
              <a:rPr lang="en-US" altLang="zh-CN" sz="1600" dirty="0" smtClean="0"/>
              <a:t>}</a:t>
            </a:r>
            <a:endParaRPr lang="en-US" altLang="zh-CN" sz="2000" dirty="0" smtClean="0"/>
          </a:p>
          <a:p>
            <a:r>
              <a:rPr lang="zh-CN" altLang="en-US" sz="2000" dirty="0"/>
              <a:t>如</a:t>
            </a:r>
            <a:r>
              <a:rPr lang="zh-CN" altLang="en-US" sz="2000" dirty="0" smtClean="0"/>
              <a:t>遇到一下错误：</a:t>
            </a:r>
            <a:endParaRPr lang="en-US" altLang="zh-CN" sz="2000" dirty="0" smtClean="0"/>
          </a:p>
          <a:p>
            <a:pPr lvl="1"/>
            <a:r>
              <a:rPr lang="en-US" altLang="zh-CN" sz="2000" dirty="0" smtClean="0">
                <a:solidFill>
                  <a:srgbClr val="FF0000"/>
                </a:solidFill>
              </a:rPr>
              <a:t>Support for the experimental syntax 'decorators-legacy' isn't currently enabled (3:5):</a:t>
            </a:r>
          </a:p>
          <a:p>
            <a:pPr lvl="1"/>
            <a:r>
              <a:rPr lang="zh-CN" altLang="en-US" sz="2000" dirty="0" smtClean="0">
                <a:solidFill>
                  <a:srgbClr val="FF0000"/>
                </a:solidFill>
              </a:rPr>
              <a:t>安装依赖包：</a:t>
            </a:r>
            <a:r>
              <a:rPr lang="en-US" altLang="zh-CN" sz="2000" dirty="0">
                <a:solidFill>
                  <a:srgbClr val="FF0000"/>
                </a:solidFill>
              </a:rPr>
              <a:t> @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babel</a:t>
            </a:r>
            <a:r>
              <a:rPr lang="en-US" altLang="zh-CN" sz="2000" dirty="0" smtClean="0">
                <a:solidFill>
                  <a:srgbClr val="FF0000"/>
                </a:solidFill>
              </a:rPr>
              <a:t>/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plugin</a:t>
            </a:r>
            <a:r>
              <a:rPr lang="en-US" altLang="zh-CN" sz="2000" dirty="0" smtClean="0">
                <a:solidFill>
                  <a:srgbClr val="FF0000"/>
                </a:solidFill>
              </a:rPr>
              <a:t>-proposal-decorators,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@</a:t>
            </a:r>
            <a:r>
              <a:rPr lang="en-US" sz="2000" dirty="0" err="1" smtClean="0">
                <a:solidFill>
                  <a:srgbClr val="FF0000"/>
                </a:solidFill>
              </a:rPr>
              <a:t>babel</a:t>
            </a:r>
            <a:r>
              <a:rPr lang="en-US" sz="2000" dirty="0" smtClean="0">
                <a:solidFill>
                  <a:srgbClr val="FF0000"/>
                </a:solidFill>
              </a:rPr>
              <a:t>/preset-</a:t>
            </a:r>
            <a:r>
              <a:rPr lang="en-US" sz="2000" dirty="0" err="1" smtClean="0">
                <a:solidFill>
                  <a:srgbClr val="FF0000"/>
                </a:solidFill>
              </a:rPr>
              <a:t>env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Mobx</a:t>
            </a:r>
            <a:r>
              <a:rPr lang="en-US" altLang="zh-CN" dirty="0" smtClean="0"/>
              <a:t>  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观察数据变化的方式 </a:t>
            </a:r>
            <a:r>
              <a:rPr lang="en-US" altLang="zh-CN" dirty="0" smtClean="0"/>
              <a:t>API</a:t>
            </a:r>
          </a:p>
          <a:p>
            <a:pPr lvl="1"/>
            <a:r>
              <a:rPr lang="en-US" altLang="zh-CN" dirty="0" smtClean="0"/>
              <a:t>Computed</a:t>
            </a:r>
          </a:p>
          <a:p>
            <a:pPr lvl="1"/>
            <a:r>
              <a:rPr lang="en-US" altLang="zh-CN" dirty="0" err="1" smtClean="0"/>
              <a:t>Autorun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When</a:t>
            </a:r>
          </a:p>
          <a:p>
            <a:pPr lvl="1"/>
            <a:r>
              <a:rPr lang="en-US" altLang="zh-CN" dirty="0" smtClean="0"/>
              <a:t>Reaction</a:t>
            </a:r>
          </a:p>
          <a:p>
            <a:pPr lvl="1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computed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494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1400" dirty="0"/>
              <a:t>计算</a:t>
            </a:r>
            <a:r>
              <a:rPr lang="zh-CN" altLang="en-US" sz="1400" dirty="0" smtClean="0"/>
              <a:t>值：将多个其他被观察的数据以你想要的方式组合起来，变成一个新的可观察数据</a:t>
            </a:r>
            <a:endParaRPr lang="en-US" altLang="zh-CN" sz="1400" dirty="0" smtClean="0"/>
          </a:p>
          <a:p>
            <a:r>
              <a:rPr lang="zh-CN" altLang="en-US" sz="1400" dirty="0"/>
              <a:t>使用</a:t>
            </a:r>
            <a:r>
              <a:rPr lang="zh-CN" altLang="en-US" sz="1400" dirty="0" smtClean="0"/>
              <a:t>方法：</a:t>
            </a:r>
            <a:endParaRPr lang="en-US" altLang="zh-CN" sz="1400" dirty="0" smtClean="0"/>
          </a:p>
          <a:p>
            <a:pPr lvl="1">
              <a:buNone/>
            </a:pPr>
            <a:r>
              <a:rPr lang="en-US" altLang="zh-CN" sz="1400" dirty="0" smtClean="0"/>
              <a:t>import {observable, computed} from '</a:t>
            </a:r>
            <a:r>
              <a:rPr lang="en-US" altLang="zh-CN" sz="1400" dirty="0" err="1" smtClean="0"/>
              <a:t>mobx</a:t>
            </a:r>
            <a:r>
              <a:rPr lang="en-US" altLang="zh-CN" sz="1400" dirty="0" smtClean="0"/>
              <a:t>'</a:t>
            </a:r>
          </a:p>
          <a:p>
            <a:pPr lvl="1">
              <a:buNone/>
            </a:pPr>
            <a:r>
              <a:rPr lang="en-US" altLang="zh-CN" sz="1400" dirty="0" smtClean="0"/>
              <a:t>class Store{</a:t>
            </a:r>
          </a:p>
          <a:p>
            <a:pPr lvl="1">
              <a:buNone/>
            </a:pPr>
            <a:r>
              <a:rPr lang="en-US" altLang="zh-CN" sz="1400" dirty="0" smtClean="0"/>
              <a:t>    @observable </a:t>
            </a:r>
            <a:r>
              <a:rPr lang="en-US" altLang="zh-CN" sz="1400" dirty="0" err="1" smtClean="0"/>
              <a:t>arr</a:t>
            </a:r>
            <a:r>
              <a:rPr lang="en-US" altLang="zh-CN" sz="1400" dirty="0" smtClean="0"/>
              <a:t> = [];</a:t>
            </a:r>
          </a:p>
          <a:p>
            <a:pPr lvl="1">
              <a:buNone/>
            </a:pPr>
            <a:r>
              <a:rPr lang="en-US" altLang="zh-CN" sz="1400" dirty="0" smtClean="0"/>
              <a:t>    @observable num = 10;</a:t>
            </a:r>
          </a:p>
          <a:p>
            <a:pPr lvl="1">
              <a:buNone/>
            </a:pPr>
            <a:r>
              <a:rPr lang="en-US" altLang="zh-CN" sz="1400" dirty="0" smtClean="0"/>
              <a:t>    @observable string = 'hello'</a:t>
            </a:r>
          </a:p>
          <a:p>
            <a:pPr lvl="1">
              <a:buNone/>
            </a:pPr>
            <a:r>
              <a:rPr lang="en-US" altLang="zh-CN" sz="1400" dirty="0" smtClean="0"/>
              <a:t>}</a:t>
            </a:r>
          </a:p>
          <a:p>
            <a:pPr lvl="1">
              <a:buNone/>
            </a:pPr>
            <a:r>
              <a:rPr lang="en-US" altLang="zh-CN" sz="1400" dirty="0" smtClean="0"/>
              <a:t>//computed</a:t>
            </a:r>
          </a:p>
          <a:p>
            <a:pPr lvl="1">
              <a:buNone/>
            </a:pPr>
            <a:r>
              <a:rPr lang="en-US" altLang="zh-CN" sz="1400" dirty="0" err="1" smtClean="0"/>
              <a:t>var</a:t>
            </a:r>
            <a:r>
              <a:rPr lang="en-US" altLang="zh-CN" sz="1400" dirty="0" smtClean="0"/>
              <a:t> store = new Store()</a:t>
            </a:r>
          </a:p>
          <a:p>
            <a:pPr lvl="1">
              <a:buNone/>
            </a:pPr>
            <a:r>
              <a:rPr lang="en-US" altLang="zh-CN" sz="1400" dirty="0" err="1" smtClean="0"/>
              <a:t>var</a:t>
            </a:r>
            <a:r>
              <a:rPr lang="en-US" altLang="zh-CN" sz="1400" dirty="0" smtClean="0"/>
              <a:t> </a:t>
            </a:r>
            <a:r>
              <a:rPr lang="en-US" altLang="zh-CN" sz="1400" dirty="0" err="1" smtClean="0"/>
              <a:t>foo</a:t>
            </a:r>
            <a:r>
              <a:rPr lang="en-US" altLang="zh-CN" sz="1400" dirty="0" smtClean="0"/>
              <a:t> = computed(function(){</a:t>
            </a:r>
          </a:p>
          <a:p>
            <a:pPr lvl="1">
              <a:buNone/>
            </a:pPr>
            <a:r>
              <a:rPr lang="en-US" altLang="zh-CN" sz="1400" dirty="0" smtClean="0"/>
              <a:t>    return </a:t>
            </a:r>
            <a:r>
              <a:rPr lang="en-US" altLang="zh-CN" sz="1400" dirty="0" err="1" smtClean="0"/>
              <a:t>store.string</a:t>
            </a:r>
            <a:r>
              <a:rPr lang="en-US" altLang="zh-CN" sz="1400" dirty="0" smtClean="0"/>
              <a:t> + '/' + store.num</a:t>
            </a:r>
          </a:p>
          <a:p>
            <a:pPr lvl="1">
              <a:buNone/>
            </a:pPr>
            <a:r>
              <a:rPr lang="en-US" altLang="zh-CN" sz="1400" dirty="0" smtClean="0"/>
              <a:t>})</a:t>
            </a:r>
          </a:p>
          <a:p>
            <a:pPr lvl="1">
              <a:buNone/>
            </a:pPr>
            <a:r>
              <a:rPr lang="en-US" altLang="zh-CN" sz="1400" dirty="0" smtClean="0"/>
              <a:t>console.log(</a:t>
            </a:r>
            <a:r>
              <a:rPr lang="en-US" altLang="zh-CN" sz="1400" dirty="0" err="1" smtClean="0"/>
              <a:t>foo</a:t>
            </a:r>
            <a:r>
              <a:rPr lang="en-US" altLang="zh-CN" sz="1400" dirty="0" smtClean="0"/>
              <a:t>)</a:t>
            </a:r>
          </a:p>
          <a:p>
            <a:pPr lvl="1">
              <a:buNone/>
            </a:pPr>
            <a:r>
              <a:rPr lang="en-US" altLang="zh-CN" sz="1400" dirty="0" smtClean="0"/>
              <a:t>Console.log(</a:t>
            </a:r>
            <a:r>
              <a:rPr lang="en-US" altLang="zh-CN" sz="1400" dirty="0" err="1" smtClean="0"/>
              <a:t>foo.get</a:t>
            </a:r>
            <a:r>
              <a:rPr lang="en-US" altLang="zh-CN" sz="1400" dirty="0" smtClean="0"/>
              <a:t>())</a:t>
            </a:r>
          </a:p>
          <a:p>
            <a:pPr lvl="1">
              <a:buNone/>
            </a:pPr>
            <a:r>
              <a:rPr lang="zh-CN" altLang="en-US" sz="1400" dirty="0" smtClean="0"/>
              <a:t>打印结果如右图，结果是一个</a:t>
            </a:r>
            <a:r>
              <a:rPr lang="en-US" altLang="zh-CN" sz="1400" dirty="0" smtClean="0"/>
              <a:t>computed </a:t>
            </a:r>
            <a:r>
              <a:rPr lang="zh-CN" altLang="en-US" sz="1400" dirty="0" smtClean="0"/>
              <a:t>计算对象</a:t>
            </a:r>
            <a:endParaRPr lang="en-US" altLang="zh-CN" sz="1400" dirty="0" smtClean="0"/>
          </a:p>
          <a:p>
            <a:pPr lvl="1">
              <a:buNone/>
            </a:pPr>
            <a:r>
              <a:rPr lang="zh-CN" altLang="en-US" sz="1400" dirty="0" smtClean="0"/>
              <a:t>可以使用</a:t>
            </a:r>
            <a:r>
              <a:rPr lang="en-US" altLang="zh-CN" sz="1400" dirty="0" smtClean="0"/>
              <a:t>get() </a:t>
            </a:r>
            <a:r>
              <a:rPr lang="zh-CN" altLang="en-US" sz="1400" dirty="0" smtClean="0"/>
              <a:t>方法获取最终值 </a:t>
            </a:r>
            <a:r>
              <a:rPr lang="en-US" altLang="zh-CN" sz="1400" dirty="0" err="1" smtClean="0"/>
              <a:t>foo.get</a:t>
            </a:r>
            <a:r>
              <a:rPr lang="en-US" altLang="zh-CN" sz="1400" dirty="0" smtClean="0"/>
              <a:t>() === hello/10</a:t>
            </a:r>
          </a:p>
          <a:p>
            <a:pPr lvl="1">
              <a:buNone/>
            </a:pPr>
            <a:r>
              <a:rPr lang="en-US" altLang="zh-CN" sz="1400" dirty="0" err="1" smtClean="0"/>
              <a:t>foo</a:t>
            </a:r>
            <a:r>
              <a:rPr lang="zh-CN" altLang="en-US" sz="1400" dirty="0" smtClean="0"/>
              <a:t>结果想要监听变化，需要给</a:t>
            </a:r>
            <a:r>
              <a:rPr lang="en-US" altLang="zh-CN" sz="1400" dirty="0" err="1" smtClean="0"/>
              <a:t>foo</a:t>
            </a:r>
            <a:r>
              <a:rPr lang="zh-CN" altLang="en-US" sz="1400" dirty="0" smtClean="0"/>
              <a:t>添加</a:t>
            </a:r>
            <a:r>
              <a:rPr lang="en-US" altLang="zh-CN" sz="1400" dirty="0" err="1" smtClean="0"/>
              <a:t>observ</a:t>
            </a:r>
            <a:r>
              <a:rPr lang="en-US" altLang="zh-CN" sz="1400" dirty="0" smtClean="0"/>
              <a:t>()</a:t>
            </a:r>
            <a:r>
              <a:rPr lang="zh-CN" altLang="en-US" sz="1400" dirty="0" smtClean="0"/>
              <a:t>方法</a:t>
            </a:r>
            <a:r>
              <a:rPr lang="en-US" altLang="zh-CN" sz="1400" dirty="0" smtClean="0"/>
              <a:t>,</a:t>
            </a:r>
            <a:r>
              <a:rPr lang="zh-CN" altLang="en-US" sz="1400" dirty="0" smtClean="0"/>
              <a:t>接受一个函数参数</a:t>
            </a:r>
            <a:endParaRPr lang="en-US" altLang="zh-CN" sz="1400" dirty="0" smtClean="0"/>
          </a:p>
          <a:p>
            <a:pPr lvl="1">
              <a:buNone/>
            </a:pPr>
            <a:r>
              <a:rPr lang="zh-CN" altLang="en-US" sz="1400" dirty="0" smtClean="0"/>
              <a:t> </a:t>
            </a:r>
            <a:r>
              <a:rPr lang="en-US" altLang="zh-CN" sz="1400" dirty="0" err="1" smtClean="0"/>
              <a:t>foo.observe</a:t>
            </a:r>
            <a:r>
              <a:rPr lang="en-US" altLang="zh-CN" sz="1400" dirty="0" smtClean="0"/>
              <a:t>(function(change){ //change</a:t>
            </a:r>
            <a:r>
              <a:rPr lang="zh-CN" altLang="en-US" sz="1400" dirty="0" smtClean="0"/>
              <a:t>是观察的过程，改变</a:t>
            </a:r>
            <a:r>
              <a:rPr lang="en-US" altLang="zh-CN" sz="1400" dirty="0" smtClean="0"/>
              <a:t>string </a:t>
            </a:r>
            <a:r>
              <a:rPr lang="zh-CN" altLang="en-US" sz="1400" dirty="0" smtClean="0"/>
              <a:t>或者</a:t>
            </a:r>
            <a:r>
              <a:rPr lang="en-US" altLang="zh-CN" sz="1400" dirty="0" smtClean="0"/>
              <a:t>num </a:t>
            </a:r>
            <a:r>
              <a:rPr lang="zh-CN" altLang="en-US" sz="1400" dirty="0" smtClean="0"/>
              <a:t>的值都将被监听到</a:t>
            </a:r>
            <a:endParaRPr lang="en-US" altLang="zh-CN" sz="1400" dirty="0" smtClean="0"/>
          </a:p>
          <a:p>
            <a:pPr lvl="1">
              <a:buNone/>
            </a:pPr>
            <a:r>
              <a:rPr lang="en-US" altLang="zh-CN" sz="1400" dirty="0" smtClean="0"/>
              <a:t>	console.log(change)</a:t>
            </a:r>
            <a:endParaRPr lang="en-US" altLang="zh-CN" sz="1400" dirty="0"/>
          </a:p>
          <a:p>
            <a:pPr lvl="1">
              <a:buNone/>
            </a:pPr>
            <a:r>
              <a:rPr lang="en-US" altLang="zh-CN" sz="1400" dirty="0" smtClean="0"/>
              <a:t>})</a:t>
            </a:r>
          </a:p>
          <a:p>
            <a:pPr lvl="1">
              <a:buNone/>
            </a:pPr>
            <a:r>
              <a:rPr lang="en-US" altLang="zh-CN" sz="1400" dirty="0" smtClean="0"/>
              <a:t>//</a:t>
            </a:r>
            <a:r>
              <a:rPr lang="zh-CN" altLang="en-US" sz="1400" dirty="0" smtClean="0"/>
              <a:t>修改</a:t>
            </a:r>
            <a:r>
              <a:rPr lang="en-US" altLang="zh-CN" sz="1400" dirty="0" smtClean="0"/>
              <a:t>string </a:t>
            </a:r>
            <a:r>
              <a:rPr lang="zh-CN" altLang="en-US" sz="1400" dirty="0" smtClean="0"/>
              <a:t>或者</a:t>
            </a:r>
            <a:r>
              <a:rPr lang="en-US" altLang="zh-CN" sz="1400" dirty="0" smtClean="0"/>
              <a:t>num</a:t>
            </a:r>
          </a:p>
          <a:p>
            <a:pPr lvl="1">
              <a:buNone/>
            </a:pPr>
            <a:r>
              <a:rPr lang="en-US" altLang="zh-CN" sz="1400" dirty="0" err="1"/>
              <a:t>st</a:t>
            </a:r>
            <a:r>
              <a:rPr lang="en-US" altLang="zh-CN" sz="1400" dirty="0" err="1" smtClean="0"/>
              <a:t>ore.string</a:t>
            </a:r>
            <a:r>
              <a:rPr lang="en-US" altLang="zh-CN" sz="1400" dirty="0" smtClean="0"/>
              <a:t> = ‘’world’    store.num=29</a:t>
            </a:r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endParaRPr lang="zh-CN" altLang="en-US" dirty="0"/>
          </a:p>
        </p:txBody>
      </p:sp>
      <p:pic>
        <p:nvPicPr>
          <p:cNvPr id="4" name="图片 3" descr="2BF110C0-7D4D-4841-9CAC-96BC89131B8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306" y="2500306"/>
            <a:ext cx="2627425" cy="2000264"/>
          </a:xfrm>
          <a:prstGeom prst="rect">
            <a:avLst/>
          </a:prstGeom>
        </p:spPr>
      </p:pic>
      <p:pic>
        <p:nvPicPr>
          <p:cNvPr id="5" name="图片 4" descr="C6EBC105-2B25-4fef-9609-ACB63EDFE28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48" y="5767273"/>
            <a:ext cx="3820771" cy="109072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autorun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自动追踪所引用的可观察数据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不会产生一个新的可被观察的值</a:t>
            </a:r>
            <a:endParaRPr lang="en-US" altLang="zh-CN" sz="2000" dirty="0" smtClean="0"/>
          </a:p>
          <a:p>
            <a:pPr lvl="1"/>
            <a:r>
              <a:rPr lang="zh-CN" altLang="en-US" sz="1600" dirty="0" smtClean="0"/>
              <a:t>例如：</a:t>
            </a:r>
            <a:endParaRPr lang="en-US" altLang="zh-CN" sz="1600" dirty="0" smtClean="0"/>
          </a:p>
          <a:p>
            <a:pPr lvl="1"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 class Store{</a:t>
            </a:r>
          </a:p>
          <a:p>
            <a:pPr lvl="2">
              <a:buNone/>
            </a:pPr>
            <a:r>
              <a:rPr lang="en-US" altLang="zh-CN" sz="1200" dirty="0" smtClean="0"/>
              <a:t>    @observable </a:t>
            </a:r>
            <a:r>
              <a:rPr lang="en-US" altLang="zh-CN" sz="1200" dirty="0" err="1" smtClean="0"/>
              <a:t>arr</a:t>
            </a:r>
            <a:r>
              <a:rPr lang="en-US" altLang="zh-CN" sz="1200" dirty="0" smtClean="0"/>
              <a:t> = [];</a:t>
            </a:r>
          </a:p>
          <a:p>
            <a:pPr lvl="2">
              <a:buNone/>
            </a:pPr>
            <a:r>
              <a:rPr lang="en-US" altLang="zh-CN" sz="1200" dirty="0" smtClean="0"/>
              <a:t>    @observable num = 10;</a:t>
            </a:r>
          </a:p>
          <a:p>
            <a:pPr lvl="2">
              <a:buNone/>
            </a:pPr>
            <a:r>
              <a:rPr lang="en-US" altLang="zh-CN" sz="1200" dirty="0" smtClean="0"/>
              <a:t>    @observable string = 'hello'</a:t>
            </a:r>
          </a:p>
          <a:p>
            <a:pPr lvl="2">
              <a:buNone/>
            </a:pPr>
            <a:r>
              <a:rPr lang="en-US" altLang="zh-CN" sz="1200" dirty="0" smtClean="0"/>
              <a:t>}</a:t>
            </a:r>
          </a:p>
          <a:p>
            <a:pPr lvl="1">
              <a:buNone/>
            </a:pPr>
            <a:r>
              <a:rPr lang="en-US" altLang="zh-CN" sz="1600" dirty="0" smtClean="0"/>
              <a:t>	//computed</a:t>
            </a:r>
          </a:p>
          <a:p>
            <a:pPr lvl="1">
              <a:buNone/>
            </a:pP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var</a:t>
            </a:r>
            <a:r>
              <a:rPr lang="en-US" altLang="zh-CN" sz="1600" dirty="0" smtClean="0"/>
              <a:t> store = new Store()</a:t>
            </a:r>
            <a:endParaRPr lang="en-US" altLang="zh-CN" sz="1200" dirty="0" smtClean="0"/>
          </a:p>
          <a:p>
            <a:pPr lvl="1">
              <a:buNone/>
            </a:pPr>
            <a:r>
              <a:rPr lang="en-US" altLang="zh-CN" sz="1200" dirty="0"/>
              <a:t>	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autorun</a:t>
            </a:r>
            <a:r>
              <a:rPr lang="en-US" altLang="zh-CN" sz="1200" dirty="0" smtClean="0"/>
              <a:t>(()=&gt;{ //</a:t>
            </a:r>
            <a:r>
              <a:rPr lang="zh-CN" altLang="en-US" sz="1200" dirty="0" smtClean="0"/>
              <a:t>该方法接收函数参数</a:t>
            </a:r>
            <a:endParaRPr lang="en-US" altLang="zh-CN" sz="1200" dirty="0" smtClean="0"/>
          </a:p>
          <a:p>
            <a:pPr lvl="1">
              <a:buNone/>
            </a:pPr>
            <a:r>
              <a:rPr lang="en-US" altLang="zh-CN" sz="1200" dirty="0" smtClean="0"/>
              <a:t>   		 console.log(store.num)</a:t>
            </a:r>
          </a:p>
          <a:p>
            <a:pPr lvl="1">
              <a:buNone/>
            </a:pPr>
            <a:r>
              <a:rPr lang="en-US" altLang="zh-CN" sz="1200" dirty="0" smtClean="0"/>
              <a:t>		})</a:t>
            </a:r>
          </a:p>
          <a:p>
            <a:pPr lvl="1">
              <a:buNone/>
            </a:pPr>
            <a:r>
              <a:rPr lang="en-US" altLang="zh-CN" sz="1200" dirty="0" smtClean="0"/>
              <a:t>	store.num = 33;</a:t>
            </a:r>
          </a:p>
          <a:p>
            <a:pPr lvl="1">
              <a:buNone/>
            </a:pPr>
            <a:r>
              <a:rPr lang="zh-CN" altLang="en-US" sz="1200" dirty="0" smtClean="0"/>
              <a:t>控制台打印结果，分别是 </a:t>
            </a:r>
            <a:r>
              <a:rPr lang="en-US" altLang="zh-CN" sz="1200" dirty="0" smtClean="0"/>
              <a:t>10,33</a:t>
            </a:r>
          </a:p>
          <a:p>
            <a:pPr lvl="1">
              <a:buNone/>
            </a:pPr>
            <a:r>
              <a:rPr lang="en-US" altLang="zh-CN" sz="1200" dirty="0" err="1" smtClean="0"/>
              <a:t>Autorun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会首先执行一遍初始值的变化，当改变</a:t>
            </a:r>
            <a:r>
              <a:rPr lang="en-US" altLang="zh-CN" sz="1200" dirty="0" smtClean="0"/>
              <a:t>num </a:t>
            </a:r>
            <a:r>
              <a:rPr lang="zh-CN" altLang="en-US" sz="1200" dirty="0" smtClean="0"/>
              <a:t>的值得时候，会自动监听到变化，并作出相应的反映</a:t>
            </a:r>
            <a:endParaRPr lang="en-US" altLang="zh-CN" sz="1200" dirty="0" smtClean="0"/>
          </a:p>
          <a:p>
            <a:pPr lvl="1">
              <a:buNone/>
            </a:pPr>
            <a:r>
              <a:rPr lang="en-US" altLang="zh-CN" sz="1600" dirty="0" smtClean="0"/>
              <a:t>	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when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提供了条件执行逻辑，相当于</a:t>
            </a:r>
            <a:r>
              <a:rPr lang="en-US" altLang="zh-CN" sz="2000" dirty="0" err="1" smtClean="0"/>
              <a:t>autorun</a:t>
            </a:r>
            <a:r>
              <a:rPr lang="zh-CN" altLang="en-US" sz="2000" dirty="0" smtClean="0"/>
              <a:t>的变种，当符合条件是，才会作出相应的反映</a:t>
            </a:r>
            <a:endParaRPr lang="en-US" altLang="zh-CN" sz="2000" dirty="0" smtClean="0"/>
          </a:p>
          <a:p>
            <a:r>
              <a:rPr lang="zh-CN" altLang="en-US" sz="2000" dirty="0" smtClean="0"/>
              <a:t>例如：</a:t>
            </a:r>
            <a:endParaRPr lang="en-US" altLang="zh-CN" sz="2000" dirty="0" smtClean="0"/>
          </a:p>
          <a:p>
            <a:pPr lvl="1">
              <a:buNone/>
            </a:pPr>
            <a:r>
              <a:rPr lang="en-US" altLang="zh-CN" sz="1600" dirty="0" smtClean="0"/>
              <a:t> class Store{</a:t>
            </a:r>
          </a:p>
          <a:p>
            <a:pPr lvl="2">
              <a:buNone/>
            </a:pPr>
            <a:r>
              <a:rPr lang="en-US" altLang="zh-CN" sz="1200" dirty="0" smtClean="0"/>
              <a:t>    @observable </a:t>
            </a:r>
            <a:r>
              <a:rPr lang="en-US" altLang="zh-CN" sz="1200" dirty="0" err="1" smtClean="0"/>
              <a:t>arr</a:t>
            </a:r>
            <a:r>
              <a:rPr lang="en-US" altLang="zh-CN" sz="1200" dirty="0" smtClean="0"/>
              <a:t> = [];</a:t>
            </a:r>
          </a:p>
          <a:p>
            <a:pPr lvl="2">
              <a:buNone/>
            </a:pPr>
            <a:r>
              <a:rPr lang="en-US" altLang="zh-CN" sz="1200" dirty="0" smtClean="0"/>
              <a:t>    @observable num = 10;</a:t>
            </a:r>
          </a:p>
          <a:p>
            <a:pPr lvl="2">
              <a:buNone/>
            </a:pPr>
            <a:r>
              <a:rPr lang="en-US" altLang="zh-CN" sz="1200" dirty="0" smtClean="0"/>
              <a:t>    @observable string = 'hello‘</a:t>
            </a:r>
          </a:p>
          <a:p>
            <a:pPr lvl="2">
              <a:buNone/>
            </a:pPr>
            <a:r>
              <a:rPr lang="en-US" altLang="zh-CN" sz="1200" dirty="0" smtClean="0"/>
              <a:t>     @observable </a:t>
            </a:r>
            <a:r>
              <a:rPr lang="en-US" altLang="zh-CN" sz="1200" dirty="0" err="1" smtClean="0"/>
              <a:t>bool</a:t>
            </a:r>
            <a:r>
              <a:rPr lang="en-US" altLang="zh-CN" sz="1200" dirty="0" smtClean="0"/>
              <a:t> =  false</a:t>
            </a:r>
          </a:p>
          <a:p>
            <a:pPr lvl="2">
              <a:buNone/>
            </a:pPr>
            <a:r>
              <a:rPr lang="en-US" altLang="zh-CN" sz="1200" dirty="0" smtClean="0"/>
              <a:t>}</a:t>
            </a:r>
          </a:p>
          <a:p>
            <a:pPr lvl="1">
              <a:buNone/>
            </a:pPr>
            <a:r>
              <a:rPr lang="en-US" altLang="zh-CN" sz="1600" dirty="0" smtClean="0"/>
              <a:t>	//computed</a:t>
            </a:r>
          </a:p>
          <a:p>
            <a:pPr lvl="1">
              <a:buNone/>
            </a:pP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var</a:t>
            </a:r>
            <a:r>
              <a:rPr lang="en-US" altLang="zh-CN" sz="1600" dirty="0" smtClean="0"/>
              <a:t> store = new Store()</a:t>
            </a:r>
          </a:p>
          <a:p>
            <a:pPr lvl="1"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when() </a:t>
            </a:r>
            <a:r>
              <a:rPr lang="zh-CN" altLang="en-US" sz="1600" dirty="0" smtClean="0"/>
              <a:t>接收两个参数，第一个是条件，第二个是反应值</a:t>
            </a:r>
            <a:endParaRPr lang="en-US" altLang="zh-CN" sz="1200" dirty="0" smtClean="0"/>
          </a:p>
          <a:p>
            <a:pPr lvl="1">
              <a:buNone/>
            </a:pPr>
            <a:r>
              <a:rPr lang="en-US" altLang="zh-CN" sz="1200" dirty="0" smtClean="0"/>
              <a:t>	when(()=&gt;</a:t>
            </a:r>
            <a:r>
              <a:rPr lang="en-US" altLang="zh-CN" sz="1200" dirty="0" err="1" smtClean="0"/>
              <a:t>store.bool</a:t>
            </a:r>
            <a:r>
              <a:rPr lang="en-US" altLang="zh-CN" sz="1200" dirty="0" smtClean="0"/>
              <a:t>,()=&gt;console.log("it's true"))</a:t>
            </a:r>
          </a:p>
          <a:p>
            <a:pPr lvl="1">
              <a:buNone/>
            </a:pPr>
            <a:r>
              <a:rPr lang="en-US" altLang="zh-CN" sz="1200" dirty="0" smtClean="0"/>
              <a:t>	// </a:t>
            </a:r>
            <a:r>
              <a:rPr lang="zh-CN" altLang="en-US" sz="1200" dirty="0" smtClean="0"/>
              <a:t>当修改</a:t>
            </a:r>
            <a:r>
              <a:rPr lang="en-US" altLang="zh-CN" sz="1200" dirty="0" err="1" smtClean="0"/>
              <a:t>bool</a:t>
            </a:r>
            <a:r>
              <a:rPr lang="zh-CN" altLang="en-US" sz="1200" dirty="0" smtClean="0"/>
              <a:t>值 为真时，会自动作出相应的反应</a:t>
            </a:r>
          </a:p>
          <a:p>
            <a:pPr lvl="1">
              <a:buNone/>
            </a:pPr>
            <a:r>
              <a:rPr lang="en-US" altLang="zh-CN" sz="1200" dirty="0" smtClean="0"/>
              <a:t>	</a:t>
            </a:r>
            <a:r>
              <a:rPr lang="en-US" altLang="zh-CN" sz="1200" dirty="0" err="1" smtClean="0"/>
              <a:t>store.bool</a:t>
            </a:r>
            <a:r>
              <a:rPr lang="en-US" altLang="zh-CN" sz="1200" dirty="0" smtClean="0"/>
              <a:t> = true</a:t>
            </a:r>
          </a:p>
          <a:p>
            <a:pPr lvl="1">
              <a:buNone/>
            </a:pPr>
            <a:r>
              <a:rPr lang="en-US" altLang="zh-CN" sz="1200" dirty="0" smtClean="0"/>
              <a:t>	</a:t>
            </a:r>
            <a:r>
              <a:rPr lang="zh-CN" altLang="en-US" sz="1200" dirty="0" smtClean="0"/>
              <a:t>控制台打印值为</a:t>
            </a:r>
            <a:r>
              <a:rPr lang="en-US" altLang="zh-CN" sz="1200" dirty="0" smtClean="0"/>
              <a:t>it’s  true</a:t>
            </a:r>
          </a:p>
          <a:p>
            <a:pPr lvl="1">
              <a:buNone/>
            </a:pPr>
            <a:r>
              <a:rPr lang="en-US" altLang="zh-CN" sz="1200" dirty="0"/>
              <a:t>	</a:t>
            </a:r>
            <a:r>
              <a:rPr lang="en-US" altLang="zh-CN" sz="1200" dirty="0" smtClean="0"/>
              <a:t>//</a:t>
            </a:r>
            <a:r>
              <a:rPr lang="zh-CN" altLang="en-US" sz="1200" dirty="0" smtClean="0"/>
              <a:t>当条件一开始就为</a:t>
            </a:r>
            <a:r>
              <a:rPr lang="en-US" altLang="zh-CN" sz="1200" dirty="0" smtClean="0"/>
              <a:t>true</a:t>
            </a:r>
            <a:r>
              <a:rPr lang="zh-CN" altLang="en-US" sz="1200" dirty="0" smtClean="0"/>
              <a:t>时，会立即同步执行</a:t>
            </a:r>
            <a:endParaRPr lang="en-US" altLang="zh-CN" sz="1200" dirty="0" smtClean="0"/>
          </a:p>
          <a:p>
            <a:pPr lvl="1">
              <a:buNone/>
            </a:pPr>
            <a:endParaRPr lang="en-US" altLang="zh-CN" sz="1200" dirty="0" smtClean="0"/>
          </a:p>
          <a:p>
            <a:pPr lvl="1">
              <a:buNone/>
            </a:pPr>
            <a:endParaRPr lang="zh-CN" alt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437</Words>
  <Application>Microsoft Office PowerPoint</Application>
  <PresentationFormat>全屏显示(4:3)</PresentationFormat>
  <Paragraphs>141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Mobx</vt:lpstr>
      <vt:lpstr>理解Mobx</vt:lpstr>
      <vt:lpstr>Mobx 基础语法</vt:lpstr>
      <vt:lpstr>observable</vt:lpstr>
      <vt:lpstr>Observable </vt:lpstr>
      <vt:lpstr>Mobx  API</vt:lpstr>
      <vt:lpstr>computed</vt:lpstr>
      <vt:lpstr>autorun</vt:lpstr>
      <vt:lpstr>when</vt:lpstr>
      <vt:lpstr>reaction</vt:lpstr>
      <vt:lpstr>修改可观察数据API</vt:lpstr>
      <vt:lpstr>严格模式</vt:lpstr>
      <vt:lpstr>Mobx 的应用mob-react</vt:lpstr>
      <vt:lpstr>与redux比较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Mobx</dc:title>
  <dc:creator>903199865@qq.com</dc:creator>
  <cp:lastModifiedBy>903199865@qq.com</cp:lastModifiedBy>
  <cp:revision>128</cp:revision>
  <dcterms:created xsi:type="dcterms:W3CDTF">2020-05-30T10:52:03Z</dcterms:created>
  <dcterms:modified xsi:type="dcterms:W3CDTF">2020-05-31T05:10:16Z</dcterms:modified>
</cp:coreProperties>
</file>