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6"/>
  </p:normalViewPr>
  <p:slideViewPr>
    <p:cSldViewPr snapToGrid="0" snapToObjects="1">
      <p:cViewPr varScale="1">
        <p:scale>
          <a:sx n="102" d="100"/>
          <a:sy n="102"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0ABF6-8E45-C24A-B4B6-74A2D12ED09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553610-4176-FF4E-8A3E-7E630F1CFF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83C488A-0044-5A41-9A48-598B09FC4964}"/>
              </a:ext>
            </a:extLst>
          </p:cNvPr>
          <p:cNvSpPr>
            <a:spLocks noGrp="1"/>
          </p:cNvSpPr>
          <p:nvPr>
            <p:ph type="dt" sz="half" idx="10"/>
          </p:nvPr>
        </p:nvSpPr>
        <p:spPr/>
        <p:txBody>
          <a:bodyPr/>
          <a:lstStyle/>
          <a:p>
            <a:fld id="{9773D76C-E55C-8E47-8FB7-D15D42CB748F}" type="datetimeFigureOut">
              <a:rPr lang="es-ES" smtClean="0"/>
              <a:t>5/11/19</a:t>
            </a:fld>
            <a:endParaRPr lang="es-ES"/>
          </a:p>
        </p:txBody>
      </p:sp>
      <p:sp>
        <p:nvSpPr>
          <p:cNvPr id="5" name="Marcador de pie de página 4">
            <a:extLst>
              <a:ext uri="{FF2B5EF4-FFF2-40B4-BE49-F238E27FC236}">
                <a16:creationId xmlns:a16="http://schemas.microsoft.com/office/drawing/2014/main" id="{D2E4711F-B53A-EA4D-8C2F-EBFC2B69F89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F344201-9E17-254B-BC90-DC03A772BE99}"/>
              </a:ext>
            </a:extLst>
          </p:cNvPr>
          <p:cNvSpPr>
            <a:spLocks noGrp="1"/>
          </p:cNvSpPr>
          <p:nvPr>
            <p:ph type="sldNum" sz="quarter" idx="12"/>
          </p:nvPr>
        </p:nvSpPr>
        <p:spPr/>
        <p:txBody>
          <a:bodyPr/>
          <a:lstStyle/>
          <a:p>
            <a:fld id="{64B40A51-9DA2-1F41-8664-581C5FFFB02B}" type="slidenum">
              <a:rPr lang="es-ES" smtClean="0"/>
              <a:t>‹Nº›</a:t>
            </a:fld>
            <a:endParaRPr lang="es-ES"/>
          </a:p>
        </p:txBody>
      </p:sp>
    </p:spTree>
    <p:extLst>
      <p:ext uri="{BB962C8B-B14F-4D97-AF65-F5344CB8AC3E}">
        <p14:creationId xmlns:p14="http://schemas.microsoft.com/office/powerpoint/2010/main" val="183985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80878B-E281-0443-BA67-61791F14800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F32D647-C6A5-2646-B885-65946862B13E}"/>
              </a:ext>
            </a:extLst>
          </p:cNvPr>
          <p:cNvSpPr>
            <a:spLocks noGrp="1"/>
          </p:cNvSpPr>
          <p:nvPr>
            <p:ph type="body" orient="vert" idx="1"/>
          </p:nvPr>
        </p:nvSpPr>
        <p:spPr/>
        <p:txBody>
          <a:bodyPr vert="eaVert"/>
          <a:lstStyle/>
          <a:p>
            <a:r>
              <a:rPr lang="es-ES"/>
              <a:t>Editar los estilos de texto del patrón
Segundo nivel
Tercer nivel
Cuarto nivel
Quinto nivel</a:t>
            </a:r>
          </a:p>
        </p:txBody>
      </p:sp>
      <p:sp>
        <p:nvSpPr>
          <p:cNvPr id="4" name="Marcador de fecha 3">
            <a:extLst>
              <a:ext uri="{FF2B5EF4-FFF2-40B4-BE49-F238E27FC236}">
                <a16:creationId xmlns:a16="http://schemas.microsoft.com/office/drawing/2014/main" id="{2FD99234-D732-B845-9EC7-300A521D97DF}"/>
              </a:ext>
            </a:extLst>
          </p:cNvPr>
          <p:cNvSpPr>
            <a:spLocks noGrp="1"/>
          </p:cNvSpPr>
          <p:nvPr>
            <p:ph type="dt" sz="half" idx="10"/>
          </p:nvPr>
        </p:nvSpPr>
        <p:spPr/>
        <p:txBody>
          <a:bodyPr/>
          <a:lstStyle/>
          <a:p>
            <a:fld id="{9773D76C-E55C-8E47-8FB7-D15D42CB748F}" type="datetimeFigureOut">
              <a:rPr lang="es-ES" smtClean="0"/>
              <a:t>5/11/19</a:t>
            </a:fld>
            <a:endParaRPr lang="es-ES"/>
          </a:p>
        </p:txBody>
      </p:sp>
      <p:sp>
        <p:nvSpPr>
          <p:cNvPr id="5" name="Marcador de pie de página 4">
            <a:extLst>
              <a:ext uri="{FF2B5EF4-FFF2-40B4-BE49-F238E27FC236}">
                <a16:creationId xmlns:a16="http://schemas.microsoft.com/office/drawing/2014/main" id="{20FD6B91-BB7C-5C4E-8F67-A67602D19C5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BFA7546-618E-2048-A7AA-926D811D99E5}"/>
              </a:ext>
            </a:extLst>
          </p:cNvPr>
          <p:cNvSpPr>
            <a:spLocks noGrp="1"/>
          </p:cNvSpPr>
          <p:nvPr>
            <p:ph type="sldNum" sz="quarter" idx="12"/>
          </p:nvPr>
        </p:nvSpPr>
        <p:spPr/>
        <p:txBody>
          <a:bodyPr/>
          <a:lstStyle/>
          <a:p>
            <a:fld id="{64B40A51-9DA2-1F41-8664-581C5FFFB02B}" type="slidenum">
              <a:rPr lang="es-ES" smtClean="0"/>
              <a:t>‹Nº›</a:t>
            </a:fld>
            <a:endParaRPr lang="es-ES"/>
          </a:p>
        </p:txBody>
      </p:sp>
    </p:spTree>
    <p:extLst>
      <p:ext uri="{BB962C8B-B14F-4D97-AF65-F5344CB8AC3E}">
        <p14:creationId xmlns:p14="http://schemas.microsoft.com/office/powerpoint/2010/main" val="130135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6FA106-8783-0848-B6FD-5C797C9092A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C1FF9E1-908D-8C48-9BC8-401969E84D62}"/>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p>
        </p:txBody>
      </p:sp>
      <p:sp>
        <p:nvSpPr>
          <p:cNvPr id="4" name="Marcador de fecha 3">
            <a:extLst>
              <a:ext uri="{FF2B5EF4-FFF2-40B4-BE49-F238E27FC236}">
                <a16:creationId xmlns:a16="http://schemas.microsoft.com/office/drawing/2014/main" id="{E8272583-4564-364B-8569-FDBE256D4766}"/>
              </a:ext>
            </a:extLst>
          </p:cNvPr>
          <p:cNvSpPr>
            <a:spLocks noGrp="1"/>
          </p:cNvSpPr>
          <p:nvPr>
            <p:ph type="dt" sz="half" idx="10"/>
          </p:nvPr>
        </p:nvSpPr>
        <p:spPr/>
        <p:txBody>
          <a:bodyPr/>
          <a:lstStyle/>
          <a:p>
            <a:fld id="{9773D76C-E55C-8E47-8FB7-D15D42CB748F}" type="datetimeFigureOut">
              <a:rPr lang="es-ES" smtClean="0"/>
              <a:t>5/11/19</a:t>
            </a:fld>
            <a:endParaRPr lang="es-ES"/>
          </a:p>
        </p:txBody>
      </p:sp>
      <p:sp>
        <p:nvSpPr>
          <p:cNvPr id="5" name="Marcador de pie de página 4">
            <a:extLst>
              <a:ext uri="{FF2B5EF4-FFF2-40B4-BE49-F238E27FC236}">
                <a16:creationId xmlns:a16="http://schemas.microsoft.com/office/drawing/2014/main" id="{10DBBFC8-C7C5-C240-8105-BBEB1E0E1B0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B40DF2F-5838-5144-90C7-CA110DA1B8C2}"/>
              </a:ext>
            </a:extLst>
          </p:cNvPr>
          <p:cNvSpPr>
            <a:spLocks noGrp="1"/>
          </p:cNvSpPr>
          <p:nvPr>
            <p:ph type="sldNum" sz="quarter" idx="12"/>
          </p:nvPr>
        </p:nvSpPr>
        <p:spPr/>
        <p:txBody>
          <a:bodyPr/>
          <a:lstStyle/>
          <a:p>
            <a:fld id="{64B40A51-9DA2-1F41-8664-581C5FFFB02B}" type="slidenum">
              <a:rPr lang="es-ES" smtClean="0"/>
              <a:t>‹Nº›</a:t>
            </a:fld>
            <a:endParaRPr lang="es-ES"/>
          </a:p>
        </p:txBody>
      </p:sp>
    </p:spTree>
    <p:extLst>
      <p:ext uri="{BB962C8B-B14F-4D97-AF65-F5344CB8AC3E}">
        <p14:creationId xmlns:p14="http://schemas.microsoft.com/office/powerpoint/2010/main" val="391788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1B7440-69E6-5849-AB8C-37815307494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963C082-F0B6-AB43-89FB-BD5BDF9A904C}"/>
              </a:ext>
            </a:extLst>
          </p:cNvPr>
          <p:cNvSpPr>
            <a:spLocks noGrp="1"/>
          </p:cNvSpPr>
          <p:nvPr>
            <p:ph idx="1"/>
          </p:nvPr>
        </p:nvSpPr>
        <p:spPr/>
        <p:txBody>
          <a:bodyPr/>
          <a:lstStyle/>
          <a:p>
            <a:r>
              <a:rPr lang="es-ES"/>
              <a:t>Editar los estilos de texto del patrón
Segundo nivel
Tercer nivel
Cuarto nivel
Quinto nivel</a:t>
            </a:r>
          </a:p>
        </p:txBody>
      </p:sp>
      <p:sp>
        <p:nvSpPr>
          <p:cNvPr id="4" name="Marcador de fecha 3">
            <a:extLst>
              <a:ext uri="{FF2B5EF4-FFF2-40B4-BE49-F238E27FC236}">
                <a16:creationId xmlns:a16="http://schemas.microsoft.com/office/drawing/2014/main" id="{2501DA75-9147-7C46-9F61-71020391462D}"/>
              </a:ext>
            </a:extLst>
          </p:cNvPr>
          <p:cNvSpPr>
            <a:spLocks noGrp="1"/>
          </p:cNvSpPr>
          <p:nvPr>
            <p:ph type="dt" sz="half" idx="10"/>
          </p:nvPr>
        </p:nvSpPr>
        <p:spPr/>
        <p:txBody>
          <a:bodyPr/>
          <a:lstStyle/>
          <a:p>
            <a:fld id="{9773D76C-E55C-8E47-8FB7-D15D42CB748F}" type="datetimeFigureOut">
              <a:rPr lang="es-ES" smtClean="0"/>
              <a:t>5/11/19</a:t>
            </a:fld>
            <a:endParaRPr lang="es-ES"/>
          </a:p>
        </p:txBody>
      </p:sp>
      <p:sp>
        <p:nvSpPr>
          <p:cNvPr id="5" name="Marcador de pie de página 4">
            <a:extLst>
              <a:ext uri="{FF2B5EF4-FFF2-40B4-BE49-F238E27FC236}">
                <a16:creationId xmlns:a16="http://schemas.microsoft.com/office/drawing/2014/main" id="{49C93B69-38D4-9F4F-BB41-59B6C4C0BC7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FCA7D2F-E714-B94E-818D-34D2FD019C34}"/>
              </a:ext>
            </a:extLst>
          </p:cNvPr>
          <p:cNvSpPr>
            <a:spLocks noGrp="1"/>
          </p:cNvSpPr>
          <p:nvPr>
            <p:ph type="sldNum" sz="quarter" idx="12"/>
          </p:nvPr>
        </p:nvSpPr>
        <p:spPr/>
        <p:txBody>
          <a:bodyPr/>
          <a:lstStyle/>
          <a:p>
            <a:fld id="{64B40A51-9DA2-1F41-8664-581C5FFFB02B}" type="slidenum">
              <a:rPr lang="es-ES" smtClean="0"/>
              <a:t>‹Nº›</a:t>
            </a:fld>
            <a:endParaRPr lang="es-ES"/>
          </a:p>
        </p:txBody>
      </p:sp>
    </p:spTree>
    <p:extLst>
      <p:ext uri="{BB962C8B-B14F-4D97-AF65-F5344CB8AC3E}">
        <p14:creationId xmlns:p14="http://schemas.microsoft.com/office/powerpoint/2010/main" val="54056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97927-8222-A141-9454-1BE02A83F44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684C625-D5FE-0C4D-82B8-4B7D2B51E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p>
        </p:txBody>
      </p:sp>
      <p:sp>
        <p:nvSpPr>
          <p:cNvPr id="4" name="Marcador de fecha 3">
            <a:extLst>
              <a:ext uri="{FF2B5EF4-FFF2-40B4-BE49-F238E27FC236}">
                <a16:creationId xmlns:a16="http://schemas.microsoft.com/office/drawing/2014/main" id="{83FBF747-0849-F344-B7FA-587B2E278241}"/>
              </a:ext>
            </a:extLst>
          </p:cNvPr>
          <p:cNvSpPr>
            <a:spLocks noGrp="1"/>
          </p:cNvSpPr>
          <p:nvPr>
            <p:ph type="dt" sz="half" idx="10"/>
          </p:nvPr>
        </p:nvSpPr>
        <p:spPr/>
        <p:txBody>
          <a:bodyPr/>
          <a:lstStyle/>
          <a:p>
            <a:fld id="{9773D76C-E55C-8E47-8FB7-D15D42CB748F}" type="datetimeFigureOut">
              <a:rPr lang="es-ES" smtClean="0"/>
              <a:t>5/11/19</a:t>
            </a:fld>
            <a:endParaRPr lang="es-ES"/>
          </a:p>
        </p:txBody>
      </p:sp>
      <p:sp>
        <p:nvSpPr>
          <p:cNvPr id="5" name="Marcador de pie de página 4">
            <a:extLst>
              <a:ext uri="{FF2B5EF4-FFF2-40B4-BE49-F238E27FC236}">
                <a16:creationId xmlns:a16="http://schemas.microsoft.com/office/drawing/2014/main" id="{5B5261B5-F13D-EE48-A916-2E4D042B5F6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0F8EAE-F09C-A844-93D1-A12F508008D6}"/>
              </a:ext>
            </a:extLst>
          </p:cNvPr>
          <p:cNvSpPr>
            <a:spLocks noGrp="1"/>
          </p:cNvSpPr>
          <p:nvPr>
            <p:ph type="sldNum" sz="quarter" idx="12"/>
          </p:nvPr>
        </p:nvSpPr>
        <p:spPr/>
        <p:txBody>
          <a:bodyPr/>
          <a:lstStyle/>
          <a:p>
            <a:fld id="{64B40A51-9DA2-1F41-8664-581C5FFFB02B}" type="slidenum">
              <a:rPr lang="es-ES" smtClean="0"/>
              <a:t>‹Nº›</a:t>
            </a:fld>
            <a:endParaRPr lang="es-ES"/>
          </a:p>
        </p:txBody>
      </p:sp>
    </p:spTree>
    <p:extLst>
      <p:ext uri="{BB962C8B-B14F-4D97-AF65-F5344CB8AC3E}">
        <p14:creationId xmlns:p14="http://schemas.microsoft.com/office/powerpoint/2010/main" val="147037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6076A-E3AA-A748-AB51-FB074DF420C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1F03FF5-BA18-1448-8C75-8ACA8691D5BF}"/>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p>
        </p:txBody>
      </p:sp>
      <p:sp>
        <p:nvSpPr>
          <p:cNvPr id="4" name="Marcador de contenido 3">
            <a:extLst>
              <a:ext uri="{FF2B5EF4-FFF2-40B4-BE49-F238E27FC236}">
                <a16:creationId xmlns:a16="http://schemas.microsoft.com/office/drawing/2014/main" id="{89147FD7-81C5-2641-8467-A789B3840436}"/>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p>
        </p:txBody>
      </p:sp>
      <p:sp>
        <p:nvSpPr>
          <p:cNvPr id="5" name="Marcador de fecha 4">
            <a:extLst>
              <a:ext uri="{FF2B5EF4-FFF2-40B4-BE49-F238E27FC236}">
                <a16:creationId xmlns:a16="http://schemas.microsoft.com/office/drawing/2014/main" id="{89A23BA9-6874-B74B-847C-53B8D0F3053F}"/>
              </a:ext>
            </a:extLst>
          </p:cNvPr>
          <p:cNvSpPr>
            <a:spLocks noGrp="1"/>
          </p:cNvSpPr>
          <p:nvPr>
            <p:ph type="dt" sz="half" idx="10"/>
          </p:nvPr>
        </p:nvSpPr>
        <p:spPr/>
        <p:txBody>
          <a:bodyPr/>
          <a:lstStyle/>
          <a:p>
            <a:fld id="{9773D76C-E55C-8E47-8FB7-D15D42CB748F}" type="datetimeFigureOut">
              <a:rPr lang="es-ES" smtClean="0"/>
              <a:t>5/11/19</a:t>
            </a:fld>
            <a:endParaRPr lang="es-ES"/>
          </a:p>
        </p:txBody>
      </p:sp>
      <p:sp>
        <p:nvSpPr>
          <p:cNvPr id="6" name="Marcador de pie de página 5">
            <a:extLst>
              <a:ext uri="{FF2B5EF4-FFF2-40B4-BE49-F238E27FC236}">
                <a16:creationId xmlns:a16="http://schemas.microsoft.com/office/drawing/2014/main" id="{DB395FCE-8B7A-4246-9D3F-1843751FB84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C8E075C-12D9-1744-8CAB-75DFF2BE59E6}"/>
              </a:ext>
            </a:extLst>
          </p:cNvPr>
          <p:cNvSpPr>
            <a:spLocks noGrp="1"/>
          </p:cNvSpPr>
          <p:nvPr>
            <p:ph type="sldNum" sz="quarter" idx="12"/>
          </p:nvPr>
        </p:nvSpPr>
        <p:spPr/>
        <p:txBody>
          <a:bodyPr/>
          <a:lstStyle/>
          <a:p>
            <a:fld id="{64B40A51-9DA2-1F41-8664-581C5FFFB02B}" type="slidenum">
              <a:rPr lang="es-ES" smtClean="0"/>
              <a:t>‹Nº›</a:t>
            </a:fld>
            <a:endParaRPr lang="es-ES"/>
          </a:p>
        </p:txBody>
      </p:sp>
    </p:spTree>
    <p:extLst>
      <p:ext uri="{BB962C8B-B14F-4D97-AF65-F5344CB8AC3E}">
        <p14:creationId xmlns:p14="http://schemas.microsoft.com/office/powerpoint/2010/main" val="285909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1E442D-1D28-CB43-AC77-D4365E16898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567E515-0EE8-DD4A-90C7-FFBFD3C31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p>
        </p:txBody>
      </p:sp>
      <p:sp>
        <p:nvSpPr>
          <p:cNvPr id="4" name="Marcador de contenido 3">
            <a:extLst>
              <a:ext uri="{FF2B5EF4-FFF2-40B4-BE49-F238E27FC236}">
                <a16:creationId xmlns:a16="http://schemas.microsoft.com/office/drawing/2014/main" id="{60DB3BAC-9161-3046-92DD-B6653639BFF1}"/>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p>
        </p:txBody>
      </p:sp>
      <p:sp>
        <p:nvSpPr>
          <p:cNvPr id="5" name="Marcador de texto 4">
            <a:extLst>
              <a:ext uri="{FF2B5EF4-FFF2-40B4-BE49-F238E27FC236}">
                <a16:creationId xmlns:a16="http://schemas.microsoft.com/office/drawing/2014/main" id="{616F3A1C-D461-2E40-8609-E077AD641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p>
        </p:txBody>
      </p:sp>
      <p:sp>
        <p:nvSpPr>
          <p:cNvPr id="6" name="Marcador de contenido 5">
            <a:extLst>
              <a:ext uri="{FF2B5EF4-FFF2-40B4-BE49-F238E27FC236}">
                <a16:creationId xmlns:a16="http://schemas.microsoft.com/office/drawing/2014/main" id="{C06AD4EE-C29E-2943-9928-15B05DAD60EC}"/>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p>
        </p:txBody>
      </p:sp>
      <p:sp>
        <p:nvSpPr>
          <p:cNvPr id="7" name="Marcador de fecha 6">
            <a:extLst>
              <a:ext uri="{FF2B5EF4-FFF2-40B4-BE49-F238E27FC236}">
                <a16:creationId xmlns:a16="http://schemas.microsoft.com/office/drawing/2014/main" id="{D8B4877A-6DBA-984F-92E0-5596BFA2992C}"/>
              </a:ext>
            </a:extLst>
          </p:cNvPr>
          <p:cNvSpPr>
            <a:spLocks noGrp="1"/>
          </p:cNvSpPr>
          <p:nvPr>
            <p:ph type="dt" sz="half" idx="10"/>
          </p:nvPr>
        </p:nvSpPr>
        <p:spPr/>
        <p:txBody>
          <a:bodyPr/>
          <a:lstStyle/>
          <a:p>
            <a:fld id="{9773D76C-E55C-8E47-8FB7-D15D42CB748F}" type="datetimeFigureOut">
              <a:rPr lang="es-ES" smtClean="0"/>
              <a:t>5/11/19</a:t>
            </a:fld>
            <a:endParaRPr lang="es-ES"/>
          </a:p>
        </p:txBody>
      </p:sp>
      <p:sp>
        <p:nvSpPr>
          <p:cNvPr id="8" name="Marcador de pie de página 7">
            <a:extLst>
              <a:ext uri="{FF2B5EF4-FFF2-40B4-BE49-F238E27FC236}">
                <a16:creationId xmlns:a16="http://schemas.microsoft.com/office/drawing/2014/main" id="{783A1A92-839C-9B44-B4DC-207E8808E89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1C75173-D7D4-8245-92C8-5ACBF93496AF}"/>
              </a:ext>
            </a:extLst>
          </p:cNvPr>
          <p:cNvSpPr>
            <a:spLocks noGrp="1"/>
          </p:cNvSpPr>
          <p:nvPr>
            <p:ph type="sldNum" sz="quarter" idx="12"/>
          </p:nvPr>
        </p:nvSpPr>
        <p:spPr/>
        <p:txBody>
          <a:bodyPr/>
          <a:lstStyle/>
          <a:p>
            <a:fld id="{64B40A51-9DA2-1F41-8664-581C5FFFB02B}" type="slidenum">
              <a:rPr lang="es-ES" smtClean="0"/>
              <a:t>‹Nº›</a:t>
            </a:fld>
            <a:endParaRPr lang="es-ES"/>
          </a:p>
        </p:txBody>
      </p:sp>
    </p:spTree>
    <p:extLst>
      <p:ext uri="{BB962C8B-B14F-4D97-AF65-F5344CB8AC3E}">
        <p14:creationId xmlns:p14="http://schemas.microsoft.com/office/powerpoint/2010/main" val="25076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67EF9-FDAD-A148-9AC8-0C61909FEBD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244FB18-BE04-B34D-A489-9ADE05376390}"/>
              </a:ext>
            </a:extLst>
          </p:cNvPr>
          <p:cNvSpPr>
            <a:spLocks noGrp="1"/>
          </p:cNvSpPr>
          <p:nvPr>
            <p:ph type="dt" sz="half" idx="10"/>
          </p:nvPr>
        </p:nvSpPr>
        <p:spPr/>
        <p:txBody>
          <a:bodyPr/>
          <a:lstStyle/>
          <a:p>
            <a:fld id="{9773D76C-E55C-8E47-8FB7-D15D42CB748F}" type="datetimeFigureOut">
              <a:rPr lang="es-ES" smtClean="0"/>
              <a:t>5/11/19</a:t>
            </a:fld>
            <a:endParaRPr lang="es-ES"/>
          </a:p>
        </p:txBody>
      </p:sp>
      <p:sp>
        <p:nvSpPr>
          <p:cNvPr id="4" name="Marcador de pie de página 3">
            <a:extLst>
              <a:ext uri="{FF2B5EF4-FFF2-40B4-BE49-F238E27FC236}">
                <a16:creationId xmlns:a16="http://schemas.microsoft.com/office/drawing/2014/main" id="{F7503865-0ED9-4946-BBBD-2CDC02B8F4D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9BC2E06-FD8C-4941-B312-2E6FFCECF9CA}"/>
              </a:ext>
            </a:extLst>
          </p:cNvPr>
          <p:cNvSpPr>
            <a:spLocks noGrp="1"/>
          </p:cNvSpPr>
          <p:nvPr>
            <p:ph type="sldNum" sz="quarter" idx="12"/>
          </p:nvPr>
        </p:nvSpPr>
        <p:spPr/>
        <p:txBody>
          <a:bodyPr/>
          <a:lstStyle/>
          <a:p>
            <a:fld id="{64B40A51-9DA2-1F41-8664-581C5FFFB02B}" type="slidenum">
              <a:rPr lang="es-ES" smtClean="0"/>
              <a:t>‹Nº›</a:t>
            </a:fld>
            <a:endParaRPr lang="es-ES"/>
          </a:p>
        </p:txBody>
      </p:sp>
    </p:spTree>
    <p:extLst>
      <p:ext uri="{BB962C8B-B14F-4D97-AF65-F5344CB8AC3E}">
        <p14:creationId xmlns:p14="http://schemas.microsoft.com/office/powerpoint/2010/main" val="357374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C149784-C271-1A4F-A786-72C75A1E57F1}"/>
              </a:ext>
            </a:extLst>
          </p:cNvPr>
          <p:cNvSpPr>
            <a:spLocks noGrp="1"/>
          </p:cNvSpPr>
          <p:nvPr>
            <p:ph type="dt" sz="half" idx="10"/>
          </p:nvPr>
        </p:nvSpPr>
        <p:spPr/>
        <p:txBody>
          <a:bodyPr/>
          <a:lstStyle/>
          <a:p>
            <a:fld id="{9773D76C-E55C-8E47-8FB7-D15D42CB748F}" type="datetimeFigureOut">
              <a:rPr lang="es-ES" smtClean="0"/>
              <a:t>5/11/19</a:t>
            </a:fld>
            <a:endParaRPr lang="es-ES"/>
          </a:p>
        </p:txBody>
      </p:sp>
      <p:sp>
        <p:nvSpPr>
          <p:cNvPr id="3" name="Marcador de pie de página 2">
            <a:extLst>
              <a:ext uri="{FF2B5EF4-FFF2-40B4-BE49-F238E27FC236}">
                <a16:creationId xmlns:a16="http://schemas.microsoft.com/office/drawing/2014/main" id="{85F037E2-B13D-D244-965A-C30F1771965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B6B04DD-AB36-F44E-8400-2D261FE9AC68}"/>
              </a:ext>
            </a:extLst>
          </p:cNvPr>
          <p:cNvSpPr>
            <a:spLocks noGrp="1"/>
          </p:cNvSpPr>
          <p:nvPr>
            <p:ph type="sldNum" sz="quarter" idx="12"/>
          </p:nvPr>
        </p:nvSpPr>
        <p:spPr/>
        <p:txBody>
          <a:bodyPr/>
          <a:lstStyle/>
          <a:p>
            <a:fld id="{64B40A51-9DA2-1F41-8664-581C5FFFB02B}" type="slidenum">
              <a:rPr lang="es-ES" smtClean="0"/>
              <a:t>‹Nº›</a:t>
            </a:fld>
            <a:endParaRPr lang="es-ES"/>
          </a:p>
        </p:txBody>
      </p:sp>
    </p:spTree>
    <p:extLst>
      <p:ext uri="{BB962C8B-B14F-4D97-AF65-F5344CB8AC3E}">
        <p14:creationId xmlns:p14="http://schemas.microsoft.com/office/powerpoint/2010/main" val="27248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7A7938-70B1-D142-9C7D-61C843A1144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84C0984-5BE3-4E42-B7D9-C5AFD4A82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p>
        </p:txBody>
      </p:sp>
      <p:sp>
        <p:nvSpPr>
          <p:cNvPr id="4" name="Marcador de texto 3">
            <a:extLst>
              <a:ext uri="{FF2B5EF4-FFF2-40B4-BE49-F238E27FC236}">
                <a16:creationId xmlns:a16="http://schemas.microsoft.com/office/drawing/2014/main" id="{D8B4F06E-6D89-DC40-817A-C8D647A5F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p>
        </p:txBody>
      </p:sp>
      <p:sp>
        <p:nvSpPr>
          <p:cNvPr id="5" name="Marcador de fecha 4">
            <a:extLst>
              <a:ext uri="{FF2B5EF4-FFF2-40B4-BE49-F238E27FC236}">
                <a16:creationId xmlns:a16="http://schemas.microsoft.com/office/drawing/2014/main" id="{8155C113-9FD2-DA4C-8D1B-2B77B0173A85}"/>
              </a:ext>
            </a:extLst>
          </p:cNvPr>
          <p:cNvSpPr>
            <a:spLocks noGrp="1"/>
          </p:cNvSpPr>
          <p:nvPr>
            <p:ph type="dt" sz="half" idx="10"/>
          </p:nvPr>
        </p:nvSpPr>
        <p:spPr/>
        <p:txBody>
          <a:bodyPr/>
          <a:lstStyle/>
          <a:p>
            <a:fld id="{9773D76C-E55C-8E47-8FB7-D15D42CB748F}" type="datetimeFigureOut">
              <a:rPr lang="es-ES" smtClean="0"/>
              <a:t>5/11/19</a:t>
            </a:fld>
            <a:endParaRPr lang="es-ES"/>
          </a:p>
        </p:txBody>
      </p:sp>
      <p:sp>
        <p:nvSpPr>
          <p:cNvPr id="6" name="Marcador de pie de página 5">
            <a:extLst>
              <a:ext uri="{FF2B5EF4-FFF2-40B4-BE49-F238E27FC236}">
                <a16:creationId xmlns:a16="http://schemas.microsoft.com/office/drawing/2014/main" id="{F5C899B6-E6C1-1C43-8BAE-E1C7AE4F1B8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F5CC294-A000-2B44-9B2D-699839AC0881}"/>
              </a:ext>
            </a:extLst>
          </p:cNvPr>
          <p:cNvSpPr>
            <a:spLocks noGrp="1"/>
          </p:cNvSpPr>
          <p:nvPr>
            <p:ph type="sldNum" sz="quarter" idx="12"/>
          </p:nvPr>
        </p:nvSpPr>
        <p:spPr/>
        <p:txBody>
          <a:bodyPr/>
          <a:lstStyle/>
          <a:p>
            <a:fld id="{64B40A51-9DA2-1F41-8664-581C5FFFB02B}" type="slidenum">
              <a:rPr lang="es-ES" smtClean="0"/>
              <a:t>‹Nº›</a:t>
            </a:fld>
            <a:endParaRPr lang="es-ES"/>
          </a:p>
        </p:txBody>
      </p:sp>
    </p:spTree>
    <p:extLst>
      <p:ext uri="{BB962C8B-B14F-4D97-AF65-F5344CB8AC3E}">
        <p14:creationId xmlns:p14="http://schemas.microsoft.com/office/powerpoint/2010/main" val="107243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07689-F9CC-714A-9044-57590AC03E6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796BC63-343A-3A44-9D64-D7CCB1546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B8CA3C6-FC76-7143-B541-3DEDF8FDF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p>
        </p:txBody>
      </p:sp>
      <p:sp>
        <p:nvSpPr>
          <p:cNvPr id="5" name="Marcador de fecha 4">
            <a:extLst>
              <a:ext uri="{FF2B5EF4-FFF2-40B4-BE49-F238E27FC236}">
                <a16:creationId xmlns:a16="http://schemas.microsoft.com/office/drawing/2014/main" id="{28CB6494-04D5-B940-8E80-7E657AD3BD91}"/>
              </a:ext>
            </a:extLst>
          </p:cNvPr>
          <p:cNvSpPr>
            <a:spLocks noGrp="1"/>
          </p:cNvSpPr>
          <p:nvPr>
            <p:ph type="dt" sz="half" idx="10"/>
          </p:nvPr>
        </p:nvSpPr>
        <p:spPr/>
        <p:txBody>
          <a:bodyPr/>
          <a:lstStyle/>
          <a:p>
            <a:fld id="{9773D76C-E55C-8E47-8FB7-D15D42CB748F}" type="datetimeFigureOut">
              <a:rPr lang="es-ES" smtClean="0"/>
              <a:t>5/11/19</a:t>
            </a:fld>
            <a:endParaRPr lang="es-ES"/>
          </a:p>
        </p:txBody>
      </p:sp>
      <p:sp>
        <p:nvSpPr>
          <p:cNvPr id="6" name="Marcador de pie de página 5">
            <a:extLst>
              <a:ext uri="{FF2B5EF4-FFF2-40B4-BE49-F238E27FC236}">
                <a16:creationId xmlns:a16="http://schemas.microsoft.com/office/drawing/2014/main" id="{6BD4C4E6-0E47-4948-8C05-DEFAFCAA762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2E99498-A7A7-9E47-B4DD-8C350498402D}"/>
              </a:ext>
            </a:extLst>
          </p:cNvPr>
          <p:cNvSpPr>
            <a:spLocks noGrp="1"/>
          </p:cNvSpPr>
          <p:nvPr>
            <p:ph type="sldNum" sz="quarter" idx="12"/>
          </p:nvPr>
        </p:nvSpPr>
        <p:spPr/>
        <p:txBody>
          <a:bodyPr/>
          <a:lstStyle/>
          <a:p>
            <a:fld id="{64B40A51-9DA2-1F41-8664-581C5FFFB02B}" type="slidenum">
              <a:rPr lang="es-ES" smtClean="0"/>
              <a:t>‹Nº›</a:t>
            </a:fld>
            <a:endParaRPr lang="es-ES"/>
          </a:p>
        </p:txBody>
      </p:sp>
    </p:spTree>
    <p:extLst>
      <p:ext uri="{BB962C8B-B14F-4D97-AF65-F5344CB8AC3E}">
        <p14:creationId xmlns:p14="http://schemas.microsoft.com/office/powerpoint/2010/main" val="112944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1240695-79C9-4242-9344-0988C84937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2405D46-5021-8448-B987-B1CB1A36A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p>
        </p:txBody>
      </p:sp>
      <p:sp>
        <p:nvSpPr>
          <p:cNvPr id="4" name="Marcador de fecha 3">
            <a:extLst>
              <a:ext uri="{FF2B5EF4-FFF2-40B4-BE49-F238E27FC236}">
                <a16:creationId xmlns:a16="http://schemas.microsoft.com/office/drawing/2014/main" id="{FAF469F6-0876-D343-B150-3A7CFC937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3D76C-E55C-8E47-8FB7-D15D42CB748F}" type="datetimeFigureOut">
              <a:rPr lang="es-ES" smtClean="0"/>
              <a:t>5/11/19</a:t>
            </a:fld>
            <a:endParaRPr lang="es-ES"/>
          </a:p>
        </p:txBody>
      </p:sp>
      <p:sp>
        <p:nvSpPr>
          <p:cNvPr id="5" name="Marcador de pie de página 4">
            <a:extLst>
              <a:ext uri="{FF2B5EF4-FFF2-40B4-BE49-F238E27FC236}">
                <a16:creationId xmlns:a16="http://schemas.microsoft.com/office/drawing/2014/main" id="{E371D3F0-91F1-F143-A341-52EC6A9AF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2C6684A-29D1-FC4C-8C42-41F5DB3359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40A51-9DA2-1F41-8664-581C5FFFB02B}" type="slidenum">
              <a:rPr lang="es-ES" smtClean="0"/>
              <a:t>‹Nº›</a:t>
            </a:fld>
            <a:endParaRPr lang="es-ES"/>
          </a:p>
        </p:txBody>
      </p:sp>
    </p:spTree>
    <p:extLst>
      <p:ext uri="{BB962C8B-B14F-4D97-AF65-F5344CB8AC3E}">
        <p14:creationId xmlns:p14="http://schemas.microsoft.com/office/powerpoint/2010/main" val="4035857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E3F23B-1A73-BD44-B738-093DEB543169}"/>
              </a:ext>
            </a:extLst>
          </p:cNvPr>
          <p:cNvSpPr>
            <a:spLocks noGrp="1"/>
          </p:cNvSpPr>
          <p:nvPr>
            <p:ph type="ctrTitle"/>
          </p:nvPr>
        </p:nvSpPr>
        <p:spPr/>
        <p:txBody>
          <a:bodyPr/>
          <a:lstStyle/>
          <a:p>
            <a:r>
              <a:rPr lang="es-ES" dirty="0"/>
              <a:t>Enterprise Computing </a:t>
            </a:r>
            <a:r>
              <a:rPr lang="es-ES" dirty="0" err="1"/>
              <a:t>Assignment</a:t>
            </a:r>
            <a:r>
              <a:rPr lang="es-ES" dirty="0"/>
              <a:t> 1</a:t>
            </a:r>
          </a:p>
        </p:txBody>
      </p:sp>
      <p:sp>
        <p:nvSpPr>
          <p:cNvPr id="3" name="Subtítulo 2">
            <a:extLst>
              <a:ext uri="{FF2B5EF4-FFF2-40B4-BE49-F238E27FC236}">
                <a16:creationId xmlns:a16="http://schemas.microsoft.com/office/drawing/2014/main" id="{B87F4C86-8A11-6C4F-99A9-00F8336A3839}"/>
              </a:ext>
            </a:extLst>
          </p:cNvPr>
          <p:cNvSpPr>
            <a:spLocks noGrp="1"/>
          </p:cNvSpPr>
          <p:nvPr>
            <p:ph type="subTitle" idx="1"/>
          </p:nvPr>
        </p:nvSpPr>
        <p:spPr/>
        <p:txBody>
          <a:bodyPr/>
          <a:lstStyle/>
          <a:p>
            <a:r>
              <a:rPr lang="es-ES" dirty="0" err="1"/>
              <a:t>Fayan</a:t>
            </a:r>
            <a:r>
              <a:rPr lang="es-ES" dirty="0"/>
              <a:t> Leonardo Pardo Ladino</a:t>
            </a:r>
          </a:p>
          <a:p>
            <a:r>
              <a:rPr lang="es-ES" dirty="0"/>
              <a:t>ID: 414934</a:t>
            </a:r>
          </a:p>
          <a:p>
            <a:endParaRPr lang="es-ES" dirty="0"/>
          </a:p>
        </p:txBody>
      </p:sp>
    </p:spTree>
    <p:extLst>
      <p:ext uri="{BB962C8B-B14F-4D97-AF65-F5344CB8AC3E}">
        <p14:creationId xmlns:p14="http://schemas.microsoft.com/office/powerpoint/2010/main" val="2770781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A0AA1-30AF-3144-82AF-6F70B6F2447E}"/>
              </a:ext>
            </a:extLst>
          </p:cNvPr>
          <p:cNvSpPr>
            <a:spLocks noGrp="1"/>
          </p:cNvSpPr>
          <p:nvPr>
            <p:ph type="title"/>
          </p:nvPr>
        </p:nvSpPr>
        <p:spPr/>
        <p:txBody>
          <a:bodyPr/>
          <a:lstStyle/>
          <a:p>
            <a:r>
              <a:rPr lang="en-GB" dirty="0"/>
              <a:t>Assignment questions</a:t>
            </a:r>
            <a:endParaRPr lang="es-ES" dirty="0"/>
          </a:p>
        </p:txBody>
      </p:sp>
      <p:sp>
        <p:nvSpPr>
          <p:cNvPr id="3" name="Marcador de contenido 2">
            <a:extLst>
              <a:ext uri="{FF2B5EF4-FFF2-40B4-BE49-F238E27FC236}">
                <a16:creationId xmlns:a16="http://schemas.microsoft.com/office/drawing/2014/main" id="{3F32B112-C571-194C-AD20-E0AC039A309D}"/>
              </a:ext>
            </a:extLst>
          </p:cNvPr>
          <p:cNvSpPr>
            <a:spLocks noGrp="1"/>
          </p:cNvSpPr>
          <p:nvPr>
            <p:ph idx="1"/>
          </p:nvPr>
        </p:nvSpPr>
        <p:spPr/>
        <p:txBody>
          <a:bodyPr>
            <a:normAutofit lnSpcReduction="10000"/>
          </a:bodyPr>
          <a:lstStyle/>
          <a:p>
            <a:r>
              <a:rPr lang="en-GB" dirty="0"/>
              <a:t>Implement one of the solutions you discussed above within your system. Test your implementation in a sensible way and document your testing procedure and results. </a:t>
            </a:r>
          </a:p>
          <a:p>
            <a:pPr lvl="1"/>
            <a:r>
              <a:rPr lang="es-ES" dirty="0" err="1"/>
              <a:t>After</a:t>
            </a:r>
            <a:r>
              <a:rPr lang="es-ES" dirty="0"/>
              <a:t> </a:t>
            </a:r>
            <a:r>
              <a:rPr lang="es-ES" dirty="0" err="1"/>
              <a:t>implementing</a:t>
            </a:r>
            <a:r>
              <a:rPr lang="es-ES" dirty="0"/>
              <a:t> I </a:t>
            </a:r>
            <a:r>
              <a:rPr lang="es-ES" dirty="0" err="1"/>
              <a:t>tested</a:t>
            </a:r>
            <a:r>
              <a:rPr lang="es-ES" dirty="0"/>
              <a:t> </a:t>
            </a:r>
            <a:r>
              <a:rPr lang="es-ES" dirty="0" err="1"/>
              <a:t>by</a:t>
            </a:r>
            <a:r>
              <a:rPr lang="es-ES" dirty="0"/>
              <a:t> running 2 </a:t>
            </a:r>
            <a:r>
              <a:rPr lang="es-ES" dirty="0" err="1"/>
              <a:t>passenger</a:t>
            </a:r>
            <a:r>
              <a:rPr lang="es-ES" dirty="0"/>
              <a:t> </a:t>
            </a:r>
            <a:r>
              <a:rPr lang="es-ES" dirty="0" err="1"/>
              <a:t>clients</a:t>
            </a:r>
            <a:r>
              <a:rPr lang="es-ES" dirty="0"/>
              <a:t> </a:t>
            </a:r>
            <a:r>
              <a:rPr lang="es-ES" dirty="0" err="1"/>
              <a:t>concurrently</a:t>
            </a:r>
            <a:r>
              <a:rPr lang="es-ES" dirty="0"/>
              <a:t>. </a:t>
            </a:r>
            <a:r>
              <a:rPr lang="es-ES" dirty="0" err="1"/>
              <a:t>Firts</a:t>
            </a:r>
            <a:r>
              <a:rPr lang="es-ES" dirty="0"/>
              <a:t> </a:t>
            </a:r>
            <a:r>
              <a:rPr lang="es-ES" dirty="0" err="1"/>
              <a:t>one</a:t>
            </a:r>
            <a:r>
              <a:rPr lang="es-ES" dirty="0"/>
              <a:t> of </a:t>
            </a:r>
            <a:r>
              <a:rPr lang="es-ES" dirty="0" err="1"/>
              <a:t>the</a:t>
            </a:r>
            <a:r>
              <a:rPr lang="es-ES" dirty="0"/>
              <a:t> </a:t>
            </a:r>
            <a:r>
              <a:rPr lang="es-ES" dirty="0" err="1"/>
              <a:t>clients</a:t>
            </a:r>
            <a:r>
              <a:rPr lang="es-ES" dirty="0"/>
              <a:t> </a:t>
            </a:r>
            <a:r>
              <a:rPr lang="es-ES" dirty="0" err="1"/>
              <a:t>runs</a:t>
            </a:r>
            <a:r>
              <a:rPr lang="es-ES" dirty="0"/>
              <a:t> </a:t>
            </a:r>
            <a:r>
              <a:rPr lang="es-ES" dirty="0" err="1"/>
              <a:t>until</a:t>
            </a:r>
            <a:r>
              <a:rPr lang="es-ES" dirty="0"/>
              <a:t> </a:t>
            </a:r>
            <a:r>
              <a:rPr lang="es-ES" dirty="0" err="1"/>
              <a:t>it</a:t>
            </a:r>
            <a:r>
              <a:rPr lang="es-ES" dirty="0"/>
              <a:t> </a:t>
            </a:r>
            <a:r>
              <a:rPr lang="es-ES" dirty="0" err="1"/>
              <a:t>reaches</a:t>
            </a:r>
            <a:r>
              <a:rPr lang="es-ES" dirty="0"/>
              <a:t> </a:t>
            </a:r>
            <a:r>
              <a:rPr lang="es-ES" dirty="0" err="1"/>
              <a:t>the</a:t>
            </a:r>
            <a:r>
              <a:rPr lang="es-ES" dirty="0"/>
              <a:t> </a:t>
            </a:r>
            <a:r>
              <a:rPr lang="es-ES" dirty="0" err="1"/>
              <a:t>confirmation</a:t>
            </a:r>
            <a:r>
              <a:rPr lang="es-ES" dirty="0"/>
              <a:t> </a:t>
            </a:r>
            <a:r>
              <a:rPr lang="es-ES" dirty="0" err="1"/>
              <a:t>step</a:t>
            </a:r>
            <a:r>
              <a:rPr lang="es-ES" dirty="0"/>
              <a:t>, </a:t>
            </a:r>
            <a:r>
              <a:rPr lang="es-ES" dirty="0" err="1"/>
              <a:t>then</a:t>
            </a:r>
            <a:r>
              <a:rPr lang="es-ES" dirty="0"/>
              <a:t> </a:t>
            </a:r>
            <a:r>
              <a:rPr lang="es-ES" dirty="0" err="1"/>
              <a:t>the</a:t>
            </a:r>
            <a:r>
              <a:rPr lang="es-ES" dirty="0"/>
              <a:t> </a:t>
            </a:r>
            <a:r>
              <a:rPr lang="es-ES" dirty="0" err="1"/>
              <a:t>other</a:t>
            </a:r>
            <a:r>
              <a:rPr lang="es-ES" dirty="0"/>
              <a:t> </a:t>
            </a:r>
            <a:r>
              <a:rPr lang="es-ES" dirty="0" err="1"/>
              <a:t>client</a:t>
            </a:r>
            <a:r>
              <a:rPr lang="es-ES" dirty="0"/>
              <a:t> do </a:t>
            </a:r>
            <a:r>
              <a:rPr lang="es-ES" dirty="0" err="1"/>
              <a:t>the</a:t>
            </a:r>
            <a:r>
              <a:rPr lang="es-ES" dirty="0"/>
              <a:t> </a:t>
            </a:r>
            <a:r>
              <a:rPr lang="es-ES" dirty="0" err="1"/>
              <a:t>same</a:t>
            </a:r>
            <a:r>
              <a:rPr lang="es-ES" dirty="0"/>
              <a:t> and tries to </a:t>
            </a:r>
            <a:r>
              <a:rPr lang="es-ES" dirty="0" err="1"/>
              <a:t>book</a:t>
            </a:r>
            <a:r>
              <a:rPr lang="es-ES" dirty="0"/>
              <a:t> </a:t>
            </a:r>
            <a:r>
              <a:rPr lang="es-ES" dirty="0" err="1"/>
              <a:t>the</a:t>
            </a:r>
            <a:r>
              <a:rPr lang="es-ES" dirty="0"/>
              <a:t> </a:t>
            </a:r>
            <a:r>
              <a:rPr lang="es-ES" dirty="0" err="1"/>
              <a:t>same</a:t>
            </a:r>
            <a:r>
              <a:rPr lang="es-ES" dirty="0"/>
              <a:t> </a:t>
            </a:r>
            <a:r>
              <a:rPr lang="es-ES" dirty="0" err="1"/>
              <a:t>seat</a:t>
            </a:r>
            <a:r>
              <a:rPr lang="es-ES" dirty="0"/>
              <a:t>. </a:t>
            </a:r>
            <a:r>
              <a:rPr lang="es-ES" b="1" dirty="0" err="1"/>
              <a:t>The</a:t>
            </a:r>
            <a:r>
              <a:rPr lang="es-ES" b="1" dirty="0"/>
              <a:t> </a:t>
            </a:r>
            <a:r>
              <a:rPr lang="es-ES" b="1" dirty="0" err="1"/>
              <a:t>second</a:t>
            </a:r>
            <a:r>
              <a:rPr lang="es-ES" b="1" dirty="0"/>
              <a:t> </a:t>
            </a:r>
            <a:r>
              <a:rPr lang="es-ES" b="1" dirty="0" err="1"/>
              <a:t>one</a:t>
            </a:r>
            <a:r>
              <a:rPr lang="es-ES" b="1" dirty="0"/>
              <a:t> </a:t>
            </a:r>
            <a:r>
              <a:rPr lang="es-ES" b="1" dirty="0" err="1"/>
              <a:t>had</a:t>
            </a:r>
            <a:r>
              <a:rPr lang="es-ES" b="1" dirty="0"/>
              <a:t> to </a:t>
            </a:r>
            <a:r>
              <a:rPr lang="es-ES" b="1" dirty="0" err="1"/>
              <a:t>wait</a:t>
            </a:r>
            <a:r>
              <a:rPr lang="es-ES" b="1" dirty="0"/>
              <a:t> </a:t>
            </a:r>
            <a:r>
              <a:rPr lang="es-ES" b="1" dirty="0" err="1"/>
              <a:t>for</a:t>
            </a:r>
            <a:r>
              <a:rPr lang="es-ES" b="1" dirty="0"/>
              <a:t> </a:t>
            </a:r>
            <a:r>
              <a:rPr lang="es-ES" b="1" dirty="0" err="1"/>
              <a:t>the</a:t>
            </a:r>
            <a:r>
              <a:rPr lang="es-ES" b="1" dirty="0"/>
              <a:t> </a:t>
            </a:r>
            <a:r>
              <a:rPr lang="es-ES" b="1" dirty="0" err="1"/>
              <a:t>first</a:t>
            </a:r>
            <a:r>
              <a:rPr lang="es-ES" b="1" dirty="0"/>
              <a:t> </a:t>
            </a:r>
            <a:r>
              <a:rPr lang="es-ES" b="1" dirty="0" err="1"/>
              <a:t>one</a:t>
            </a:r>
            <a:r>
              <a:rPr lang="es-ES" b="1" dirty="0"/>
              <a:t> to </a:t>
            </a:r>
            <a:r>
              <a:rPr lang="es-ES" b="1" dirty="0" err="1"/>
              <a:t>book</a:t>
            </a:r>
            <a:r>
              <a:rPr lang="es-ES" b="1" dirty="0"/>
              <a:t> </a:t>
            </a:r>
            <a:r>
              <a:rPr lang="es-ES" b="1" dirty="0" err="1"/>
              <a:t>or</a:t>
            </a:r>
            <a:r>
              <a:rPr lang="es-ES" b="1" dirty="0"/>
              <a:t> </a:t>
            </a:r>
            <a:r>
              <a:rPr lang="es-ES" b="1" dirty="0" err="1"/>
              <a:t>unlock</a:t>
            </a:r>
            <a:r>
              <a:rPr lang="es-ES" b="1" dirty="0"/>
              <a:t> </a:t>
            </a:r>
            <a:r>
              <a:rPr lang="es-ES" b="1" dirty="0" err="1"/>
              <a:t>the</a:t>
            </a:r>
            <a:r>
              <a:rPr lang="es-ES" b="1" dirty="0"/>
              <a:t> </a:t>
            </a:r>
            <a:r>
              <a:rPr lang="es-ES" b="1" dirty="0" err="1"/>
              <a:t>seats</a:t>
            </a:r>
            <a:r>
              <a:rPr lang="es-ES" b="1" dirty="0"/>
              <a:t>.</a:t>
            </a:r>
            <a:endParaRPr lang="es-ES" dirty="0"/>
          </a:p>
          <a:p>
            <a:pPr lvl="1"/>
            <a:r>
              <a:rPr lang="es-ES" dirty="0"/>
              <a:t>I </a:t>
            </a:r>
            <a:r>
              <a:rPr lang="es-ES" dirty="0" err="1"/>
              <a:t>also</a:t>
            </a:r>
            <a:r>
              <a:rPr lang="es-ES" dirty="0"/>
              <a:t> </a:t>
            </a:r>
            <a:r>
              <a:rPr lang="es-ES" dirty="0" err="1"/>
              <a:t>tested</a:t>
            </a:r>
            <a:r>
              <a:rPr lang="es-ES" dirty="0"/>
              <a:t> </a:t>
            </a:r>
            <a:r>
              <a:rPr lang="es-ES" dirty="0" err="1"/>
              <a:t>using</a:t>
            </a:r>
            <a:r>
              <a:rPr lang="es-ES" dirty="0"/>
              <a:t> </a:t>
            </a:r>
            <a:r>
              <a:rPr lang="es-ES" dirty="0" err="1"/>
              <a:t>the</a:t>
            </a:r>
            <a:r>
              <a:rPr lang="es-ES" dirty="0"/>
              <a:t> </a:t>
            </a:r>
            <a:r>
              <a:rPr lang="es-ES" dirty="0" err="1"/>
              <a:t>same</a:t>
            </a:r>
            <a:r>
              <a:rPr lang="es-ES" dirty="0"/>
              <a:t> </a:t>
            </a:r>
            <a:r>
              <a:rPr lang="es-ES" dirty="0" err="1"/>
              <a:t>procedure</a:t>
            </a:r>
            <a:r>
              <a:rPr lang="es-ES" dirty="0"/>
              <a:t> </a:t>
            </a:r>
            <a:r>
              <a:rPr lang="es-ES" dirty="0" err="1"/>
              <a:t>but</a:t>
            </a:r>
            <a:r>
              <a:rPr lang="es-ES" dirty="0"/>
              <a:t> </a:t>
            </a:r>
            <a:r>
              <a:rPr lang="es-ES" dirty="0" err="1"/>
              <a:t>both</a:t>
            </a:r>
            <a:r>
              <a:rPr lang="es-ES" dirty="0"/>
              <a:t> </a:t>
            </a:r>
            <a:r>
              <a:rPr lang="es-ES" dirty="0" err="1"/>
              <a:t>booking</a:t>
            </a:r>
            <a:r>
              <a:rPr lang="es-ES" dirty="0"/>
              <a:t> </a:t>
            </a:r>
            <a:r>
              <a:rPr lang="es-ES" dirty="0" err="1"/>
              <a:t>several</a:t>
            </a:r>
            <a:r>
              <a:rPr lang="es-ES" dirty="0"/>
              <a:t> </a:t>
            </a:r>
            <a:r>
              <a:rPr lang="es-ES" dirty="0" err="1"/>
              <a:t>seats</a:t>
            </a:r>
            <a:r>
              <a:rPr lang="es-ES" dirty="0"/>
              <a:t> </a:t>
            </a:r>
            <a:r>
              <a:rPr lang="es-ES" dirty="0" err="1"/>
              <a:t>having</a:t>
            </a:r>
            <a:r>
              <a:rPr lang="es-ES" dirty="0"/>
              <a:t> a </a:t>
            </a:r>
            <a:r>
              <a:rPr lang="es-ES" dirty="0" err="1"/>
              <a:t>common</a:t>
            </a:r>
            <a:r>
              <a:rPr lang="es-ES" dirty="0"/>
              <a:t> </a:t>
            </a:r>
            <a:r>
              <a:rPr lang="es-ES" dirty="0" err="1"/>
              <a:t>booked</a:t>
            </a:r>
            <a:r>
              <a:rPr lang="es-ES" dirty="0"/>
              <a:t> </a:t>
            </a:r>
            <a:r>
              <a:rPr lang="es-ES" dirty="0" err="1"/>
              <a:t>seat</a:t>
            </a:r>
            <a:r>
              <a:rPr lang="es-ES" dirty="0"/>
              <a:t>. </a:t>
            </a:r>
            <a:r>
              <a:rPr lang="es-ES" b="1" dirty="0" err="1"/>
              <a:t>Again</a:t>
            </a:r>
            <a:r>
              <a:rPr lang="es-ES" b="1" dirty="0"/>
              <a:t> </a:t>
            </a:r>
            <a:r>
              <a:rPr lang="es-ES" b="1" dirty="0" err="1"/>
              <a:t>the</a:t>
            </a:r>
            <a:r>
              <a:rPr lang="es-ES" b="1" dirty="0"/>
              <a:t> </a:t>
            </a:r>
            <a:r>
              <a:rPr lang="es-ES" b="1" dirty="0" err="1"/>
              <a:t>second</a:t>
            </a:r>
            <a:r>
              <a:rPr lang="es-ES" b="1" dirty="0"/>
              <a:t> </a:t>
            </a:r>
            <a:r>
              <a:rPr lang="es-ES" b="1" dirty="0" err="1"/>
              <a:t>one</a:t>
            </a:r>
            <a:r>
              <a:rPr lang="es-ES" b="1" dirty="0"/>
              <a:t> </a:t>
            </a:r>
            <a:r>
              <a:rPr lang="es-ES" b="1" dirty="0" err="1"/>
              <a:t>had</a:t>
            </a:r>
            <a:r>
              <a:rPr lang="es-ES" b="1" dirty="0"/>
              <a:t> to </a:t>
            </a:r>
            <a:r>
              <a:rPr lang="es-ES" b="1" dirty="0" err="1"/>
              <a:t>wait</a:t>
            </a:r>
            <a:r>
              <a:rPr lang="es-ES" b="1" dirty="0"/>
              <a:t> </a:t>
            </a:r>
            <a:r>
              <a:rPr lang="es-ES" b="1" dirty="0" err="1"/>
              <a:t>for</a:t>
            </a:r>
            <a:r>
              <a:rPr lang="es-ES" b="1" dirty="0"/>
              <a:t> </a:t>
            </a:r>
            <a:r>
              <a:rPr lang="es-ES" b="1" dirty="0" err="1"/>
              <a:t>the</a:t>
            </a:r>
            <a:r>
              <a:rPr lang="es-ES" b="1" dirty="0"/>
              <a:t> </a:t>
            </a:r>
            <a:r>
              <a:rPr lang="es-ES" b="1" dirty="0" err="1"/>
              <a:t>first</a:t>
            </a:r>
            <a:r>
              <a:rPr lang="es-ES" b="1" dirty="0"/>
              <a:t> </a:t>
            </a:r>
            <a:r>
              <a:rPr lang="es-ES" b="1" dirty="0" err="1"/>
              <a:t>one</a:t>
            </a:r>
            <a:r>
              <a:rPr lang="es-ES" b="1" dirty="0"/>
              <a:t> to </a:t>
            </a:r>
            <a:r>
              <a:rPr lang="es-ES" b="1" dirty="0" err="1"/>
              <a:t>book</a:t>
            </a:r>
            <a:r>
              <a:rPr lang="es-ES" b="1" dirty="0"/>
              <a:t> </a:t>
            </a:r>
            <a:r>
              <a:rPr lang="es-ES" b="1" dirty="0" err="1"/>
              <a:t>or</a:t>
            </a:r>
            <a:r>
              <a:rPr lang="es-ES" b="1" dirty="0"/>
              <a:t> </a:t>
            </a:r>
            <a:r>
              <a:rPr lang="es-ES" b="1" dirty="0" err="1"/>
              <a:t>unlock</a:t>
            </a:r>
            <a:r>
              <a:rPr lang="es-ES" b="1" dirty="0"/>
              <a:t> </a:t>
            </a:r>
            <a:r>
              <a:rPr lang="es-ES" b="1" dirty="0" err="1"/>
              <a:t>the</a:t>
            </a:r>
            <a:r>
              <a:rPr lang="es-ES" b="1" dirty="0"/>
              <a:t> </a:t>
            </a:r>
            <a:r>
              <a:rPr lang="es-ES" b="1" dirty="0" err="1"/>
              <a:t>seats</a:t>
            </a:r>
            <a:r>
              <a:rPr lang="es-ES" b="1" dirty="0"/>
              <a:t>.</a:t>
            </a:r>
            <a:endParaRPr lang="es-ES" dirty="0"/>
          </a:p>
          <a:p>
            <a:pPr lvl="1"/>
            <a:r>
              <a:rPr lang="es-ES" dirty="0"/>
              <a:t>I </a:t>
            </a:r>
            <a:r>
              <a:rPr lang="es-ES" dirty="0" err="1"/>
              <a:t>aslo</a:t>
            </a:r>
            <a:r>
              <a:rPr lang="es-ES" dirty="0"/>
              <a:t> </a:t>
            </a:r>
            <a:r>
              <a:rPr lang="es-ES" dirty="0" err="1"/>
              <a:t>checked</a:t>
            </a:r>
            <a:r>
              <a:rPr lang="es-ES" dirty="0"/>
              <a:t> </a:t>
            </a:r>
            <a:r>
              <a:rPr lang="es-ES" dirty="0" err="1"/>
              <a:t>what</a:t>
            </a:r>
            <a:r>
              <a:rPr lang="es-ES" dirty="0"/>
              <a:t> </a:t>
            </a:r>
            <a:r>
              <a:rPr lang="es-ES" dirty="0" err="1"/>
              <a:t>happened</a:t>
            </a:r>
            <a:r>
              <a:rPr lang="es-ES" dirty="0"/>
              <a:t> </a:t>
            </a:r>
            <a:r>
              <a:rPr lang="es-ES" dirty="0" err="1"/>
              <a:t>if</a:t>
            </a:r>
            <a:r>
              <a:rPr lang="es-ES" dirty="0"/>
              <a:t> </a:t>
            </a:r>
            <a:r>
              <a:rPr lang="es-ES" dirty="0" err="1"/>
              <a:t>they</a:t>
            </a:r>
            <a:r>
              <a:rPr lang="es-ES" dirty="0"/>
              <a:t> </a:t>
            </a:r>
            <a:r>
              <a:rPr lang="es-ES" dirty="0" err="1"/>
              <a:t>selected</a:t>
            </a:r>
            <a:r>
              <a:rPr lang="es-ES" dirty="0"/>
              <a:t> </a:t>
            </a:r>
            <a:r>
              <a:rPr lang="es-ES" dirty="0" err="1"/>
              <a:t>several</a:t>
            </a:r>
            <a:r>
              <a:rPr lang="es-ES" dirty="0"/>
              <a:t> </a:t>
            </a:r>
            <a:r>
              <a:rPr lang="es-ES" dirty="0" err="1"/>
              <a:t>seats</a:t>
            </a:r>
            <a:r>
              <a:rPr lang="es-ES" dirty="0"/>
              <a:t> </a:t>
            </a:r>
            <a:r>
              <a:rPr lang="es-ES" dirty="0" err="1"/>
              <a:t>but</a:t>
            </a:r>
            <a:r>
              <a:rPr lang="es-ES" dirty="0"/>
              <a:t> </a:t>
            </a:r>
            <a:r>
              <a:rPr lang="es-ES" dirty="0" err="1"/>
              <a:t>none</a:t>
            </a:r>
            <a:r>
              <a:rPr lang="es-ES" dirty="0"/>
              <a:t> in </a:t>
            </a:r>
            <a:r>
              <a:rPr lang="es-ES" dirty="0" err="1"/>
              <a:t>common</a:t>
            </a:r>
            <a:r>
              <a:rPr lang="es-ES" dirty="0"/>
              <a:t> at </a:t>
            </a:r>
            <a:r>
              <a:rPr lang="es-ES" dirty="0" err="1"/>
              <a:t>the</a:t>
            </a:r>
            <a:r>
              <a:rPr lang="es-ES" dirty="0"/>
              <a:t> </a:t>
            </a:r>
            <a:r>
              <a:rPr lang="es-ES" dirty="0" err="1"/>
              <a:t>same</a:t>
            </a:r>
            <a:r>
              <a:rPr lang="es-ES" dirty="0"/>
              <a:t> time. </a:t>
            </a:r>
            <a:r>
              <a:rPr lang="es-ES" b="1" dirty="0" err="1"/>
              <a:t>Both</a:t>
            </a:r>
            <a:r>
              <a:rPr lang="es-ES" b="1" dirty="0"/>
              <a:t> </a:t>
            </a:r>
            <a:r>
              <a:rPr lang="es-ES" b="1" dirty="0" err="1"/>
              <a:t>could</a:t>
            </a:r>
            <a:r>
              <a:rPr lang="es-ES" b="1" dirty="0"/>
              <a:t> </a:t>
            </a:r>
            <a:r>
              <a:rPr lang="es-ES" b="1" dirty="0" err="1"/>
              <a:t>book</a:t>
            </a:r>
            <a:r>
              <a:rPr lang="es-ES" b="1" dirty="0"/>
              <a:t> </a:t>
            </a:r>
            <a:r>
              <a:rPr lang="es-ES" b="1" dirty="0" err="1"/>
              <a:t>the</a:t>
            </a:r>
            <a:r>
              <a:rPr lang="es-ES" b="1" dirty="0"/>
              <a:t> </a:t>
            </a:r>
            <a:r>
              <a:rPr lang="es-ES" b="1" dirty="0" err="1"/>
              <a:t>seats</a:t>
            </a:r>
            <a:r>
              <a:rPr lang="es-ES" b="1" dirty="0"/>
              <a:t>.</a:t>
            </a:r>
            <a:endParaRPr lang="es-ES" dirty="0"/>
          </a:p>
        </p:txBody>
      </p:sp>
    </p:spTree>
    <p:extLst>
      <p:ext uri="{BB962C8B-B14F-4D97-AF65-F5344CB8AC3E}">
        <p14:creationId xmlns:p14="http://schemas.microsoft.com/office/powerpoint/2010/main" val="219741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B6996-1F63-C54D-BEF8-F1675E9FBC64}"/>
              </a:ext>
            </a:extLst>
          </p:cNvPr>
          <p:cNvSpPr>
            <a:spLocks noGrp="1"/>
          </p:cNvSpPr>
          <p:nvPr>
            <p:ph type="title"/>
          </p:nvPr>
        </p:nvSpPr>
        <p:spPr/>
        <p:txBody>
          <a:bodyPr/>
          <a:lstStyle/>
          <a:p>
            <a:r>
              <a:rPr lang="es-ES" dirty="0"/>
              <a:t>Cloud </a:t>
            </a:r>
            <a:r>
              <a:rPr lang="es-ES" dirty="0" err="1"/>
              <a:t>Database</a:t>
            </a:r>
            <a:r>
              <a:rPr lang="es-ES" dirty="0"/>
              <a:t> </a:t>
            </a:r>
            <a:r>
              <a:rPr lang="es-ES" dirty="0" err="1"/>
              <a:t>access</a:t>
            </a:r>
            <a:endParaRPr lang="es-ES" dirty="0"/>
          </a:p>
        </p:txBody>
      </p:sp>
      <p:sp>
        <p:nvSpPr>
          <p:cNvPr id="3" name="Marcador de contenido 2">
            <a:extLst>
              <a:ext uri="{FF2B5EF4-FFF2-40B4-BE49-F238E27FC236}">
                <a16:creationId xmlns:a16="http://schemas.microsoft.com/office/drawing/2014/main" id="{5364B942-74F1-F048-84C7-4AABD4D19DF9}"/>
              </a:ext>
            </a:extLst>
          </p:cNvPr>
          <p:cNvSpPr>
            <a:spLocks noGrp="1"/>
          </p:cNvSpPr>
          <p:nvPr>
            <p:ph idx="1"/>
          </p:nvPr>
        </p:nvSpPr>
        <p:spPr/>
        <p:txBody>
          <a:bodyPr/>
          <a:lstStyle/>
          <a:p>
            <a:r>
              <a:rPr lang="es-ES" dirty="0"/>
              <a:t>URL: ec-1.cx3ybesgvhcj.eu-central-1.rds.amazonaws.com</a:t>
            </a:r>
          </a:p>
          <a:p>
            <a:r>
              <a:rPr lang="es-ES" dirty="0" err="1"/>
              <a:t>Username</a:t>
            </a:r>
            <a:r>
              <a:rPr lang="es-ES" dirty="0"/>
              <a:t>: </a:t>
            </a:r>
            <a:r>
              <a:rPr lang="es-ES" dirty="0" err="1"/>
              <a:t>admin</a:t>
            </a:r>
            <a:endParaRPr lang="es-ES" dirty="0"/>
          </a:p>
          <a:p>
            <a:r>
              <a:rPr lang="es-ES" dirty="0" err="1"/>
              <a:t>Password</a:t>
            </a:r>
            <a:r>
              <a:rPr lang="es-ES" dirty="0"/>
              <a:t>: Enterpriselab1</a:t>
            </a:r>
          </a:p>
        </p:txBody>
      </p:sp>
    </p:spTree>
    <p:extLst>
      <p:ext uri="{BB962C8B-B14F-4D97-AF65-F5344CB8AC3E}">
        <p14:creationId xmlns:p14="http://schemas.microsoft.com/office/powerpoint/2010/main" val="150838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489C0-E92A-FB41-BF29-B61F6C437FF8}"/>
              </a:ext>
            </a:extLst>
          </p:cNvPr>
          <p:cNvSpPr>
            <a:spLocks noGrp="1"/>
          </p:cNvSpPr>
          <p:nvPr>
            <p:ph type="title"/>
          </p:nvPr>
        </p:nvSpPr>
        <p:spPr/>
        <p:txBody>
          <a:bodyPr/>
          <a:lstStyle/>
          <a:p>
            <a:r>
              <a:rPr lang="es-ES" dirty="0"/>
              <a:t>Cloud </a:t>
            </a:r>
            <a:r>
              <a:rPr lang="es-ES" dirty="0" err="1"/>
              <a:t>Dashboard</a:t>
            </a:r>
            <a:endParaRPr lang="es-ES" dirty="0"/>
          </a:p>
        </p:txBody>
      </p:sp>
      <p:pic>
        <p:nvPicPr>
          <p:cNvPr id="4" name="Imagen 3">
            <a:extLst>
              <a:ext uri="{FF2B5EF4-FFF2-40B4-BE49-F238E27FC236}">
                <a16:creationId xmlns:a16="http://schemas.microsoft.com/office/drawing/2014/main" id="{242CB27A-9274-544B-8D3E-F9F61E4447D3}"/>
              </a:ext>
            </a:extLst>
          </p:cNvPr>
          <p:cNvPicPr>
            <a:picLocks noChangeAspect="1"/>
          </p:cNvPicPr>
          <p:nvPr/>
        </p:nvPicPr>
        <p:blipFill>
          <a:blip r:embed="rId2"/>
          <a:stretch>
            <a:fillRect/>
          </a:stretch>
        </p:blipFill>
        <p:spPr>
          <a:xfrm>
            <a:off x="1053548" y="1417392"/>
            <a:ext cx="10084904" cy="5018816"/>
          </a:xfrm>
          <a:prstGeom prst="rect">
            <a:avLst/>
          </a:prstGeom>
        </p:spPr>
      </p:pic>
    </p:spTree>
    <p:extLst>
      <p:ext uri="{BB962C8B-B14F-4D97-AF65-F5344CB8AC3E}">
        <p14:creationId xmlns:p14="http://schemas.microsoft.com/office/powerpoint/2010/main" val="247571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C6DCA-97D7-C740-90B6-8753911C7205}"/>
              </a:ext>
            </a:extLst>
          </p:cNvPr>
          <p:cNvSpPr>
            <a:spLocks noGrp="1"/>
          </p:cNvSpPr>
          <p:nvPr>
            <p:ph type="title"/>
          </p:nvPr>
        </p:nvSpPr>
        <p:spPr/>
        <p:txBody>
          <a:bodyPr/>
          <a:lstStyle/>
          <a:p>
            <a:r>
              <a:rPr lang="en-GB"/>
              <a:t>How to build the clients</a:t>
            </a:r>
          </a:p>
        </p:txBody>
      </p:sp>
      <p:sp>
        <p:nvSpPr>
          <p:cNvPr id="3" name="Marcador de contenido 2">
            <a:extLst>
              <a:ext uri="{FF2B5EF4-FFF2-40B4-BE49-F238E27FC236}">
                <a16:creationId xmlns:a16="http://schemas.microsoft.com/office/drawing/2014/main" id="{F6FAF898-F69B-7844-B5FC-69681A89136B}"/>
              </a:ext>
            </a:extLst>
          </p:cNvPr>
          <p:cNvSpPr>
            <a:spLocks noGrp="1"/>
          </p:cNvSpPr>
          <p:nvPr>
            <p:ph idx="1"/>
          </p:nvPr>
        </p:nvSpPr>
        <p:spPr/>
        <p:txBody>
          <a:bodyPr/>
          <a:lstStyle/>
          <a:p>
            <a:r>
              <a:rPr lang="en-GB" dirty="0"/>
              <a:t>The code is built as a maven Project. The steps to compile and to run are the following:</a:t>
            </a:r>
          </a:p>
          <a:p>
            <a:pPr lvl="1"/>
            <a:r>
              <a:rPr lang="en-GB" dirty="0"/>
              <a:t>Unzip the file (it should contain the </a:t>
            </a:r>
            <a:r>
              <a:rPr lang="en-GB" dirty="0" err="1"/>
              <a:t>src</a:t>
            </a:r>
            <a:r>
              <a:rPr lang="en-GB" dirty="0"/>
              <a:t> folder and the </a:t>
            </a:r>
            <a:r>
              <a:rPr lang="en-GB" dirty="0" err="1"/>
              <a:t>pom.xml</a:t>
            </a:r>
            <a:r>
              <a:rPr lang="en-GB" dirty="0"/>
              <a:t> file)</a:t>
            </a:r>
          </a:p>
          <a:p>
            <a:pPr lvl="1"/>
            <a:r>
              <a:rPr lang="en-GB" dirty="0"/>
              <a:t>Compile with “</a:t>
            </a:r>
            <a:r>
              <a:rPr lang="en-GB" b="1" dirty="0" err="1"/>
              <a:t>mvn</a:t>
            </a:r>
            <a:r>
              <a:rPr lang="en-GB" b="1" dirty="0"/>
              <a:t> clean install</a:t>
            </a:r>
            <a:r>
              <a:rPr lang="en-GB" dirty="0"/>
              <a:t>”</a:t>
            </a:r>
          </a:p>
          <a:p>
            <a:pPr lvl="1"/>
            <a:r>
              <a:rPr lang="en-GB" dirty="0"/>
              <a:t>Run the Airline client with “</a:t>
            </a:r>
            <a:r>
              <a:rPr lang="en-GB" b="1" dirty="0" err="1"/>
              <a:t>mvn</a:t>
            </a:r>
            <a:r>
              <a:rPr lang="en-GB" b="1" dirty="0"/>
              <a:t> </a:t>
            </a:r>
            <a:r>
              <a:rPr lang="en-GB" b="1" dirty="0" err="1"/>
              <a:t>exec:java@airline</a:t>
            </a:r>
            <a:r>
              <a:rPr lang="en-GB" dirty="0"/>
              <a:t>”</a:t>
            </a:r>
          </a:p>
          <a:p>
            <a:pPr lvl="1"/>
            <a:r>
              <a:rPr lang="en-GB" dirty="0"/>
              <a:t>Run the Passenger client with “</a:t>
            </a:r>
            <a:r>
              <a:rPr lang="en-GB" b="1" dirty="0" err="1"/>
              <a:t>mvn</a:t>
            </a:r>
            <a:r>
              <a:rPr lang="en-GB" b="1" dirty="0"/>
              <a:t> </a:t>
            </a:r>
            <a:r>
              <a:rPr lang="en-GB" b="1" dirty="0" err="1"/>
              <a:t>exec:java@passenger</a:t>
            </a:r>
            <a:r>
              <a:rPr lang="en-GB" dirty="0"/>
              <a:t>”</a:t>
            </a:r>
          </a:p>
          <a:p>
            <a:endParaRPr lang="en-GB" dirty="0"/>
          </a:p>
        </p:txBody>
      </p:sp>
    </p:spTree>
    <p:extLst>
      <p:ext uri="{BB962C8B-B14F-4D97-AF65-F5344CB8AC3E}">
        <p14:creationId xmlns:p14="http://schemas.microsoft.com/office/powerpoint/2010/main" val="334255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0A442-91AF-9D4C-857A-F962E13D81C6}"/>
              </a:ext>
            </a:extLst>
          </p:cNvPr>
          <p:cNvSpPr>
            <a:spLocks noGrp="1"/>
          </p:cNvSpPr>
          <p:nvPr>
            <p:ph type="title"/>
          </p:nvPr>
        </p:nvSpPr>
        <p:spPr/>
        <p:txBody>
          <a:bodyPr/>
          <a:lstStyle/>
          <a:p>
            <a:r>
              <a:rPr lang="en-GB"/>
              <a:t>Database design</a:t>
            </a:r>
          </a:p>
        </p:txBody>
      </p:sp>
      <p:sp>
        <p:nvSpPr>
          <p:cNvPr id="3" name="Marcador de contenido 2">
            <a:extLst>
              <a:ext uri="{FF2B5EF4-FFF2-40B4-BE49-F238E27FC236}">
                <a16:creationId xmlns:a16="http://schemas.microsoft.com/office/drawing/2014/main" id="{A2954359-0EE1-9842-81D1-D0C496ED0D38}"/>
              </a:ext>
            </a:extLst>
          </p:cNvPr>
          <p:cNvSpPr>
            <a:spLocks noGrp="1"/>
          </p:cNvSpPr>
          <p:nvPr>
            <p:ph idx="1"/>
          </p:nvPr>
        </p:nvSpPr>
        <p:spPr/>
        <p:txBody>
          <a:bodyPr/>
          <a:lstStyle/>
          <a:p>
            <a:r>
              <a:rPr lang="en-GB" dirty="0"/>
              <a:t>The database has 3 tables:</a:t>
            </a:r>
          </a:p>
          <a:p>
            <a:pPr lvl="1"/>
            <a:r>
              <a:rPr lang="en-GB" b="1" dirty="0"/>
              <a:t>Flights</a:t>
            </a:r>
            <a:r>
              <a:rPr lang="en-GB" dirty="0"/>
              <a:t>: it will store the flights of the airline. The airline client will be able to create flights providing the </a:t>
            </a:r>
            <a:r>
              <a:rPr lang="en-GB" dirty="0" err="1"/>
              <a:t>flightId</a:t>
            </a:r>
            <a:r>
              <a:rPr lang="en-GB" dirty="0"/>
              <a:t>, the from and to fields.</a:t>
            </a:r>
          </a:p>
          <a:p>
            <a:pPr lvl="1"/>
            <a:r>
              <a:rPr lang="en-GB" b="1" dirty="0"/>
              <a:t>Seats</a:t>
            </a:r>
            <a:r>
              <a:rPr lang="en-GB" dirty="0"/>
              <a:t>: it will store the seats of the flights created. It will contain the row, col, user id of the passenger who booked it (if empty is 0) and the id of the flight as foreign key.</a:t>
            </a:r>
          </a:p>
          <a:p>
            <a:pPr lvl="1"/>
            <a:r>
              <a:rPr lang="en-GB" b="1" dirty="0"/>
              <a:t>Passenger</a:t>
            </a:r>
            <a:r>
              <a:rPr lang="en-GB" dirty="0"/>
              <a:t>: it will store the passengers that want to book with the passenger client. The passenger client will be able to create passengers providing the name and username fields.</a:t>
            </a:r>
          </a:p>
        </p:txBody>
      </p:sp>
    </p:spTree>
    <p:extLst>
      <p:ext uri="{BB962C8B-B14F-4D97-AF65-F5344CB8AC3E}">
        <p14:creationId xmlns:p14="http://schemas.microsoft.com/office/powerpoint/2010/main" val="363780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6FBEF-15D7-7949-A0A4-EE41D22AAFC9}"/>
              </a:ext>
            </a:extLst>
          </p:cNvPr>
          <p:cNvSpPr>
            <a:spLocks noGrp="1"/>
          </p:cNvSpPr>
          <p:nvPr>
            <p:ph type="title"/>
          </p:nvPr>
        </p:nvSpPr>
        <p:spPr/>
        <p:txBody>
          <a:bodyPr/>
          <a:lstStyle/>
          <a:p>
            <a:r>
              <a:rPr lang="en-GB"/>
              <a:t>Code design</a:t>
            </a:r>
          </a:p>
        </p:txBody>
      </p:sp>
      <p:sp>
        <p:nvSpPr>
          <p:cNvPr id="3" name="Marcador de contenido 2">
            <a:extLst>
              <a:ext uri="{FF2B5EF4-FFF2-40B4-BE49-F238E27FC236}">
                <a16:creationId xmlns:a16="http://schemas.microsoft.com/office/drawing/2014/main" id="{B4FB21B5-1667-BC47-9559-252EF670D8ED}"/>
              </a:ext>
            </a:extLst>
          </p:cNvPr>
          <p:cNvSpPr>
            <a:spLocks noGrp="1"/>
          </p:cNvSpPr>
          <p:nvPr>
            <p:ph idx="1"/>
          </p:nvPr>
        </p:nvSpPr>
        <p:spPr/>
        <p:txBody>
          <a:bodyPr/>
          <a:lstStyle/>
          <a:p>
            <a:r>
              <a:rPr lang="en-GB" dirty="0"/>
              <a:t>The source code will have </a:t>
            </a:r>
            <a:r>
              <a:rPr lang="en-GB" b="1" dirty="0"/>
              <a:t>2 main classes</a:t>
            </a:r>
            <a:r>
              <a:rPr lang="en-GB" dirty="0"/>
              <a:t>, one for the airline (</a:t>
            </a:r>
            <a:r>
              <a:rPr lang="en-GB" dirty="0" err="1"/>
              <a:t>AirlineCli</a:t>
            </a:r>
            <a:r>
              <a:rPr lang="en-GB" dirty="0"/>
              <a:t>) and one for the passengers (</a:t>
            </a:r>
            <a:r>
              <a:rPr lang="en-GB" dirty="0" err="1"/>
              <a:t>PassengerCli</a:t>
            </a:r>
            <a:r>
              <a:rPr lang="en-GB" dirty="0"/>
              <a:t>). These 2 main classes will contain the main logic of the project that will be explained later.</a:t>
            </a:r>
          </a:p>
          <a:p>
            <a:r>
              <a:rPr lang="en-GB" dirty="0"/>
              <a:t>It will contain a </a:t>
            </a:r>
            <a:r>
              <a:rPr lang="en-GB" b="1" dirty="0"/>
              <a:t>Database</a:t>
            </a:r>
            <a:r>
              <a:rPr lang="en-GB" dirty="0"/>
              <a:t> class that will contain the Database connection (with the AWS needed parameters) and the common methods used by the main classes to connect to the cloud DB.</a:t>
            </a:r>
          </a:p>
          <a:p>
            <a:r>
              <a:rPr lang="en-GB" dirty="0"/>
              <a:t>It will also contain the models related to each table in the DB: </a:t>
            </a:r>
            <a:r>
              <a:rPr lang="en-GB" b="1" dirty="0"/>
              <a:t>Flight</a:t>
            </a:r>
            <a:r>
              <a:rPr lang="en-GB" dirty="0"/>
              <a:t>, </a:t>
            </a:r>
            <a:r>
              <a:rPr lang="en-GB" b="1" dirty="0"/>
              <a:t>Passenger</a:t>
            </a:r>
            <a:r>
              <a:rPr lang="en-GB" dirty="0"/>
              <a:t> and </a:t>
            </a:r>
            <a:r>
              <a:rPr lang="en-GB" b="1" dirty="0"/>
              <a:t>Seat</a:t>
            </a:r>
            <a:r>
              <a:rPr lang="en-GB" dirty="0"/>
              <a:t>. With these it will be easer to manage the information retrieved from the DB.</a:t>
            </a:r>
          </a:p>
        </p:txBody>
      </p:sp>
    </p:spTree>
    <p:extLst>
      <p:ext uri="{BB962C8B-B14F-4D97-AF65-F5344CB8AC3E}">
        <p14:creationId xmlns:p14="http://schemas.microsoft.com/office/powerpoint/2010/main" val="216459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B224E-2EAB-D743-B776-958C8E768F5F}"/>
              </a:ext>
            </a:extLst>
          </p:cNvPr>
          <p:cNvSpPr>
            <a:spLocks noGrp="1"/>
          </p:cNvSpPr>
          <p:nvPr>
            <p:ph type="title"/>
          </p:nvPr>
        </p:nvSpPr>
        <p:spPr/>
        <p:txBody>
          <a:bodyPr/>
          <a:lstStyle/>
          <a:p>
            <a:r>
              <a:rPr lang="en-GB"/>
              <a:t>Code Design: AirlineCli</a:t>
            </a:r>
          </a:p>
        </p:txBody>
      </p:sp>
      <p:sp>
        <p:nvSpPr>
          <p:cNvPr id="3" name="Marcador de contenido 2">
            <a:extLst>
              <a:ext uri="{FF2B5EF4-FFF2-40B4-BE49-F238E27FC236}">
                <a16:creationId xmlns:a16="http://schemas.microsoft.com/office/drawing/2014/main" id="{2EBB7ECD-E0ED-0845-BB8E-47E5CC95711E}"/>
              </a:ext>
            </a:extLst>
          </p:cNvPr>
          <p:cNvSpPr>
            <a:spLocks noGrp="1"/>
          </p:cNvSpPr>
          <p:nvPr>
            <p:ph idx="1"/>
          </p:nvPr>
        </p:nvSpPr>
        <p:spPr/>
        <p:txBody>
          <a:bodyPr/>
          <a:lstStyle/>
          <a:p>
            <a:pPr marL="0" indent="0">
              <a:buNone/>
            </a:pPr>
            <a:r>
              <a:rPr lang="en-GB" dirty="0"/>
              <a:t>The flow of this client will be:</a:t>
            </a:r>
          </a:p>
          <a:p>
            <a:pPr lvl="1"/>
            <a:r>
              <a:rPr lang="en-GB" dirty="0"/>
              <a:t>List and let the user choose between the available flights or create a new one (method </a:t>
            </a:r>
            <a:r>
              <a:rPr lang="en-GB" dirty="0" err="1"/>
              <a:t>chooseFlight</a:t>
            </a:r>
            <a:r>
              <a:rPr lang="en-GB" dirty="0"/>
              <a:t>)</a:t>
            </a:r>
          </a:p>
          <a:p>
            <a:pPr lvl="2"/>
            <a:r>
              <a:rPr lang="en-GB" dirty="0"/>
              <a:t>If the option to create a new flight is chosen the method </a:t>
            </a:r>
            <a:r>
              <a:rPr lang="en-GB" dirty="0" err="1"/>
              <a:t>createFlight</a:t>
            </a:r>
            <a:r>
              <a:rPr lang="en-GB" dirty="0"/>
              <a:t> will ask the user for the needed fields to create a flight and it will create in the DB the flight and the seats of this new flight. Once this process is finished it will ask the user if he wants to make another action and in case of confirmation the flow will restart.</a:t>
            </a:r>
          </a:p>
          <a:p>
            <a:pPr lvl="1"/>
            <a:r>
              <a:rPr lang="en-GB" dirty="0"/>
              <a:t>If the user chooses an existent flight the client will retrieve the seats from the DB and print them. Then it will ask the user to choose one seat to see the passenger who booked it. (method </a:t>
            </a:r>
            <a:r>
              <a:rPr lang="en-GB" dirty="0" err="1"/>
              <a:t>chooseFlightSeat</a:t>
            </a:r>
            <a:r>
              <a:rPr lang="en-GB" dirty="0"/>
              <a:t>).</a:t>
            </a:r>
          </a:p>
          <a:p>
            <a:pPr lvl="1"/>
            <a:r>
              <a:rPr lang="en-GB" dirty="0"/>
              <a:t>After printing the seat information it will ask the user if he wants to make another action and in case of confirmation the flow will restart.</a:t>
            </a:r>
          </a:p>
        </p:txBody>
      </p:sp>
    </p:spTree>
    <p:extLst>
      <p:ext uri="{BB962C8B-B14F-4D97-AF65-F5344CB8AC3E}">
        <p14:creationId xmlns:p14="http://schemas.microsoft.com/office/powerpoint/2010/main" val="321052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951D79-B73D-5646-81C5-66BD9BDA2495}"/>
              </a:ext>
            </a:extLst>
          </p:cNvPr>
          <p:cNvSpPr>
            <a:spLocks noGrp="1"/>
          </p:cNvSpPr>
          <p:nvPr>
            <p:ph type="title"/>
          </p:nvPr>
        </p:nvSpPr>
        <p:spPr/>
        <p:txBody>
          <a:bodyPr/>
          <a:lstStyle/>
          <a:p>
            <a:r>
              <a:rPr lang="en-GB" dirty="0"/>
              <a:t>Code design: </a:t>
            </a:r>
            <a:r>
              <a:rPr lang="en-GB" dirty="0" err="1"/>
              <a:t>PassengerCli</a:t>
            </a:r>
            <a:endParaRPr lang="en-GB" dirty="0"/>
          </a:p>
        </p:txBody>
      </p:sp>
      <p:sp>
        <p:nvSpPr>
          <p:cNvPr id="3" name="Marcador de contenido 2">
            <a:extLst>
              <a:ext uri="{FF2B5EF4-FFF2-40B4-BE49-F238E27FC236}">
                <a16:creationId xmlns:a16="http://schemas.microsoft.com/office/drawing/2014/main" id="{908E1FE2-B96C-384A-8B2C-21CB5FEC8755}"/>
              </a:ext>
            </a:extLst>
          </p:cNvPr>
          <p:cNvSpPr>
            <a:spLocks noGrp="1"/>
          </p:cNvSpPr>
          <p:nvPr>
            <p:ph idx="1"/>
          </p:nvPr>
        </p:nvSpPr>
        <p:spPr/>
        <p:txBody>
          <a:bodyPr>
            <a:normAutofit fontScale="77500" lnSpcReduction="20000"/>
          </a:bodyPr>
          <a:lstStyle/>
          <a:p>
            <a:pPr marL="0" indent="0">
              <a:buNone/>
            </a:pPr>
            <a:r>
              <a:rPr lang="en-GB" dirty="0"/>
              <a:t>The flow of the passenger client will be:</a:t>
            </a:r>
          </a:p>
          <a:p>
            <a:pPr lvl="1"/>
            <a:r>
              <a:rPr lang="en-GB" dirty="0"/>
              <a:t>List and let the user choose between the available passengers or create a new one (</a:t>
            </a:r>
            <a:r>
              <a:rPr lang="en-GB" dirty="0" err="1"/>
              <a:t>choosePassenger</a:t>
            </a:r>
            <a:r>
              <a:rPr lang="en-GB" dirty="0"/>
              <a:t>).</a:t>
            </a:r>
          </a:p>
          <a:p>
            <a:pPr lvl="2"/>
            <a:r>
              <a:rPr lang="en-GB" dirty="0"/>
              <a:t>If the user chooses to create a new passenger the method </a:t>
            </a:r>
            <a:r>
              <a:rPr lang="en-GB" dirty="0" err="1"/>
              <a:t>createPassenger</a:t>
            </a:r>
            <a:r>
              <a:rPr lang="en-GB" dirty="0"/>
              <a:t> will ask the user for information and create a new passenger that will be written in the DB. Once this process is finished it will ask the user if he wants to make another action and in case of confirmation the flow will restart.</a:t>
            </a:r>
          </a:p>
          <a:p>
            <a:pPr lvl="1"/>
            <a:r>
              <a:rPr lang="en-GB" dirty="0"/>
              <a:t>If the user chooses a passenger then, the client will list and let the user choose between the available flights (method </a:t>
            </a:r>
            <a:r>
              <a:rPr lang="en-GB" dirty="0" err="1"/>
              <a:t>chooseFlight</a:t>
            </a:r>
            <a:r>
              <a:rPr lang="en-GB" dirty="0"/>
              <a:t>).</a:t>
            </a:r>
          </a:p>
          <a:p>
            <a:pPr lvl="1"/>
            <a:r>
              <a:rPr lang="en-GB" dirty="0"/>
              <a:t>After choosing a flight the client will retrieve the seats from the DB and print them. Then it will ask the user to choose one or several seats to book a seat. (method </a:t>
            </a:r>
            <a:r>
              <a:rPr lang="en-GB" dirty="0" err="1"/>
              <a:t>chooseFlightSeat</a:t>
            </a:r>
            <a:r>
              <a:rPr lang="en-GB" dirty="0"/>
              <a:t>).</a:t>
            </a:r>
          </a:p>
          <a:p>
            <a:pPr lvl="1"/>
            <a:r>
              <a:rPr lang="en-GB" dirty="0"/>
              <a:t>After choosing the seats a confirmation step will prompt. Right before asking the client will check again the seat availability in the DB with a ”SELECT … FOR UPDATE” query to lock the seats queried. If one of these seats is </a:t>
            </a:r>
            <a:r>
              <a:rPr lang="en-GB" b="1" dirty="0"/>
              <a:t>already booked </a:t>
            </a:r>
            <a:r>
              <a:rPr lang="en-GB" dirty="0"/>
              <a:t>the client will prompt an error message and restart the flow. If one of the seats is </a:t>
            </a:r>
            <a:r>
              <a:rPr lang="en-GB" b="1" dirty="0"/>
              <a:t>reserved</a:t>
            </a:r>
            <a:r>
              <a:rPr lang="en-GB" dirty="0"/>
              <a:t> by another user (waiting for confirmation in another client), the current client will wait for the other client DB commit or rollback to give the final result of the query. If the client denies the confirmation step, the client will </a:t>
            </a:r>
            <a:r>
              <a:rPr lang="en-GB" b="1" dirty="0"/>
              <a:t>unlock the seats with a rollback otherwise it will commit the seats booking. </a:t>
            </a:r>
            <a:r>
              <a:rPr lang="en-GB" dirty="0"/>
              <a:t>(method </a:t>
            </a:r>
            <a:r>
              <a:rPr lang="en-GB" dirty="0" err="1"/>
              <a:t>bookSeats</a:t>
            </a:r>
            <a:r>
              <a:rPr lang="en-GB" dirty="0"/>
              <a:t>)</a:t>
            </a:r>
          </a:p>
          <a:p>
            <a:pPr lvl="1"/>
            <a:r>
              <a:rPr lang="en-GB" dirty="0"/>
              <a:t>After finishing all this process the client will ask the user if he wants to make another action and in case of confirmation the flow will restart.</a:t>
            </a:r>
          </a:p>
          <a:p>
            <a:pPr lvl="1"/>
            <a:endParaRPr lang="en-GB" b="1" dirty="0"/>
          </a:p>
          <a:p>
            <a:pPr lvl="1"/>
            <a:endParaRPr lang="en-GB" dirty="0"/>
          </a:p>
        </p:txBody>
      </p:sp>
    </p:spTree>
    <p:extLst>
      <p:ext uri="{BB962C8B-B14F-4D97-AF65-F5344CB8AC3E}">
        <p14:creationId xmlns:p14="http://schemas.microsoft.com/office/powerpoint/2010/main" val="33664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F833C3-62E4-E542-9FAE-7422E9E17ECC}"/>
              </a:ext>
            </a:extLst>
          </p:cNvPr>
          <p:cNvSpPr>
            <a:spLocks noGrp="1"/>
          </p:cNvSpPr>
          <p:nvPr>
            <p:ph type="title"/>
          </p:nvPr>
        </p:nvSpPr>
        <p:spPr/>
        <p:txBody>
          <a:bodyPr/>
          <a:lstStyle/>
          <a:p>
            <a:r>
              <a:rPr lang="en-GB" dirty="0"/>
              <a:t>Assignment questions</a:t>
            </a:r>
          </a:p>
        </p:txBody>
      </p:sp>
      <p:sp>
        <p:nvSpPr>
          <p:cNvPr id="3" name="Marcador de contenido 2">
            <a:extLst>
              <a:ext uri="{FF2B5EF4-FFF2-40B4-BE49-F238E27FC236}">
                <a16:creationId xmlns:a16="http://schemas.microsoft.com/office/drawing/2014/main" id="{3BCC1EAA-80F3-CA47-9C05-70E909FD5CC0}"/>
              </a:ext>
            </a:extLst>
          </p:cNvPr>
          <p:cNvSpPr>
            <a:spLocks noGrp="1"/>
          </p:cNvSpPr>
          <p:nvPr>
            <p:ph idx="1"/>
          </p:nvPr>
        </p:nvSpPr>
        <p:spPr/>
        <p:txBody>
          <a:bodyPr>
            <a:normAutofit/>
          </a:bodyPr>
          <a:lstStyle/>
          <a:p>
            <a:r>
              <a:rPr lang="en-GB" dirty="0"/>
              <a:t>Conceptually discuss how such an invariant could be guaranteed. Should enforcement happen in the database or clients?</a:t>
            </a:r>
          </a:p>
          <a:p>
            <a:pPr lvl="1"/>
            <a:r>
              <a:rPr lang="en-GB" dirty="0"/>
              <a:t>It can be guaranteed by </a:t>
            </a:r>
            <a:r>
              <a:rPr lang="en-GB" b="1" dirty="0"/>
              <a:t>locking</a:t>
            </a:r>
            <a:r>
              <a:rPr lang="en-GB" dirty="0"/>
              <a:t> the seats the passenger wants to book. If another passenger tries to query the same seats, he will have to wait for the first user to unlock the seats.</a:t>
            </a:r>
          </a:p>
          <a:p>
            <a:pPr lvl="1"/>
            <a:r>
              <a:rPr lang="en-GB" b="1" dirty="0"/>
              <a:t>This enforcement should be done in the database</a:t>
            </a:r>
            <a:r>
              <a:rPr lang="en-GB" dirty="0"/>
              <a:t>, forcing it in the clients is really difficult as it would need a coordination and communication between all of the clients concurrently running. Given that all of them are connecting to the same database, enforcing this in the database will reduce complexity.</a:t>
            </a:r>
          </a:p>
          <a:p>
            <a:endParaRPr lang="en-GB" dirty="0"/>
          </a:p>
        </p:txBody>
      </p:sp>
    </p:spTree>
    <p:extLst>
      <p:ext uri="{BB962C8B-B14F-4D97-AF65-F5344CB8AC3E}">
        <p14:creationId xmlns:p14="http://schemas.microsoft.com/office/powerpoint/2010/main" val="34149156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1074</Words>
  <Application>Microsoft Macintosh PowerPoint</Application>
  <PresentationFormat>Panorámica</PresentationFormat>
  <Paragraphs>46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Enterprise Computing Assignment 1</vt:lpstr>
      <vt:lpstr>Cloud Database access</vt:lpstr>
      <vt:lpstr>Cloud Dashboard</vt:lpstr>
      <vt:lpstr>How to build the clients</vt:lpstr>
      <vt:lpstr>Database design</vt:lpstr>
      <vt:lpstr>Code design</vt:lpstr>
      <vt:lpstr>Code Design: AirlineCli</vt:lpstr>
      <vt:lpstr>Code design: PassengerCli</vt:lpstr>
      <vt:lpstr>Assignment questions</vt:lpstr>
      <vt:lpstr>Assignment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computing assignment 1</dc:title>
  <dc:creator>Fayán Pardo</dc:creator>
  <cp:lastModifiedBy>Fayán Pardo</cp:lastModifiedBy>
  <cp:revision>19</cp:revision>
  <dcterms:created xsi:type="dcterms:W3CDTF">2019-11-05T22:59:42Z</dcterms:created>
  <dcterms:modified xsi:type="dcterms:W3CDTF">2019-11-06T14:47:34Z</dcterms:modified>
</cp:coreProperties>
</file>