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03" r:id="rId3"/>
    <p:sldId id="257" r:id="rId4"/>
    <p:sldId id="305" r:id="rId5"/>
    <p:sldId id="306" r:id="rId6"/>
    <p:sldId id="304" r:id="rId7"/>
    <p:sldId id="258" r:id="rId8"/>
    <p:sldId id="307" r:id="rId9"/>
    <p:sldId id="310" r:id="rId10"/>
    <p:sldId id="259" r:id="rId11"/>
    <p:sldId id="260" r:id="rId12"/>
    <p:sldId id="309" r:id="rId13"/>
    <p:sldId id="308" r:id="rId14"/>
    <p:sldId id="318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19" r:id="rId56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09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75 129 856,'-68'-64'800,"68"50"473,7-3 39,1 8 40,-6-4-88,-8 9-407,2-2-249,-7 6-488,9-2-128,4 21-728,0-2 224,2-2-1097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5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30 176 3185,'-30'9'5345,"42"-12"-3896,210-59 1373,-174 50-2560,160-45 37,-89 23-254,-107 31-48,3-2-6,24-3 0,-35 8-6,0-1 0,0 1 0,0 0 0,0 0 0,0 1 0,1-1 0,-1 1 0,0 0 0,0 0 0,6 2 0,-9-2 10,0-1 0,-1 0 0,1 1 0,0-1 0,0 1 0,-1-1 0,1 1 0,0-1 0,-1 1 0,1 0 0,-1-1 0,1 1 0,-1 0-1,1-1 1,-1 1 0,1 0 0,-1 0 0,0-1 0,1 1 0,-1 0 0,0 1 0,0 0 0,1 0 0,-1 0 0,-1 0 0,1-1 0,0 1 0,0 0 0,-1 0 0,1 0 0,-1-1 0,0 3 1,-3 5-2,-1 0 0,0-1 0,-9 13 0,-19 22 48,-3-2-1,-58 56 1,-95 64 55,122-105-59,55-46-29,-26 24-12,38-33-7,-1-1 0,1 0 0,-1 1 0,1-1 0,0 0 0,-1 1 0,1-1 0,0 1 0,-1-1 0,1 1 0,0-1 0,0 1 0,0-1 0,-1 1 0,1-1 0,0 1 0,0-1 0,0 1 0,0 0 0,0-1-7,0 0 0,0 1 1,1-1-1,-1 0 0,0 0 0,1 0 0,-1 0 1,0 0-1,0 1 0,1-1 0,-1 0 0,0 0 1,1 0-1,-1 0 0,0 0 0,0 0 0,1 0 1,-1 0-1,0 0 0,1 0 0,-1 0 0,0 0 1,1 0-1,-1-1 0,28-7-1249,24-16-1263,14-10 1048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6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1280 7 6969,'3'-3'1742,"-3"3"-1655,0-1 1,0 1-1,0 0 0,0 0 0,0 0 0,0-1 0,0 1 0,0 0 0,0 0 0,0 0 0,0-1 0,0 1 1,0 0-1,-1-1 0,-7 4 1312,-23 16-408,21-13-902,-105 75 106,60-36-161,1 2 0,-67 78-1,23 12 28,-7 8-255,97-135-45,-1-1 0,0 0 0,-1-1 0,0 0 0,0 0 0,-1-1 0,0 0 0,0-1 0,-1 0 1,1-1-1,-1 0 0,0-1 0,-1 0 0,1-1 0,-1-1 0,-14 2 0,-199 7-6009,3-19 6804,188 2 3433,53 5-2974,96-7-122,0-4-1,-1-5 1,192-56 0,-34-27-651,-11-22-91,-131 59-73,-2 4-34,-178 78-212,-1 1 145,1 2-1,1 1 1,1 4 0,-45 31 0,32-14 28,2 2 1,-77 77-1,84-70 16,-2-2 0,-118 81 0,156-121-5,-14 9 64,-33 27 1,42-24-12,21-22-64,0 0 0,0 1 0,-1-1 1,2 1-1,-1 0 0,0-1 0,0 1 0,1 0 0,-1-1 0,0 1 1,1 0-1,-1 2 0,1-4-5,0 1 1,1-1-1,-1 1 1,0-1-1,0 1 1,0-1-1,0 1 0,1-1 1,-1 0-1,0 1 1,0-1-1,1 1 1,-1-1-1,0 0 0,1 1 1,-1-1-1,0 0 1,1 1-1,-1-1 1,0 0-1,1 0 1,-1 1-1,1-1 0,-1 0 1,1 0-1,-1 0 1,0 0-1,1 1 1,-1-1-1,1 0 0,-1 0 1,1 0-1,-1 0 1,1 0-1,0 0 1,21-3-124,7-6-901,53-22 0,2-10 277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6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575 0 3825,'1'0'91,"0"1"-1,0-1 1,-1 0 0,1 1 0,0-1 0,-1 1-1,1-1 1,0 1 0,-1-1 0,1 1 0,-1-1-1,1 1 1,-1 0 0,1-1 0,-1 1 0,1 0-1,-1-1 1,0 1 0,1 0 0,-1-1 0,0 1-1,0 0 1,0 0 0,1 0 0,-1-1 0,0 1-1,0 0 1,0 0 0,0-1 0,0 1 0,0 0-1,0 0 1,-1 0 0,1-1 0,0 2 0,-2 5 214,1-1 0,-1 0 0,-4 11 0,-11 19 291,-3-1 0,0 0 0,-38 46 0,-1 2-298,54-75-283,-8 14 48,-2 0-1,0-1 1,-1-1-1,-33 30 1,36-38-22,-28 21 192,37-30-208,-1 0 1,1-1-1,-1 0 1,1 0-1,-1 0 0,0 0 1,1-1-1,-9 1 1,-11 0 87,-35-2 1,34-1-63,-36 4 0,48 0-149,13-3 93,0 0 0,0 1 0,-1-1 0,1 0 0,0 0 0,0 0 0,-1 1 0,1-1 0,0 0 0,0 0 0,0 0 0,-1 1 0,1-1 0,0 0 0,0 0 0,0 1 0,0-1 0,0 0 0,-1 1 0,1-1 0,0 0 0,0 0 0,0 1 0,0-1 0,0 0 0,0 1 1,2 3 1910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7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569 181 2865,'39'-17'435,"40"-15"1014,-74 30-1307,-4 2-63,-1 0 1,0 0-1,1 0 0,-1 0 0,1 0 1,-1-1-1,0 1 0,1 0 0,-1 0 1,1 0-1,-1-1 0,0 1 0,1 0 1,-1 0-1,0-1 0,1 1 0,-1 0 1,0-1-1,1 1 0,-1 0 0,0-1 1,0 1-1,1 0 0,-1-1 0,0 1 1,0-1-1,0 1 0,0-1 0,0 1 0,1 0 1,-1-1-1,0 1 0,0-1 0,0 1 1,0-1-1,0 1 0,0-1 0,-1 0 1,1 1-27,7-6 191,3 1-225,1 0 0,-1 0 1,1-2-1,11-8 0,-3 1 761,22-11 0,9 1 153,-47 23-815,0-1 0,0 1 0,0 1 0,0-1 0,1 0 0,-1 1 0,0-1 0,1 1 1,6 1-1,0-1 177,12 1 273,-20 0-533,0-1 1,0 0 0,0 0 0,0 0-1,0 0 1,1 0 0,-1 0 0,0 0-1,0-1 1,0 1 0,0-1 0,0 1-1,3-2 1,0 0-38,-6 3 78,0 0-67,0-1 0,0 1 1,0 0-1,0 0 1,0 0-1,0 0 1,1 0-1,-1 0 0,0 1 1,0-1-1,1 0 1,-1 0-1,0 2 0,-1 3 16,1-6-22,-1 4 8,-1 0 1,0 0 0,0 0-1,-6 5 1,-42 37 31,46-42-285,0-1 1,0 1-1,0-1 1,0 0 0,-1 0-1,1 0 1,-7 2 0,12-12-315,-1-3 114,1 10 454,-1 1 0,0-1 1,1 1-1,-1-1 1,1 1-1,-1 0 1,1-1-1,-1 1 0,1 0 1,0-1-1,-1 1 1,1 0-1,0-1 0,-1 1 1,1 0-1,0 1 1,-1 0-2,-2 2 12,1 1-1,-1-1 1,1 0 0,-1 0 0,-6 7 0,-7 6 56,-1 0 0,0-1 0,-1-1 1,-24 16-1,-149 82 1208,130-81-483,-110 79 0,118-67-176,-88 93 0,88-69-457,31-40-116,19-23-46,1-3-4,0 0-1,0 0 0,1 0 0,-1 0 0,1 0 0,0 0 0,-1 0 1,1 0-1,0 1 0,1-1 0,-1 0 0,0 1 0,0-1 0,1 0 0,0 1 1,-1 2-1,14-19-498,29-30-604,1 2-1,3 1 0,1 3 1,2 1-1,65-36 0,-38 35 933,-66 34 258,0 1 0,1-1 0,-1 1 0,1 1 0,16-2 0,-24 4-12,-1 0-1,0 0 1,1 0 0,-1 0 0,0 0 0,0 1 0,1-1-1,-1 1 1,0-1 0,0 1 0,1 0 0,-1 0 0,0 0 0,0 0-1,0 0 1,0 0 0,0 1 0,-1-1 0,1 1 0,0-1 0,2 4-1,-2-2 35,-1-1 0,1 1-1,-1 0 1,0 0 0,0-1-1,-1 1 1,1 0 0,0 0-1,-1 0 1,0 0 0,0 0-1,1 0 1,-2 0 0,1-1-1,0 1 1,-1 4-1,-4 14 346,1-3 34,-2 32 0,5-44-452,1-1 0,0 1 1,1 0-1,0 0 0,-1-1 1,2 1-1,-1 0 0,1-1 1,4 11-1,-3-11-29,0 1-1,0 0 0,1-1 0,0 1 1,0-1-1,0 0 0,1-1 1,0 1-1,0-1 0,0 0 1,0 0-1,8 4 0,-9-6 6,0 0-1,0 0 0,1-1 0,-1 0 1,0 0-1,1 0 0,-1 0 0,1-1 1,-1 1-1,1-1 0,-1 0 0,1-1 1,-1 1-1,1-1 0,-1 0 0,1 0 1,-1 0-1,0-1 0,5-2 0,15-8 102,0-2-1,41-31 1,-34 23-49,58-45 91,-74 53-112,0 0 0,0-1 0,16-21 0,-30 34-38,1 0 0,-1 1 0,0-1 0,0 1 1,0-1-1,0 0 0,-1 0 0,1 0 0,0 0 0,-1 1 0,1-1 1,-1 0-1,0 0 0,1 0 0,-1 0 0,0 0 0,0-3 0,-1 4-10,0-1 0,1 1 0,-1 0 0,0 0 0,0 0-1,1-1 1,-1 1 0,0 0 0,0 0 0,0 0 0,0 0 0,-1 1-1,1-1 1,0 0 0,0 0 0,0 1 0,-1-1 0,1 0 0,0 1-1,-1 0 1,1-1 0,0 1 0,-1 0 0,1 0 0,-2-1-1,-29-2-86,-1 1 0,1 1 0,-60 6 0,13 0 90,78-5-10,-22-1-16,23 1 17,-1 0-1,1 0 0,-1 0 0,1 0 0,0 0 0,-1 0 0,1-1 0,0 1 1,-1 0-1,1 0 0,0 0 0,-1 0 0,1-1 0,0 1 0,-1 0 1,1 0-1,0-1 0,0 1 0,-1 0 0,1-1 0,0 1 0,0 0 1,-1-1-1,1 1 0,0 0 0,0-1 0,0 1 0,0 0 0,0-1 1,-1 1-1,1-1 0,0 1 0,0 0 0,0-1 0,0 1 0,0-1 0,0 1 1,0 0-1,1-1 0,-1 1 0,0-1 0,0 1 0,0 0 0,0-1 1,0 1-1,1 0 0,-1-1 0,0 1 0,0 0 0,0-1 0,1 1 1,-1-1-1,5-4-34,0 0 1,0 0 0,0 0-1,1 0 1,-1 1 0,12-7-1,-3 2 62,1-1 38,0 1 1,0 1-1,1 0 0,17-5 0,69-19 227,-82 26-246,29-7 32,0 3 0,1 2 1,76-3-1,-111 10-51,0 1 0,0 1 1,0 0-1,0 2 0,-1-1 0,27 9 0,-35-9 17,-1 1-1,1-1 1,0 1-1,-1 0 1,0 1-1,1-1 0,-2 1 1,1 0-1,0 0 1,-1 1-1,1 0 1,-1-1-1,-1 1 1,1 0-1,-1 1 1,0-1-1,0 1 1,0-1-1,2 8 1,-3-7 0,-1 1 1,0 0-1,0-1 1,-1 1-1,1 0 1,-1-1-1,-1 1 1,1 0-1,-4 11 1,1-6 13,0 0 1,-1 0 0,0 0 0,-9 14 0,9-17-115,-2 0 0,1 0-1,-1-1 1,0 0 0,-1 0-1,0 0 1,0-1 0,0 0 0,-1 0-1,0-1 1,-1 0 0,1 0 0,-1-1-1,0 0 1,-1-1 0,1 0-1,-1-1 1,0 1 0,-17 2 0,-37 3-455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8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8362,'0'-17'3545,"10"8"-2249,-1 5-472,3 8-776,-3 5-120,-3 3 8,5 5 48,-3-2 32,-10-2 16,10 10-16,-7-2 0,-1 5-32,14 6-392,-14 1-1969,-12-5 1673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8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10266,'0'4'3793,"-2"5"-3025,10 1-480,11 1-128,2 0-80,3 1 8,-5-7-296,-4-3-336,8 0-1736,13 0 1479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9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21 6481,'6'-13'2921,"1"5"-1481,-1 8-1000,1 6-320,-1 1 633,2 14-505,-3 8-24,1 60-120,-27-38-24,-9 15-168,-14 8-392,-16 11-2705,-1-1 2225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9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11 380 6321,'-11'-3'4904,"16"-2"-3350,2 1-1280,1 0 0,-1 1 1,0-1-1,1 2 1,9-3-1,13-5-165,172-66-76,347-112 80,-333 133-123,-190 49-150,0 0 0,42-2 0,-65 7 113,-1 1 0,0 0 0,0 0 0,0 0 0,0 0-1,0 1 1,0-1 0,0 0 0,1 1 0,-1 0 0,0-1 0,0 1 0,-1 0 0,1 0 0,0 0 0,0 0 0,2 2 0,-3-2 21,0 0 0,-1 0 1,1-1-1,-1 1 0,1 0 0,-1 0 1,0 0-1,1 0 0,-1 0 0,0-1 1,0 1-1,0 0 0,1 0 0,-1 0 0,0 0 1,0 1-1,-1 1-10,1-1-1,-1 1 1,1-1 0,-1 0 0,0 1-1,0-1 1,0 0 0,-2 3 0,-9 15-71,-1-1 0,-1-1 0,-32 33 0,-92 66 131,76-68 77,32-25-53,-339 290 1647,297-245-1118,3 3 0,-114 153 0,157-188-516,6-10 21,-28 51 0,36-51-188,12-25-47,-1 0-1,1 0 1,-1-1-1,1 1 1,0 0-1,0 0 1,-1 0-1,1 0 1,0-1-1,1 1 1,0 4-1,-1-6 115,0 0-1,0 0 1,0 0-1,0 0 1,0 0 0,0 0-1,0 1 1,0-1 0,0 0-1,0 0 1,0 0 0,0 0-1,0 0 1,2 1-906,-2-1 905,0 0 1,0 0 0,1 0-1,7-6-947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0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9706,'2'0'4065,"22"-2"-1008,16 21-3602,7 10 57,12 20 288,-8 11 104,-11 3 80,-8-2 8,-13-18 24,-4-14 32,-11-11 32,-2 1 24,-2-5-448,0-1-464,-2-6-360,4-16 528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0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70 10466,'14'-7'1015,"0"2"-1,21-7 1,-34 12-999,-1 0 0,0-1 1,0 1-1,1 0 0,-1 0 1,0 0-1,0 0 1,1 0-1,-1 0 0,0 0 1,0 0-1,1 0 1,-1 0-1,0 0 0,0 1 1,1-1-1,-1 0 0,0 0 1,0 0-1,1 0 1,-1 0-1,0 0 0,0 0 1,0 1-1,1-1 1,-1 0-1,0 0 0,0 0 1,0 1-1,1-1 0,-1 0 1,0 0-1,0 0 1,0 1-1,0-1 0,0 1 1,-1 11 198,0-8-195,-4 31 14,2 0 0,1 0 0,4 58 0,-1-89-35,-1-1 0,0 1 1,1-1-1,0 0 0,2 6 0,-3-9-16,0 1 1,1 0-1,-1 0 0,1 0 0,-1 0 0,1-1 1,-1 1-1,1 0 0,0 0 0,-1-1 0,1 1 1,0-1-1,0 1 0,0 0 0,1 0 0,0-1-53,0 0-1,0 1 0,0-1 0,0 0 0,0 0 1,0-1-1,0 1 0,0 0 0,0-1 0,0 1 1,0-1-1,0 0 0,0 0 0,0 0 0,0 1 0,0-2 1,-1 1-1,4-2 0,39-28-2569,-2-2 0,53-55-1,27-20 3274,-117 105-352,-2 0 236,1 0 1,-1 0 0,1 0 0,0 1-1,0-1 1,0 1 0,0 0 0,1 0 0,7-2-1,-11 4-464,-1 0-1,1 0 0,0 0 0,-1 0 0,1 0 0,0 0 0,-1 0 1,1 0-1,0 0 0,-1 0 0,1 0 0,0 0 0,-1 0 1,1 0-1,-1 1 0,1-1 0,0 0 0,-1 1 0,1-1 1,-1 0-1,1 1 0,-1-1 0,1 1 0,-1-1 0,1 1 1,-1-1-1,1 1 0,-1-1 0,0 1 0,1-1 0,-1 1 0,0-1 1,1 1-1,-1 0 0,0-1 0,0 1 0,0 0 0,1-1 1,-1 1-1,0 0 0,0-1 0,0 1 0,0 0 0,0-1 1,0 1-1,0 0 0,-1-1 0,1 2 0,-1 3 6,0 0-1,0 0 1,0 0-1,-5 10 1,-3 4-2,-1-1 0,-1 0 0,-21 26 1,15-19-14,-18 21 39,-2-2 1,-2-1 0,-2-1-1,-1-3 1,-2-1 0,-87 56-1,-323 148 403,402-219-403,39-15-83,12-6-26,6-3-59,104-29 166,256-71 1165,8 24-274,-265 65-847,-90 11-296,0 2 1,1 0-1,28 5 0,-45-5 84,0-1 0,0 0 0,0 1 0,1-1 0,-1 1-1,0 0 1,0 0 0,0 0 0,0 0 0,-1 0 0,5 2 0,-6-2 56,0 0 1,1 0-1,-1 0 1,0 0-1,0 0 1,0 0-1,1 0 1,-1 0-1,0 0 1,0 0 0,0 0-1,-1 0 1,1 0-1,0 0 1,0 0-1,0 0 1,-1 0-1,1 0 1,-1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2T02:23:57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19355 11693 821 0,'3'0'236'16,"-2"0"-238"-16,4-3-77 16,-5 2 4-16,0 0 64 0,0 0 20 15,0 0 70-15,0 0 18 16,0 0 19-16,0 0-12 16,0 0-53-16,0 0-22 15,0-1-25-15,-1 1-1 16,0 0 16-16,0 0 13 15,-1 0 21-15,1 0 5 16,0 1-5-16,0 0-7 16,0 0-12-16,0 0-1 0,-3 0-1 15,-3 1-2-15,-4 0-6 16,-4 2-5-16,-29 12-11 16,25-7-2-16,-4 3-3 15,0 1 0-15,-4 2 2 16,1-1 0-16,0 2 1 15,-3-1 2-15,2 1 1 16,-5 1 2-16,-8-1 1 16,3 3 0-16,-7 0-3 15,-4 2-4-15,-3 2-4 16,-5 0-1-16,-2 0-2 16,2-2-1-16,7-1 3 15,3-1 0-15,-1-2 1 16,1 1 0-16,-4-4 1 15,4-1-1-15,6 1 1 16,1-1-1-16,7-1 1 16,-2 1 0-16,4-1 0 0,6 0-1 15,0-1 0-15,10-4 0 32,7-2-1-32,1 0 0 0,-28 9 1 0,0 2 1 15,7-3 2-15,5-3 0 16,13 1 0-16,-5-1 0 15,1 1-1-15,3-3 0 16,-2 0 0-16,-1-2 1 16,2 1 0-16,0-1 0 15,-1 0 4-15,6 2 3 0,-3-1 11 16,0 0 6-16,5 0 6 16,-2-3-2-16,4 1-8 15,-1-2-5-15,2-2-10 16,0 0-1-16,0 0-2 15,0 0-1-15,-1 0-2 16,1 0 0-16,0 0-2 16,-1 3 0-16,-1 1 5 15,-1 2 4-15,2-3 4 16,1-1 1-16,0-1-3 16,0 1-3-16,0-1-2 15,0-1-2-15,0 2 0 16,0-2-2-16,0 1-3 15,-1 0 0-15,1 0-3 16,0 0-1-16,-1 1-3 16,0 1-2-16,1-1-12 0,0 0-8 15,0-2-38-15,-1 0-57 16,1 0 82-16</inkml:trace>
  <inkml:trace contextRef="#ctx0" brushRef="#br0" timeOffset="784.09">17910 11936 1228 0,'26'30'416'16,"-29"-27"-323"-16,-1 0-161 15,1 2-10-15,-1-3 44 0,-1 0 16 16,2-1 58-16,2-1 20 16,0 0 21-16,0 0-2 15,0 0-41-15,-1 0-21 16,-3 2-17-16,-10 6-3 15,-29 35 1-15,24-27 2 16,-1 2 9-16,-3-1 5 16,0 0 4-16,-3 0 1 15,5-4-3-15,2 3-5 16,2 0-4-16,3 1-2 16,-5 2-3-16,0-1 0 0,-3 0-1 15,0-2 1-15,3-2 2 16,0 0 1-16,8-8-1 15,8 1 1-15,3-5 7 16,1-2 0-16,2 1-1 16,-2-1 0-16,0 0-5 15,0 0 2-15,0 0 4 16,0 0 2-16,0 0-3 16,0 0-3-16,0 0-4 15,0 0-1-15,0 0 2 16,0 0 2-16,0 0 5 15,2 3 5-15,4 1 8 16,5-1 5-16,3 1 1 16,31 26-2-16,-24-25-9 15,1 1-7-15,13 5-9 16,7 4-4-16,16 5-7 0,9 5-2 16,19 9-136-16,10 2 107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1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 79 8466,'11'-13'1429,"42"-39"3975,-52 51-5343,1-1 0,-1 1 0,1 0 0,-1 0 0,1 0 0,-1 0 0,1 0 0,0 0 0,0 0 0,-1 1 0,1-1 0,0 1 0,0-1 0,3 1 0,-5 0-64,0 0 1,0 0 0,1 0-1,-1 0 1,0 0-1,0 0 1,0 0-1,1 1 1,-1-1-1,0 0 1,0 0 0,1 0-1,-1 0 1,0 1-1,0-1 1,0 0-1,0 0 1,0 0-1,1 1 1,-1-1 0,0 0-1,0 0 1,0 1-1,0-1 1,0 0-1,0 0 1,0 1-1,0-1 1,0 0-1,0 0 1,0 1 0,-4 16-193,-3-4 135,0-1 1,0-1-1,-1 1 1,-1-1-1,0-1 1,-11 11-1,9-9 42,-31 30 23,-2-1 1,-2-3-1,-2-1 0,-87 50 1,-219 91-188,147-79-8,196-93 148,-1-1-157,0 1 0,0 1 1,0 0-1,-12 11 1,23-15-159,7-2-13,26-6-80,34-9 1,19-3 630,-48 12 61,0 1 0,1 3 0,0 0 0,-1 3 0,60 9 0,-79-7-122,0 0 0,-1 2 1,1 0-1,-1 1 0,27 15 1,-32-15-79,-1 1 0,0 0 0,-1 0 0,0 1 0,0 1 1,-1 0-1,0 0 0,12 19 0,-13-16-20,-1 0 1,-1 1-1,0-1 1,-1 2-1,0-1 1,-1 0-1,-1 1 1,0 0-1,0 19 1,-1-13 20,-2 0 1,-1-1 0,-1 1 0,0 0 0,-2 0 0,-6 21 0,6-29-13,0-2 1,-1 1-1,-1 0 1,0-1-1,0 0 0,-1-1 1,-1 1-1,0-1 0,0-1 1,-1 0-1,0 0 0,0 0 1,-1-1-1,0-1 1,-1 1-1,0-2 0,0 0 1,0 0-1,-1-1 0,0 0 1,0-1-1,-24 6 1,35-10-61,1 0 0,-1 0 1,1 0-1,-1 0 0,0 0 1,1 0-1,-1 0 0,0 0 1,1 0-1,-1 0 0,1 0 1,-1-1-1,0 1 1,1 0-1,-1 0 0,1 0 1,-1-1-1,1 1 0,-1 0 1,1-1-1,-1 1 0,1-1 1,-1 1-1,1 0 1,-1-1-1,0 0 0,1 0-37,-1 0 0,1-1-1,0 1 1,-1 0 0,1 0-1,0-1 1,0 1 0,0 0-1,0 0 1,0-1 0,0 1-1,0 0 1,0-2 0,12-37-581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1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3 383 6817,'17'-15'1145,"8"-6"731,0 1 1,33-19-1,10 4-725,75-28-1,-76 35-977,-7 3-69,111-66 0,-104 49-119,-65 41-49,4-2-377,-12 12-147,-15 17 153,-2 0 1,-39 31-1,-64 41 382,-81 28 135,49-32 550,149-88-557,3-3-18,0 0 0,1 1 1,-1 0-1,1 0 0,0 0 0,0 0 0,1 1 0,-7 8 0,11-13-58,0 0 0,0 1 0,0-1-1,0 0 1,0 1 0,0-1 0,0 1 0,0-1-1,0 0 1,0 1 0,0-1 0,0 0-1,0 1 1,0-1 0,0 1 0,0-1 0,1 0-1,-1 1 1,0-1 0,0 0 0,0 0 0,1 1-1,-1-1 1,0 0 0,0 1 0,1-1 0,-1 0-1,0 0 1,0 1 0,1-1 0,-1 0 0,0 0-1,1 0 1,-1 1 0,0-1 0,1 0-1,-1 0 1,0 0 0,1 0 0,-1 0 0,1 0-1,-1 0 1,0 0 0,1 0 0,0 0 0,23 1-76,6-4-19,49-12-1,39-16 59,-40 9 77,138-23 148,-213 44-180,1 1 0,0 0 0,-1-1 0,1 1 0,0 0 0,-1 1 1,1-1-1,0 1 0,-1-1 0,1 1 0,6 3 0,-9-3-5,0-1 0,0 1 1,0 0-1,0 0 0,-1-1 0,1 1 0,0 0 1,-1 0-1,1 0 0,0 0 0,-1 0 0,1 0 0,-1 0 1,1 0-1,-1 0 0,0 0 0,0 0 0,1 0 0,-1 1 1,0-1-1,0 0 0,0 0 0,0 0 0,0 0 0,0 0 1,0 0-1,-1 1 0,1-1 0,0 0 0,-1 0 1,1 0-1,-1 0 0,1 0 0,-2 1 0,-4 12 41,-1-2 0,0 1 0,-1-1 0,-1 0-1,0 0 1,-1-1 0,-21 19 0,0-4 86,-59 38-1,37-31-1,-77 35 0,93-51-71,-1-3 1,-1-1-1,-42 9 0,72-20-133,0-1-1,0 0 1,-13 0 0,21-1 54,0 0-1,0 0 1,0 0 0,0 0 0,0 0 0,0 0 0,0 0-1,0 0 1,0 0 0,0-1 0,0 1 0,0 0 0,0 0-1,0-1 1,0 1 0,0-1 0,0 1 0,1-1-1,-1 1 1,0-1 0,0 0 0,1 1 0,-2-2 0,2-1-13,-1 1 1,1-1 0,1 1-1,-1-1 1,0 1 0,0-1-1,1 1 1,-1 0 0,3-5-1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2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0 10594,'-1'20'3149,"-4"8"-3238,-1-2 211,-51 224-286,27-82 268,19-92 392,-40 134 0,39-174-289,-2 0 0,-30 53 0,34-72-136,0-1 0,-2 0 0,0 0 0,-1-1 0,0-1 0,-30 24 0,23-23 18,0-1 1,-1-2-1,-1 0 0,-36 14 1,40-19-164,1-1 1,-1-1 0,0-1-1,0-1 1,0 0 0,-32 0-1,42-3-133,-1-1 1,1 0-1,0 0 0,-1 0 0,-14-6 0,20 6 3,-1-1 1,1 0-1,-1 1 0,1-1 0,0 0 1,0-1-1,-1 1 0,2-1 1,-1 1-1,0-1 0,0 0 1,1 0-1,0 0 0,-4-6 0,4 5 2,0 0 0,0 0-1,1 0 1,-1 0 0,1 0-1,0 0 1,0 0 0,1 0-1,-1 0 1,1-1 0,0 1-1,0 0 1,0 0 0,1 0-1,-1-1 1,1 1 0,0 0-1,0 0 1,1 0 0,-1 0-1,1 0 1,0 0 0,0 1-1,0-1 1,0 0 0,1 1-1,0 0 1,4-5-1,1 0 334,1 0-1,0 1 0,1 0 0,0 1 0,0 0 0,0 0 0,0 1 0,1 0 0,16-4 0,-6 3 579,0 1 0,1 1 1,0 1-1,-1 1 0,1 0 1,0 2-1,0 1 0,35 5 0,-38-2-387,-1 0 0,0 1 0,1 1 0,-2 0 0,1 2 0,-1 0 0,0 0 0,-1 2 0,0 0 0,19 16 0,-19-11-185,0 1 0,0 1 0,18 26 0,32 59 102,-43-64-206,-16-28 350,-1 0 1,2-1 0,-1 1-1,1-2 1,1 1-1,0-1 1,17 13-1,26 8 938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 0 6281,'0'15'1985,"-21"20"-1961,-13 10 344,-8 23 544,-9 12 120,6 22-64,5 4-215,6 0-417,4-2-72,7-22-120,4-10-8,8-23 24,3-15 32,10-17-120,7-36-1488,10-15 1008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1 529 10466,'17'-24'957,"1"1"1,1 1-1,1 1 0,44-35 0,-20 23-1035,81-44-1,185-76-117,-175 89 172,-106 50-8,60-20-1,-82 32-4,0 0 0,0 1 1,0 0-1,7-1 0,-12 2 20,-1 0 0,0 0-1,1 0 1,-1 0-1,0 0 1,1 1-1,-1-1 1,0 0-1,0 1 1,1-1-1,-1 1 1,0-1 0,0 1-1,1-1 1,-1 1-1,0 0 1,0 0-1,0 0 1,0-1-1,0 1 1,0 0-1,0 0 1,-1 0 0,1 1-1,0-1 1,0 0-1,0 2 1,0 1-23,0 0 1,0 0 0,-1 0-1,1 0 1,-1 0 0,0 0-1,0 0 1,-1 0 0,-1 7-1,-10 37-62,1-21 110,0 0 0,-16 25 0,17-33-14,0 0-1,1 0 1,1 1-1,1 0 0,-9 41 1,10-14 149,0 84 1,4-39 375,-20 131 0,2-35-181,17-150-282,-20 216 220,16-201-108,-3 0 0,-29 86 0,38-134-115,-1-1 0,1 0 0,-1 1 0,-1-1 0,1 0 0,0 0 0,-6 6 0,7-9-19,0 0 1,0 0-1,-1 0 1,1 0-1,0-1 1,0 1 0,-1 0-1,1 0 1,0-1-1,-1 1 1,1-1-1,-1 1 1,1-1-1,-1 0 1,1 0-1,-1 1 1,1-1-1,-1 0 1,1 0 0,-1-1-1,1 1 1,-1 0-1,1 0 1,-1-1-1,-1 0 1,-6-2 99,0-1 1,0 0-1,0-1 1,0 0-1,-11-9 1,-38-35 101,-26-40-717,54 55-73,-12-17-390,1-7 387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25 200 12411,'-25'-30'4321,"42"28"-3929,6-2-1713,19 0-207,3-5 184,-3-10 992,7 0 792,8-6 552,4 2 32,16 1-400,1 5-256,-2 9-720,-12-1-352,-22 3-392,-14 4-88,-24 4-257,-6 7 281,-32 18 768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3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0 623 7778,'44'4'3096,"17"-25"-1871,12-5-945,24-10-144,3-10-56,-3 5 48,-4-1 80,-16 10 24,-8 7-8,-20 8-88,-15 8-88,-25 1-608,-10 0-576,-32 5-1673,-3-7 1689</inkml:trace>
  <inkml:trace contextRef="#ctx0" brushRef="#br0" timeOffset="1">476 34 8778,'0'-1'292,"1"-19"3893,0 19-4087,-1 0 0,0 1 0,0-1 0,1 0 0,-1 1 0,0-1 0,1 1-1,-1-1 1,0 0 0,1 1 0,-1-1 0,1 1 0,-1-1 0,1 1 0,-1-1 0,1 1-1,0 0 1,-1-1 0,1 1 0,-1 0 0,1-1 0,0 1 0,1-1 0,-1 1-1,-2 25 150,-1-1-1,-1 1 1,-1-1 0,-10 31 0,-16 56 90,-47 198 24,27 56 80,45-324-278,2-26-159,0 27 2690,15-48-1569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4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67 286 9130,'-42'-21'4136,"17"9"-2579,26 8-821,-1 4-705,1-1-1,-1 1 0,1-1 0,0 1 0,-1 0 0,1-1 0,0 1 0,-1 0 0,1-1 0,-1 1 0,1 0 0,0 0 0,0 0 0,-1-1 1,1 1-1,0 0 0,0 0 0,60-5 40,325-40 227,-91-34-36,-184 46-148,67-26-557,-175 58 343,-1 0 0,1 0 0,-1-1 0,1 1 0,-1-1 0,0 1 0,3-3 0,-5 4 85,0 0 1,1-1-1,-1 1 1,0 0-1,0 0 0,0-1 1,0 1-1,0 0 1,0-1-1,0 1 1,1 0-1,-1-1 0,0 1 1,0 0-1,0-1 1,0 1-1,0 0 0,-1-1 1,1 1-1,0 0 1,0-1-1,0 1 1,0 0-1,0-1 0,0 1 1,0 0-1,-1 0 1,1-1-1,0 1 0,0 0 1,-1-1-1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4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8170,'-4'13'4225,"14"-2"-80,9 14-3801,17 19-464,0 7 80,3 2 72,-6 0 32,-14-11-88,0-12-144,-10-11-433,-1-10-319,-1-5-672,5-2-1817,-1-23 2321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207 110 9394,'0'4'3441,"-6"11"-2193,2 21-1360,2 17 40,-7 13 256,-3 6 8,-8-2 16,-3-9-8,8-10-64,0-11 8,11-17-128,2-6-408,8-25-2416,13-28 2047</inkml:trace>
  <inkml:trace contextRef="#ctx0" brushRef="#br0" timeOffset="1">620 4 9874,'15'-4'3513,"-17"12"-3009,-6 11-296,-14 13-120,-16 13 32,-25 20 24,-11 5 16,-1 9-288,-9 3-448,-3-6-1016,0 9-1177,-8-15 1689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2713,'2'-8'623,"-1"1"7,1 1-1,0-1 1,1 1 0,4-8 0,-7 12-531,1 1 1,0 0-1,0 0 1,0-1-1,0 1 0,0 0 1,0 0-1,0 0 1,0 0-1,1 0 0,-1 0 1,0 0-1,1 1 1,-1-1-1,0 0 0,1 1 1,-1-1-1,1 1 1,-1-1-1,1 1 0,-1 0 1,1-1-1,0 1 1,1 0-1,3 1 46,0 0-1,-1 0 1,1 1 0,-1-1-1,0 1 1,1 0 0,-1 1-1,0-1 1,6 5 0,44 34 609,-36-26-596,139 112 303,-123-97-324,-32-27-157,1 0 0,-1 0 0,0 0 0,0 1 0,0 0 0,4 5 0,-6-7-122,0 0-1,0 0 1,-1 0 0,1-1-1,0 1 1,-1 0 0,0 0-1,1 0 1,-1 0-1,0 0 1,0 0 0,0 0-1,0 0 1,0 0-1,0 0 1,-1 0 0,1 0-1,-1 2 1,-16 24-954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5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163 190 5353,'-12'22'1389,"-2"-1"0,1 0 0,-2-2 0,-1 1 0,-31 28 0,18-16-167,27-30-1137,0 1 0,1 0 0,-1 0 0,0-1-1,1 1 1,0 0 0,-1 1 0,1-1-1,0 0 1,0 6 0,1-9-83,0 1 0,0-1 0,0 1 0,0-1-1,0 1 1,0-1 0,0 0 0,0 1 0,0-1 0,1 1 0,-1-1 0,0 1 0,0-1-1,1 0 1,-1 1 0,0-1 0,0 0 0,1 1 0,-1-1 0,0 0 0,1 1-1,-1-1 1,1 0 0,-1 1 0,0-1 0,1 0 0,-1 0 0,1 0 0,-1 0 0,0 1-1,1-1 1,0 0 0,1 0-13,1 1 0,-1-1-1,0 0 1,1 0 0,-1 0 0,0 0-1,3-1 1,11-3-264,-1-1-1,1-1 1,-1 0-1,26-15 1,-33 17 132,84-44-1819,170-81-2807,29 15 803,-91 51 6633,-176 57-1209,0 0-1,48-4 1,-69 10-1335,0 0-1,0 0 1,-1 0 0,1 1-1,0-1 1,3 1 0,-6 0-91,1-1 1,0 0 0,-1 0-1,1 1 1,-1-1 0,1 0-1,0 1 1,-1-1-1,1 0 1,-1 1 0,1-1-1,-1 1 1,1-1-1,-1 1 1,0-1 0,1 1-1,-1-1 1,0 1 0,1 0-1,-1 0-4,1 0-1,-1 0 1,0 0-1,0 0 0,0 0 1,0 0-1,0 0 1,0 0-1,0-1 1,-1 1-1,1 0 1,0 0-1,0 0 0,-1 0 1,0 1-1,-13 19 193,-5 0-35,-1 0 1,-31 23-1,-52 32 86,81-60-222,-281 180 342,-14 11-75,307-201-301,1 2 0,-1-1 0,1 1 0,1 1 0,-11 13 0,18-22-15,1 0-1,0 0 1,0 0-1,0 0 1,0 0-1,0 0 1,0 0-1,0 0 1,0 0-1,0 0 1,0 0-1,0 0 1,0 0-1,0 0 1,0 0-1,0 1 1,0-1-1,0 0 1,0 0-1,0 0 0,0 0 1,0 0-1,0 0 1,0 0-1,0 0 1,0 0-1,0 0 1,0 0-1,0 0 1,0 1-1,0-1 1,0 0-1,0 0 1,0 0-1,0 0 1,0 0-1,0 0 1,0 0-1,0 0 1,0 0-1,0 0 0,0 0 1,0 0-1,0 0 1,1 0-1,-1 0 1,0 0-1,0 0 1,0 0-1,0 0 1,0 1-1,0-1 1,0 0-1,0 0 1,0 0-1,0 0 1,0 0-1,0 0 1,9-2-64,5-3-77,0-1 1,-1-1-1,25-15 1,-4 2-92,496-269-1319,-366 216 2889,-133 61-686,1 2 0,0 2-1,45-7 1,-65 13-375,1 2-1,23 0 1,-33 0-239,1 0 1,0 1-1,-1-1 1,1 1-1,-1 0 1,1 0-1,-1 0 1,1 1-1,-1-1 1,0 1-1,0 0 0,0 0 1,3 2-1,-4-3-36,-1 1 1,0-1-1,0 1 0,0 0 0,0-1 0,0 1 0,0 0 0,-1-1 0,1 1 0,0 0 0,-1 0 0,0 0 0,1 0 0,-1 0 0,0-1 1,0 1-1,0 0 0,0 0 0,0 2 0,-1 1-4,0 0-1,0-1 1,0 1 0,-1 0 0,0 0 0,0-1 0,-3 6-1,-6 7 39,-1 0 0,0-1 0,-1 0-1,-29 26 1,-72 51 232,76-65-142,-2-2 0,-43 22 0,65-39-65,0-1 1,-1 0-1,0-1 1,0-1-1,0-1 1,-1-1-1,-30 2 1,47-5-102,-1-1 1,1 0 0,0 0 0,-1 0 0,1-1 0,0 1-1,-1-1 1,1 0 0,0 0 0,0 0 0,-1 0 0,1 0-1,0-1 1,0 1 0,0-1 0,1 0 0,-1 0-1,0 0 1,1 0 0,-4-4 0,3 2-133,1 0 0,0 0 1,0-1-1,0 1 0,0-1 1,1 1-1,0-1 0,0 1 1,0-1-1,0 0 0,1 0 1,0 1-1,0-1 0,1-9 1,3-13-591,0-1 1,2 1-1,1 1 1,14-36-1,52-105-245,-52 122 1533,17-24 2882,-38 69-3275,-6 14 929,-8 22 0,10-24-955,-1 2 44,0 0 0,2 1 0,0-1 0,-2 22-1,-6 79 569,-33 141 0,-69 129-376,74-276-341,-39 100-1946,77-205 1744,-1 0 0,0 0 0,0 0 0,0 0 0,-4 4 0,6-8 173,0 1 0,-1-1 1,1 1-1,-1-1 0,1 0 0,-1 1 1,1-1-1,-1 0 0,1 1 0,-1-1 1,0 0-1,1 0 0,-1 0 0,1 0 1,-1 1-1,1-1 0,-1 0 1,0 0-1,1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35 6801,'-11'-34'7650,"9"38"-7106,2 9-576,2 0-184,2 14 280,1-3 192,-1 16 80,-2 15-88,-6 17-152,-7 15 288,-12 25-680,-3 5 440,11 16-112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7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7810,'1'-8'3368,"-1"2"-1623,2 16-1689,-2-6-128,10 32 280,13 64 64,-16-47-56,1-2-128,-1-7 8,-1-12 24,3-5-240,-5-18-544,8 0-456,-1-22 583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7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 11386,'101'-106'3505,"-109"144"-3905,6 13-48,-1 16 376,8 10 48,-3 1 32,-2-2 0,-2-6 32,2-6 152,-2-11-656,4-9-704,25-12 784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1 12891,'26'2'4105,"-26"24"-4025,8 10-632,-14 15 424,-7 1 136,-6-3 40,-9 0 192,-8 6-625,-6 6-455,-19 9 584</inkml:trace>
  <inkml:trace contextRef="#ctx0" brushRef="#br0" timeOffset="1">1 777 6609,'64'-22'2513,"23"-5"-1641,42-9-816,25 8-80,-1-10 360,-7 2 144,-17 6 176,-18 1 65,-27 20-377,-14 1-152,-28 12-368,-20 0-512,-31 9 143,-20 6-415,-33 0-1832,-18 9 2183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8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 0 3977,'-8'25'2320,"20"7"-199,9 11-177,15 12-423,0 8-313,0 11-568,1 0-184,-16 1-256,-6-3-64,-24-5-8,-14-7 0,-20-12 32,-10-5 8,3-22 32,-5-4-112,6-19-512,6-5-368,10-18 416</inkml:trace>
  <inkml:trace contextRef="#ctx0" brushRef="#br0" timeOffset="1">891 119 11242,'-21'12'3745,"-4"20"-3409,-37 25-496,-16 15 56,-24 11 168,-12-1 24,-9-18 0,5-5 8,28-16-8,12-9 104,32-5-784,12-12-1840,34-4 1696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8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25 12035,'31'-21'4272,"-1"17"-3711,0 14-625,3 24-433,-9 17 129,-24 27 192,-17 11 88,-30 9 72,-8-5-208,-17-8-560,-8-11-384,-7-9-1825,-4-5 1937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29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9018,'2'7'6072,"4"11"-6115,9 26 414,21 88 0,-29-96-293,-2 1 1,-1 0 0,-2 0-1,-4 58 1,0-75 19,-4 22 1,-1-5 379,7-40-180,-2-3-356,1 0 0,0 0 1,1 0-1,0-8 0,1-4-422,2 0 0,1 0 0,0 1 0,1-1 0,0 1 0,2 0 0,13-25 0,1 4-634,2 0 0,29-35 1,54-50 636,-86 103 1236,1 1-1,0 1 0,42-26 0,-51 37-179,1 0 0,0 1 0,1 0 0,-1 1 0,1 1-1,19-4 1,-26 6-450,1 1 1,-1 0-1,1 1 0,-1 0 0,0 0 0,1 1 0,-1 0 0,1 0 1,-1 0-1,0 1 0,0 1 0,0-1 0,12 6 0,-14-5-135,-1 0 0,0 0 0,0 1-1,0-1 1,0 1 0,-1 0 0,1 0 0,-1 0 0,0 0-1,0 0 1,-1 1 0,1 0 0,-1-1 0,0 1-1,0 0 1,0 0 0,-1 0 0,0 0 0,0 0 0,0 6-1,0 2-2,0 1 0,-1-1 0,-1 1-1,0 0 1,-1-1 0,-6 22-1,0-8 47,-1-1-1,-2-1 1,0 0-1,-1 0 1,-2-1-1,0-1 0,-2 0 1,-1-1-1,-29 30 1,36-41 26,-1-1 0,-17 12 0,24-19-30,0-1 0,0 1 1,0-1-1,-1 0 0,1 0 0,-1-1 0,1 1 1,-1-1-1,0 0 0,-8 0 0,12 0-30,0-1 1,0 0-1,0-1 0,0 1 0,0 0 0,-1 0 0,1 0 0,0-1 0,0 1 1,0-1-1,0 1 0,0-1 0,0 1 0,0-1 0,0 1 0,0-1 0,0 0 0,0 0 1,1 1-1,-1-1 0,0 0 0,0 0 0,1 0 0,-1 0 0,1 0 0,-1 0 1,1 0-1,-1 0 0,1 0 0,-1 0 0,1 0 0,0 0 0,0 0 0,-1-3 1,1-1-63,-1-1 1,1 0 0,0 0 0,1 1 0,0-8-1,3-4-112,1-1 0,1 1-1,0 1 1,1-1 0,1 1 0,10-17-1,-2 6-6,1 1 0,2 1 0,0 1 0,1 0 0,45-39 0,-16 23 194,104-64-1,-124 86 191,1 1 0,1 1 1,1 1-1,0 2 0,63-17 0,-88 29-194,0-1 0,0 1 0,1 1-1,-1 0 1,0 0 0,0 0-1,0 1 1,0 0 0,0 0 0,0 0-1,0 1 1,13 5 0,-16-4-28,0-1 0,0 1 0,1-1 0,-2 1 0,1 1 0,0-1 0,-1 0 0,1 1 0,-1 0 0,0 0 0,0 0 0,-1 0 0,1 0 0,-1 0 0,0 1 1,0-1-1,0 1 0,0-1 0,0 8 0,0-1 0,0 0 0,-2 0 0,1 0 1,-1 1-1,-1-1 0,0 0 0,0 0 0,-4 13 1,-2 1 28,-1 1 1,-14 30-1,-14 18 112,-64 100 0,78-142 9,-35 38 1,53-66-86,1-1-1,0 1 1,-1-1-1,1 1 1,-1-1 0,0 0-1,0-1 1,-1 1-1,1-1 1,0 1-1,-6 0 1,10-2-30,-1-1 1,1 0-1,-1 0 1,0 0-1,1 0 1,-1 0-1,0 0 1,1 0-1,-1 0 1,0-1-1,1 1 1,-1 0-1,1 0 1,-1 0-1,0-1 1,1 1-1,-1 0 1,1-1-1,-1 1 1,1 0-1,-1-1 1,1 1-1,-1-1 1,1 1-1,-1-1 1,1 1-1,0-1 1,-1 1-1,1-1 1,0 1-1,-1-1 1,1 0-1,0 1 1,0-1-1,0 1 1,-1-1-1,1 0 1,0 1-1,0-1 1,0 0-1,0 1 1,0-1-1,0 0 1,0 0-1,0-9 79,0-1 0,1 1 0,2-20 0,1 7-65,0-6-108,1-1 1,1 2 0,18-49 0,-17 61 37,0 0-1,1 0 0,0 1 1,1 0-1,1 1 0,0 0 1,21-22-1,-26 31 12,-1 1 0,1 0 1,0 0-1,1 0 0,-1 0 0,9-3 0,-12 6-8,1 0-1,0 0 1,-1 0-1,1 1 0,0-1 1,-1 1-1,1 0 1,0 0-1,0 0 1,-1 0-1,1 0 1,0 0-1,0 1 0,-1-1 1,1 1-1,0 0 1,2 1-1,-1 0-87,0 0 0,0 0 0,0 1 0,-1-1 0,1 1 0,3 4-1,21 25-307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0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44 7058,'9'-19'3112,"1"4"-1535,-6 11-825,-1-1-280,1 5 632,-6 9-864,-3 35-184,-16 47-16,0-40 224,0 2-280,4-6-576,6-9-464,11-21 440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0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11114,'0'2'4337,"4"9"-2528,-1 10-1945,-1 11-176,-7 12 136,-9 18 544,-5 10-448,-16 23 152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2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4673,'-7'11'1698,"7"-10"-1639,-1-1 0,1 0-1,0 0 1,0 0 0,0 1 0,0-1-1,0 0 1,0 0 0,0 0 0,0 1-1,0-1 1,0 0 0,0 0 0,0 0-1,0 1 1,0-1 0,0 0 0,0 0-1,1 0 1,-1 1 0,0-1 0,0 0-1,0 0 1,0 0 0,0 0 0,0 1-1,0-1 1,1 0 0,-1 0 0,0 0 0,2 1 222,0-1 1,0 1-1,0-1 1,0 0-1,0 0 1,-1 0-1,1 0 1,4 0-1,14 0-549,207-1 1439,-217 0-1116,0 1-1,-1 0 0,1 1 1,0 0-1,-1 1 1,1-1-1,13 6 1,-20-6-55,1 1 0,-1 0 0,1-1 0,-1 1 0,1 0 0,-1 1 0,0-1 0,0 1 0,0-1 0,-1 1 0,1 0 0,-1 0 0,1 0 0,-1 0 0,0 1 0,0-1 0,0 0 0,-1 1 0,1 0 0,-1-1 0,1 6 0,-1-6-7,-1 1 0,0-1 0,0 1 0,0 0 0,0-1 0,-1 1 0,1-1 0,-1 1 0,0-1 0,0 1 0,0-1 0,-1 0 0,1 1 0,-1-1 0,0 0 0,0 0 0,-4 6 0,-5 4-432,-1 0-1,-18 16 1,24-24 195,-82 68-2802,61-53 2306,0 2 0,1 1-1,-41 48 1,61-62 977,0 0 0,1 0-1,0 0 1,1 1-1,0 0 1,0 0 0,1 0-1,0 0 1,1 1 0,1-1-1,-1 1 1,1 18 0,2 7 1190,2 0 0,10 49 1,-8-59-1050,33 142 711,-38-167-1004,1 17 2449,1-24-1577,58-53-781,-34 33-161,-2-2 0,-1-1 1,30-46-1,-1-16-251,82-128-3310,-86 151 2402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2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631 43 14147,'38'-31'5217,"-40"20"-4329,2 13-1152,-8 17-376,-13 7-8,-20 18 344,-24 9 176,-16 13 112,-4 10 16,-2 2 24,7-5 16,8-4-248,11-11-224,27-22-544,8-5-385,20-22 33,29-24-1585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2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4849,'315'-68'3033,"-215"62"47,-3-3-303,-6-1-657,-18 3-399,-23-3-841,-14 10-368,-8 6-512,-11 1-408,-13 9-760,-6-5-249,-40 8-951,1 15-905,-54 2 2257</inkml:trace>
  <inkml:trace contextRef="#ctx0" brushRef="#br0" timeOffset="1">55 411 7001,'145'20'6125,"-93"-14"-5542,83 19 0,-125-22-460,1 0 0,-1 1 0,0 1-1,0-1 1,16 12 0,-21-13-100,0 1 0,-1 0 0,1 0 1,-1 0-1,0 0 0,0 1 0,0 0 0,0 0 1,-1 0-1,0 0 0,4 9 0,-4-6-19,-1-1-1,-1 1 1,1 0-1,-1-1 1,0 1-1,-1 0 0,0 0 1,0-1-1,-1 1 1,0 0-1,0 0 1,-1-1-1,0 1 1,0-1-1,-5 12 0,-2 0 35,-1-1-1,0 1 0,-2-2 0,-21 27 1,12-18 81,-50 44 1,54-56-56,0-1 1,0-1-1,-1 0 1,-21 10-1,36-21-67,1 0 0,-1 0-1,0 0 1,0 0 0,1 0 0,-1-1 0,0 1-1,-4-1 1,5 0-76,1 0-1,0 0 0,0 0 1,-1 0-1,1-1 0,0 1 1,0 0-1,-1-1 0,1 1 1,0-1-1,0 0 0,0 1 1,0-1-1,0 0 0,-2-1 1,2 0-179,-1 0 0,1 0 0,0-1 0,0 1 0,-1 0 0,1-1 0,1 1 0,-1-1 0,0 0 0,1 1 0,-1-1 0,1 0 0,0 1 0,0-1 0,0 0 0,0 1 0,0-1 0,2-4 0,10-55-1557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2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20 9794,'4'-19'4329,"-27"21"-1968,-9 11-1969,-21 23-480,-10 7-112,-18 18 192,-2 3 24,11 1 88,11-5 16,21-8-641,19-7 417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3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1 468 6681,'13'-4'2625,"25"-13"-969,15 2-447,23-2 319,1-4 136,5 2-615,3-4-337,-2 1-440,8 3-168,-11 3-192,-12 1-176,-21 6-408,-11 1-425,-24 1-783,-20-16-3593</inkml:trace>
  <inkml:trace contextRef="#ctx0" brushRef="#br0" timeOffset="1">484 6 12235,'-10'-6'4080,"10"23"-4016,-2 4-296,-11 24-112,2 16 216,-14 26 208,2 8 16,-13 9 8,-9-2 24,-8-13-176,-6-5-192,2-28-464,10-4-288,5-24-480,8-11-345,15-13 1177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3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4 184 7874,'13'-13'766,"1"0"-1,0 1 1,20-12 0,-34 24-723,1-1 0,0 1 0,-1 0 0,1-1 0,0 1 0,-1 0 0,1 0 0,0 0 0,-1 0 0,1 0 0,0 0 1,-1 0-1,1 0 0,0 0 0,0 0 0,-1 0 0,1 0 0,0 0 0,-1 1 0,1-1 0,0 0 0,-1 0 0,2 1 0,-1 0 20,0 0 0,0 0 1,0 0-1,-1 0 0,1 0 0,0 0 1,0 0-1,-1 0 0,1 1 0,-1-1 0,2 3 1,-1 3 201,1 0 0,-1 1 0,1 12 1,-2 9-25,-1 0 0,-1-1 0,-8 40 0,-26 84-52,-27 53 603,63-205-778,0 0-1,0 0 1,0 0-1,0 0 0,1 0 1,-1 0-1,0 0 1,0 0-1,0 0 1,0 0-1,0 0 0,0 0 1,0 0-1,0 0 1,0 0-1,0 0 1,1 0-1,-1 0 0,0 0 1,0 0-1,0 0 1,0 0-1,0 0 1,0 0-1,0 0 0,0 0 1,0 0-1,0 1 1,0-1-1,0 0 1,0 0-1,1 0 0,-1 0 1,0 0-1,0 0 1,0 0-1,0 0 1,0 0-1,0 0 0,0 0 1,0 0-1,0 0 1,0 1-1,0-1 1,0 0-1,0 0 0,8-10 177,35-52-980,97-110 1,-88 112 212,69-60 0,-103 104 984,1 1 0,1 1 0,0 0 0,1 1 0,0 2 0,1 0 0,0 1 0,31-9 0,-43 16-208,0 1 0,1 0 0,0 1-1,0 0 1,-1 1 0,1 0 0,0 0-1,0 1 1,14 3 0,-18-2-189,0 0 0,0 1 0,0-1 0,0 1 0,-1 1 0,1-1 0,-1 1 0,0 0 0,0 1 0,0-1 0,-1 1 0,0 0 0,0 1 0,8 9 0,-9-8-46,1 0 0,-1 0-1,-1 1 1,1 0 0,-1 0 0,0 0-1,-1 0 1,0 0 0,2 14 0,-3-9-32,-1-1 0,0 1 0,-1-1 0,0 0 0,0 1 1,-6 15-1,4-15 20,-1 0 0,0-1 0,-1 0 1,-1 0-1,0 0 0,-1 0 1,0-1-1,0 0 0,-1-1 0,-1 0 1,0 0-1,0 0 0,-16 12 1,13-14 81,0-1 0,0 0 0,-1-1 1,0 0-1,0-1 0,0 0 0,-1-1 1,1 0-1,-1-1 0,0-1 0,0 0 1,0-1-1,0-1 0,0 0 0,-26-4 1,35 3-45,0 0 0,1 0 0,-1-1 0,1 0 0,-1 0 0,1 0 1,0-1-1,0 1 0,0-1 0,0 0 0,0 0 0,1 0 0,-5-5 1,3 2-171,1 0 0,0 0 0,0-1 0,1 1 0,-1-1 1,1 0-1,1 0 0,-3-7 0,2-2-286,0 0 1,0 0-1,2 0 0,0 0 0,1 0 1,0-1-1,4-21 0,3 3-92,1 0-1,24-64 1,-11 48 1385,32-56 1,-27 64 918,-21 38-1041,-5 5-659,0 0-1,0 0 0,0 0 1,0 0-1,0 1 0,0-1 1,-1 0-1,1 0 0,0 0 1,0 0-1,0 1 1,0-1-1,0 0 0,0 0 1,0 0-1,-1 0 0,1 0 1,0 0-1,0 1 0,0-1 1,0 0-1,-1 0 0,1 0 1,0 0-1,0 0 0,0 0 1,0 0-1,-1 0 0,1 0 1,0 0-1,-1 0 0,0 4 458,-5 43 71,-4 23-352,8-63-112,2-6-99,-1-1 0,1 0 1,0 1-1,0-1 0,0 1 0,0-1 0,0 0 1,0 1-1,0-1 0,0 1 0,0-1 0,0 0 1,0 1-1,0-1 0,0 1 0,0-1 0,0 1 1,0-1-1,0 0 0,1 1 0,-1 0 0,1-1 145,-2 1-154,-11 52-120,-18 70 85,-18 79 101,5 10 35,-32 179 119,48-124-48,21-3 39,5-227-157,1 12 306,1-43-13,0-7 89,-2-14 146,-3-11-717,1-1 1,2-48 0,1 49-194,0 21 145,0-1 1,-1 1 0,0 0-1,-2-6 1,-1-3 2145,3 8-1013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3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5273,'162'11'12203,"-163"-11"-11483,-1 0-472,0 0 384,0 0-480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9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754 18 12619,'6'-13'2409,"-2"9"-1464,-3 6-153,-1 2-835,0 0 1,-1 0-1,1-1 0,-1 1 1,0 0-1,0 0 1,0 0-1,-1-1 0,1 1 1,-1-1-1,-3 6 1,3-5 10,-11 17-128,-1 0-1,-1-1 1,-1 0-1,-21 20 1,36-39 153,-45 47-97,-2-3 0,-1-2 1,-3-2-1,-1-3 1,-2-2-1,-1-2 1,-2-3-1,-72 28 0,42-20-844,71-33-529,39-15 732,3 1 1109,1 1 1,0 1-1,48-6 0,-60 11-199,1 1 0,-1 0 0,1 1 1,-1 0-1,1 1 0,-1 1 0,0 0 0,27 11 1,-34-11-135,-1 0 0,1 1-1,-1-1 1,0 2 0,0-1 0,-1 0 0,1 1 0,-1 0 0,0 1 0,0-1 0,4 7 0,-3-2-14,-1-1-1,1 2 1,-2-1 0,1 0 0,-2 1 0,5 19 0,0 4 41,-2 0 1,-2 1-1,-1 0 0,-2 52 1,-2-65-20,-2 1 1,0-1-1,-1 0 1,-2-1-1,0 1 1,-1-1-1,-1 0 0,-12 21 1,-28 37 187,41-69-250,5-9-135,3-7-267,3-5-623,0-1 0,9-13 1,0-1-509,19-41-154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9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0 576 8090,'84'-66'3857,"1"11"-1601,0 10-568,-3 3-927,3 2-297,-2 6-328,6 2-72,-9 5-24,-14 6-112,-18 6-288,-18 6-160,-21 3-745,-9-3-335,-24 1 1008</inkml:trace>
  <inkml:trace contextRef="#ctx0" brushRef="#br0" timeOffset="1">338 4 9146,'-10'-4'3505,"8"21"-2585,8 12-176,-4 24-264,-2 11-72,-2 18-96,-4-1-64,-1 3-88,-3-7-8,-3-16-120,-8-8-96,2-21-400,-4-5-416,4-16-2257,-3-5 2097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0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46 4833,'-37'25'1506,"-34"31"1,68-53-1325,0 0 0,1 0 1,-1 0-1,1 0 0,-1 0 1,1 1-1,0-1 0,0 1 1,0-1-1,1 1 1,0 0-1,-1 0 0,1-1 1,-1 6-1,-25 178 1992,8-41-1886,5-55 1005,15-95-1167,-1 1-1,1 0 0,0-1 0,0 1 1,0 0-1,1 0 0,2-5 0,3-6 70,15-28-423,1 2 1,2 0 0,2 2-1,32-36 1,1 8 41,80-68-1,-120 115 479,2 1-1,0 1 1,2 1 0,31-16 0,-47 28-239,0 0 1,1 0-1,-1 1 1,1 1 0,0-1-1,0 1 1,0 1-1,0 0 1,0 0-1,0 1 1,0 0 0,0 0-1,0 1 1,1 0-1,-2 1 1,1 0 0,10 4-1,-14-5-61,-1 1 0,1 0 0,-1 0 0,1 1 0,-1-1 0,0 1 0,0 0 0,0 0 0,-1 1-1,1-1 1,4 7 0,-6-7 6,0 0 0,-1-1 1,1 1-1,-1 0 0,0 0 0,0 0 0,0 0 0,-1 0 0,1 0 0,0 1 0,-1-1 0,0 0 0,0 0 0,0 0 0,0 0 1,-1 1-1,1-1 0,-2 3 0,0 2 15,0-1-1,-1 1 1,0-1 0,-1 0-1,0 0 1,-5 7 0,-31 37 105,36-46-105,-95 99 235,-13 16-21,89-95-192,17-19-28,0 1 0,0-1 1,0 1-1,1 0 0,0 1 0,1-1 1,-5 10-1,8-16 4,1-1 0,0 1 0,0 0-1,0-1 1,-1 1 0,1-1 0,0 1 0,0 0 0,0-1-1,0 1 1,0-1 0,0 1 0,0 0 0,0-1 0,0 1 0,1-1-1,-1 1 1,0 0 0,0-1 0,0 1 0,1-1 0,-1 1-1,0-1 1,1 1 0,-1-1 0,0 1 0,1-1 0,-1 1 0,1-1-1,-1 1 1,1-1 0,-1 0 0,1 1 0,-1-1 0,1 0-1,-1 1 1,1-1 0,-1 0 0,1 0 0,-1 0 0,1 1-1,0-1 1,0 0 0,3 1 72,0-1 0,0 0 0,0 1 0,8-2 0,-11 1-61,14-2 94,0 0 0,0-1 0,-1-1 0,1 0 0,-1-1 0,23-12 0,0 1-186,141-48 2523,-85 42-1370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0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 11923,'19'-21'4256,"2"21"-3759,4 8-281,5 9-408,0 7 16,-3 10 80,-12-2 23,-7 4 65,-5-1 32,-18 1-24,6 7-232,-20 6-824,-3 3-1968,-17 1 1967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2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42 6481,'106'-42'2009,"-104"65"-2241,0 3-80,-2 14 312,0 11 96,-13-3 152,-3 5 32,-1 0-80,-5-4-24,-1 4-32,0-8 0,-7-1 32,0 1-128,-8-7-1480,-6 0 1080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1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9330,'0'1'158,"0"-1"1,0 1-1,0 0 1,0 0-1,1-1 0,-1 1 1,0 0-1,1 0 1,-1-1-1,0 1 0,1 0 1,-1-1-1,1 1 0,-1 0 1,1-1-1,-1 1 1,1-1-1,-1 1 0,1-1 1,-1 1-1,1-1 1,0 1-1,0-1 0,-1 0 1,1 1-1,0-1 1,-1 0-1,1 1 0,0-1 1,1 0-1,6 3 314,16 9 84,15 5-22,40 26 1,-68-36-522,-1 0 0,0 0 0,-1 1 0,0 0-1,0 0 1,0 1 0,-1 1 0,11 17 0,-16-22-6,0 1 0,0 1 1,0-1-1,-1 0 0,0 1 1,0-1-1,-1 1 0,0 0 1,0-1-1,0 13 0,-2-9 9,0 0 0,0 1 0,-1-1 0,0 0 0,-1 0 0,-5 13 0,-3-1 24,0 0-1,-1 0 1,-2-2 0,0 1 0,-19 19 0,24-28-28,-25 25-26,27-32-148,13-16-229,24-26-688,68-66 1,45-21 23,-96 84 849,122-90 337,-126 102 232,0 2 0,53-24 0,21 2 160,-83 38-560,-33 10 30,0 0 0,-1-1 0,1 1-1,0 0 1,0 0 0,0 0-1,0 0 1,0 0 0,0 0-1,0 0 1,0 0 0,0 0 0,0 0-1,0 0 1,-1 1 0,1-1-1,0 0 1,0 1 0,0-1-1,0 0 1,0 1 0,-1-1 0,1 1-1,0 0 1,0-1 0,-1 1-1,1-1 1,1 3 0,-2-2 2,0 0-1,1 0 1,-1 1 0,0-1 0,0 0 0,0 0-1,0 1 1,0-1 0,0 0 0,0 1 0,-1-1-1,1 0 1,0 0 0,-1 1 0,0 1-1,-2 6 35,3-9-28,0 1 0,0-1 0,0 0 0,0 1 0,0-1 0,0 1 0,0-1 0,0 0 0,0 1 0,0-1 0,0 1 0,0-1 0,0 0 0,0 1 0,1-1 0,-1 0 0,0 1 0,0-1 0,0 0 1,1 1-1,-1-1 0,0 0 0,0 1 0,1-1 0,-1 0 0,0 1 0,1-1 0,-1 0 0,0 0 0,1 0 0,-1 1 0,0-1 0,1 0 0,-1 0 0,0 0 0,1 0 0,-1 0 0,1 0 0,-1 1 0,0-1 0,1 0 0,-1 0 0,1 0 0,19-2 87,-8-2-18,-1 0 0,1 0 0,-1-1 0,13-8 0,24-10 227,-24 14-75,0 1-1,0 2 1,1 0 0,0 1-1,0 2 1,33-1-1,-50 4-557,-23 3-913,-1 0 594,-21 4 144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1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 14 10874,'0'-1'347,"-1"0"-1,1 0 1,-1 0-1,-4-4 2079,5 4-2078,-1 0-1,0 1 1,0-1-1,0 1 1,-1-1-1,1 17 413,1 7-985,-3 14 165,-2 0 0,-2 0 0,-20 64 0,-5 22 436,26-94-273,-88 399 328,77-358-581,3 1 0,3 1 0,-1 72 0,12-139 37,0 0-1,0 0 1,1 1 0,-1-1 0,1 0 0,0 0-1,2 6 1,-1-8 62,-1-1 0,1 1-1,-1-1 1,1 0 0,0 0 0,0 0-1,0 0 1,0 0 0,1 0 0,4 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1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12779,'8'-19'4377,"7"21"-4201,10 2-216,-1 9-272,5 8 104,-7-4 120,-3 8 8,-7 3-169,-12 6-231,-17 19-760,-15 6-1576,-21 19 1831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2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1 362 7802,'26'2'3472,"23"-27"-1215,18-5-1905,46-17-288,16-8-40,23 0 40,5 0 80,-6 13 128,-14 10 8,-35 17-32,-24 7-96,-35 14-168,-16 11-488,-31 15-216,-13 8-328,-34 5-489,-23 9 65,-36-9 864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46 4401,'13'1'1298,"0"0"0,0 0 1,0 1-1,0 1 0,25 9 0,-10-1-436,40 22 0,-55-25-694,1 0 0,-1 0-1,-1 1 1,12 11 0,-18-14-127,0 0-1,-1 0 0,0 0 0,0 1 0,-1 0 1,0 0-1,0 0 0,0 0 0,4 14 0,-5-10-34,-1-1-1,0 1 1,0-1-1,-1 1 1,-1 0-1,1-1 1,-2 1-1,-3 21 0,2-18-36,-2 0-1,0 0 1,-1 0-1,0 0 1,-1-1-1,-11 18 1,10-19 27,0-1-1,-1 0 1,-1 0 0,0-1 0,0 0 0,-1-1-1,0 0 1,0 0 0,-1-1 0,0 0 0,-1-1-1,0-1 1,0 0 0,0 0 0,-25 7 0,29-11-17,0-1 0,0 0 1,0 0-1,0 0 0,-1-1 1,-10-2-1,16 2-57,0 0 0,0-1 1,0 0-1,1 1 0,-1-1 1,0 0-1,0 0 0,1-1 1,-1 1-1,1-1 0,-1 1 0,1-1 1,-1 0-1,1 0 0,0 0 1,0 0-1,0 0 0,0 0 1,0-1-1,-1-2 0,0-2-102,0 0 1,1 0-1,-3-13 0,5 20 178</inkml:trace>
  <inkml:trace contextRef="#ctx0" brushRef="#br0" timeOffset="1">839 1 10042,'19'3'3569,"-26"13"-3025,-18 14-400,-34 25-120,-18 7 32,-39 22 56,-7 3 0,-4-8-8,8-1-8,28-17-328,15-16-336,38-18 352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3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72 10282,'-150'43'2962,"147"-42"-2877,0 0 1,0 0-1,0 1 0,0-1 1,0 1-1,-3 2 0,6-4-75,-1 1 0,1-1 0,0 1 0,-1-1 0,1 0 0,-1 1 0,1-1 0,0 1 0,-1-1 0,1 1 0,0-1 0,0 1 0,0-1 0,-1 1 0,1 0 0,0-1 0,0 1 0,0-1-1,0 1 1,0 0 0,0 0-14,1 1 1,-1-1-1,1 0 0,-1 0 0,1 0 0,0 0 0,0 0 0,-1 0 0,1 0 0,0 0 0,0 0 0,0 0 0,0 0 0,0-1 1,2 2-1,0 1 12,3 1-13,-1-1-1,0 0 1,1 1-1,0-2 1,0 1-1,0-1 1,0 0-1,0 0 1,0 0-1,0-1 1,12 1 0,7-1 61,45-3 1,-32-2 66,68-17 0,39-20 88,-114 31-178,105-32 87,56-17-56,-160 51-111,-31 8 42,-1 0 0,1-1 0,-1 1 0,0 0 0,1 0 0,-1 0 0,1 0 0,-1 0 0,1 0 0,-1 0 0,1 0 0,-1 0 0,1 0 0,-1 0 0,1 0 0,-1 0 0,1 1 0,-1-1 0,1 0 0,-1 0 0,1 0 0,-1 1 0,0-1 0,1 0 0,-1 0 0,1 1 0,-1-1 0,0 1 0,1-1 0,-1 1 0,1 0-3,-1 0 0,0 0 0,0 0 0,0-1 0,0 1 0,-1 0 0,1 0 0,0 0 0,0 0 0,0 0 0,-1-1 0,1 1 0,-1 0 0,1 0 0,0 0 0,-2 0 0,-5 9-22,-2 0-1,1-1 0,-1 0 0,0-1 0,-1 0 0,0 0 1,-15 8-1,-24 13 31,-86 39 1,-65 12 50,35-14-13,94-35-17,-69 41 0,133-68-28,0 1 0,1-1 0,-1 1 1,1 0-1,0 0 0,0 1 0,0 0 0,1 0 1,0 0-1,-6 10 0,11-15-4,-1 0 1,1 0-1,-1 0 1,1 0-1,0 0 1,-1 0-1,1 1 0,0-1 1,0 0-1,0 0 1,0 0-1,0 1 1,0-1-1,0 2 0,1-3 5,-1 1-1,0-1 0,0 1 1,1 0-1,-1-1 0,0 1 1,0-1-1,1 1 0,-1-1 1,1 1-1,-1-1 0,1 0 1,-1 1-1,0-1 0,1 1 1,0-1-1,-1 0 0,1 0 1,-1 1-1,1-1 0,-1 0 1,1 0-1,-1 1 0,1-1 1,0 0-1,0 0 0,8 0-19,0-1 0,-1 0-1,1-1 1,-1 1 0,0-2-1,1 1 1,8-5 0,7-1 12,58-19 30,140-41 58,51 8 3,-265 59-94,0 1 1,0-1-1,10 2 0,-6 2-53,-11-3 68,-1 0 0,0 0 0,0 0 0,0 0-1,0 0 1,1 0 0,-1 0 0,0 1 0,0-1-1,0 0 1,0 0 0,0 0 0,1 0 0,-1 0 0,0 0-1,0 1 1,0-1 0,0 0 0,0 0 0,0 0-1,0 0 1,0 1 0,0-1 0,0 0 0,0 0-1,0 0 1,0 1 0,0-1 0,0 0 0,0 0 0,0 1-1,-1 0-8,0 1-1,0-1 0,0 1 1,0-1-1,-1 0 0,1 0 1,0 1-1,-1-1 1,1 0-1,-3 1 0,-40 26-76,-55 25 0,-53 16 117,87-40-26,40-18 4,-162 76 32,134-60-13,-68 48 1,117-71 23,10-5 7,18-8 61,-18 6-83,361-123 1108,-217 93-905,-122 29-215,1 0 1,-1 2-1,35 3 0,-53-1-52,-1 1 0,19 5 0,-27-6 21,1 0 0,-1 1 0,0-1 0,1 0 0,-1 1 0,1-1 0,-1 1-1,0 0 1,0-1 0,1 1 0,-1 0 0,0 0 0,0 0 0,0 0 0,0 0 0,0 0 0,0 0 0,0 0 0,0 0 0,-1 0 0,1 1 0,0-1 0,-1 0 0,1 1 0,0 1 0,-1-1-5,-1 1 0,0-1 0,1 0 0,-1 1 0,0-1 0,0 1 0,0-1 0,-1 0 0,1 0 0,-1 0 0,1 0 0,-1 0 0,-3 3 0,-11 12-20,-2 0 0,0-2-1,-1 0 1,-40 23 0,43-28 32,-68 41 26,-119 51 0,-99 18 9,111-44 5,173-68-32,13-6-6,0 0 0,0 1 0,0-1-1,1 1 1,-1 0 0,1 0 0,-1 0-1,1 0 1,-4 5 0,6-4 7,5-2 17,15-3 74,-1-1 0,33-7-1,60-20 476,130-52 0,-14 4-159,-113 46-350,71-24-1803,-178 53 1403,-1 0 1,1-1-1,-1 0 1,0 0 0,0 0-1,5-5 1,-5 4-30,0-1 0,0-1-1,4-6 1,-9 12 359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4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646 1 13291,'2'3'3729,"0"12"-3752,-2 0-65,-1-1-1,0 0 1,-2 0-1,1 0 1,-2 0-1,0-1 1,-11 25-1,-4 4 68,-28 41-1,-55 63 12,27-44 23,31-35 56,-53 106 1,63-108 67,-2-1 1,-3-2 0,-72 88-1,102-142-103,9-8-49,-1 0 0,1 0 0,0 0 0,0 0 0,0 0 1,0 0-1,0 0 0,-1 0 0,1 0 0,0 0 0,0 0 0,0 0 1,-1 0-1,1 0 0,0 0 0,0 0 0,0 0 0,0 0 0,-1 0 0,1 0 1,0 0-1,0 0 0,0 0 0,0 0 0,-1 0 0,1 0 0,0 0 0,0 0 1,0-1-1,0 1 0,-1 0 0,1-1-55,0 0 0,0 0-1,0 0 1,0-1 0,0 1 0,0 0-1,0 0 1,0 0 0,0 0 0,0 0 0,0 0-1,1 0 1,-1 0 0,1-1 0,-1 1 0,1 0-1,-1 0 1,1-1 0,20-31-569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14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 4577,'52'-23'3362,"100"-30"1,-126 46-2431,1 1 1,1 1 0,-1 1 0,1 2-1,49 2 1,-67 1-775,1 0-1,-1 1 1,0 0-1,0 0 1,0 2-1,10 3 1,-17-6-146,1 1 1,-1 0-1,0-1 1,0 1 0,0 1-1,0-1 1,0 0-1,-1 1 1,1-1-1,-1 1 1,1 0-1,-1 0 1,0-1 0,0 2-1,0-1 1,-1 0-1,1 0 1,-1 1-1,2 5 1,-2-7-14,-1 1 1,0 0-1,0-1 0,0 1 1,0-1-1,0 1 0,0-1 1,-1 1-1,1-1 0,-1 1 1,0-1-1,-1 4 0,-17 26 30,18-30-26,-11 13 40,0 0 0,-1-1 1,0 0-1,-1 0 1,-19 12-1,-81 51 167,110-74-203,-52 28 74,39-22-55,0 0 0,0 2 0,1 0 0,-15 13 0,29-22-27,0 0 1,0 0 0,0 0 0,0 0 0,0 0-1,1 1 1,-3 2 0,4-4-1,0-1-1,0 0 1,0 1-1,0-1 1,0 0 0,0 1-1,-1-1 1,1 1 0,0-1-1,0 0 1,0 1 0,0-1-1,0 1 1,1-1-1,-1 0 1,0 1 0,0-1-1,0 1 1,0-1 0,0 0-1,0 1 1,1-1 0,-1 1-1,1-1 1,0 1 0,-1 0-1,1-1 1,0 1-1,0-1 1,0 1 0,0-1-1,0 0 1,-1 1 0,1-1-1,0 0 1,0 0 0,0 1-1,2-1 1,12 1 32,0-1 0,1 0 0,18-3 0,-22 1-8,366-53 26,-294 41-141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3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16 108 1560,'0'0'92,"-1"0"0,1 0-1,-1-1 1,1 1-1,-1 0 1,1 0 0,-1-1-1,1 1 1,-1 0 0,1 0-1,-1-1 1,1 1-1,-1-1 1,1 1 0,0 0-1,-1-1 1,1 1 0,0-1-1,0 1 1,-1-1-1,1 1 1,0-1 0,0 1-1,-1-1 1,1 1 0,0-2-1,-3-16-364,2 14 521,0-8 1417,0-24 1,1 21 279,1 14-1891,-1 0 0,0 1 1,1-1-1,-1 1 1,1-1-1,-1 0 0,1 1 1,-1-1-1,1 1 0,-1-1 1,1 1-1,-1 0 1,1-1-1,-1 1 0,1 0 1,0-1-1,-1 1 0,1 0 1,0-1-1,-1 1 1,1 0-1,0 0 0,0 0 1,0 0-1,1-1-7,0 1-1,0 0 1,-1 0-1,1-1 1,0 1-1,-1 0 1,1 0-1,0 1 1,2 0-1,-3-1-45,-1 0 0,0 0 0,1 0-1,-1 1 1,0-1 0,1 0 0,-1 1 0,0-1 0,1 0 0,-1 1-1,0-1 1,0 0 0,0 1 0,1-1 0,-1 0 0,0 1-1,0-1 1,0 1 0,0-1 0,0 0 0,0 1 0,4 12-2,0-1 1,0 1-1,10 16 1,0 5-6,-12-29 3,0 1-1,-1 0 1,0 0 0,0-1 0,-1 1 0,1 0-1,-1 0 1,-1 0 0,1 0 0,-2 6 0,0 5-5,-5 44-7,3-25 22,-1 52 0,6-80 1,-1 1 0,4 15 0,-3-22 5,-1 0 0,0-1 0,1 1-1,-1 0 1,1-1 0,0 1 0,-1 0 0,1-1-1,0 1 1,0-1 0,0 0 0,0 1 0,0-1-1,0 0 1,1 1 0,-1-1 0,0 0 0,1 0-1,-1 0 1,2 1 0,-1-4 111,-1 0-1,1 0 0,-1 0 1,1 0-1,-1 0 1,0 0-1,0 0 1,0 0-1,1-4 0,0 1-413,4-8-442,-1 3 313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4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19 1776,'0'-5'1782,"0"-8"1667,3 27-3129,-1-7-221,0 7 102,0 0-1,-1 16 0,0-17-157,-1-7-22,0 0 0,0 0 0,0 0 0,-1 0 0,0 0 0,0 0-1,0 0 1,-1 0 0,-2 7 0,0 0 12,1 0-1,0 1 0,1-1 1,1 0-1,0 1 1,1-1-1,1 0 0,2 17 1,-1 1 37,-2-24-46,-1-1 0,1 0 1,-1 0-1,-1 1 1,-1 6-1,-3 12 136,6-22-104,-1-4-224,1 0 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2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0 205 4305,'21'7'2696,"24"-11"-263,12-5-417,27-14-1031,-1 0-345,10-3-432,0-1-72,-3-3-24,-2 4-16,-28 5-40,-9 4-56,-34 11-360,-7 6-352,-12 11-329,-23 14-439,-20 26 944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5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31 984,'-65'0'556,"64"0"-529,0 0 0,0 0 0,0 0 1,-1-1-1,1 1 0,0 0 0,0-1 0,0 1 0,0 0 0,-1-1 0,1 0 0,-1 0 0,-1-7 711,0 1 249,1-3 3355,4 23-4299,-1 0 1,0 0-1,0 0 1,-2 0-1,0 0 1,0 0-1,-1 0 0,-6 21 1,8-32-39,-12 41 123,3 0 0,-6 56 0,14-78-76,-1-13 3,2 1-1,-1-1 0,1 1 1,2 11-1,-2-20-44,0 0 0,0 1 0,1-1 0,-1 0 0,0 1 1,0-1-1,0 0 0,1 0 0,-1 1 0,0-1 0,1 0 0,-1 1 0,0-1 0,1 0 0,-1 0 0,0 0 0,1 0 0,-1 1 0,0-1 0,1 0 0,-1 0 0,0 0 0,1 0 0,-1 0 0,1 0 0,-1 0 0,0 0 1,1 0-1,-1 0 0,1 0 0,-1 0 0,0 0 0,1 0 0,-1 0 0,1 0 0,-1-1 0,2 1 26,0-1-2,1 0 0,-1 0 0,1 0-1,-1-1 1,0 1 0,1-1-1,-1 1 1,0-1 0,0 0 0,0 0-1,0 0 1,0 0 0,-1 0-1,1 0 1,-1 0 0,1-1 0,1-4-1,1 0 1,-1 0-1,0 0 0,-1-1 1,1 1-1,0-10 0,2-1-41,-5 16-46,1-1 1,0 1-1,-1 0 1,1-1-1,-1 1 1,0 0-1,0-1 1,0 1-1,0-1 1,0 1-1,-1 0 1,0-4-1,0-1-206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46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 2601,'1'35'1130,"20"-40"2350,-35 4-557,14 2-2853,-1 0 0,0-1 0,1 1 0,-1 0-1,0 0 1,1-1 0,-1 1 0,1 0 0,0 0 0,-1 0 0,1 0-1,-1 0 1,1 0 0,0 0 0,0 0 0,0-1 0,-1 3-1,1 0 61,-9 28 93,1-2-175,-1 0-1,-21 44 1,-6 1 10,-16 31-24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1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56 3449,'-66'35'1572,"65"-35"-1480,0 1 1,0-1-1,0 1 0,0-1 1,0 1-1,0-1 0,0 0 1,0 0-1,-1 1 1,1-1-1,0 0 0,-1 0 1,2 0-79,0 0-1,0-1 1,0 1 0,-1 0 0,1 0 0,0 0 0,0 0 0,0 0 0,0-1 0,0 1 0,0 0 0,0 0 0,0 0 0,0 0 0,0-1 0,0 1 0,0 0 0,0 0 0,0 0 0,0 0 0,0-1 0,0 1 0,0 0 0,0 0 0,0 0 0,0 0 0,0-1 0,0 1 0,0 0 0,0 0 0,0 0 0,0 0 0,0 0 0,1-1 0,-1 1 0,0 0 0,0 0 0,11-12 1736,-12 9-721,-2-2 1282,3 4-2269,0 1 0,1 0 1,-1 0-1,0-1 0,0 1 0,1 0 0,-1 0 1,0 0-1,0 0 0,1 0 0,-1-1 0,0 1 1,0 0-1,1 0 0,-1 0 0,0 0 0,1 0 1,-1 0-1,0 0 0,1 0 0,-1 0 0,0 0 1,0 0-1,1 0 0,-1 0 0,0 0 0,1 0 1,-1 0-1,18 1 244,0-2 0,30-5 1,-44 6-280,0-1 0,-1 0 0,1 0 1,-1-1-1,1 1 0,-1-1 0,0 0 0,5-2 1,11-6-37,29-1-33,2 2 1,69-5 0,-69 13 23,55 4 1,-29 0 72,-66-3-17,0 0 1,0 1 0,0 0 0,-1 1 0,1 0 0,0 0-1,12 6 1,-17-4 116,2-3 12,2 0 504,-10-1-1445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1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3185,'-78'28'1621,"62"-23"-800,14-7-60,2 1-265,0 1-482,0 0-1,0 0 0,0 0 1,0 0-1,-1 0 1,1 0-1,0 0 1,0 0-1,0-1 1,0 1-1,0 0 1,0 0-1,0 0 0,-1 0 1,1 0-1,0 0 1,0 0-1,0 0 1,0 0-1,0 0 1,0 0-1,-1 0 0,1 0 1,0 0-1,0 0 1,0 0-1,0 0 1,0 0-1,0 0 1,0 1-1,-1-1 0,1 0 1,0 0-1,0 0 1,0 0-1,0 0 1,0 0-1,0 0 1,0 0-1,0 0 1,-1 0-1,1 0 0,0 1 1,0-1-1,0 0 1,0 0-1,0 0 1,0 0-1,0 0 1,0 0-1,0 1 0,0-1 1,0 0-1,0 0 1,0 0 35,0 0 1,0 0-1,0 0 0,0 1 1,0-1-1,0 0 1,0 0-1,0 0 1,0 0-1,0 0 0,0 0 1,0 0-1,0 0 1,0 0-1,0 1 0,0-1 1,0 0-1,-1 0 1,1 0-1,0 0 0,0 0 1,0 0-1,0 0 1,0 0-1,0 0 1,0 0-1,0 0 0,0 0 1,0 0-1,0 0 1,-1 0-1,1 1 0,0-1 1,0 0-1,0 0 1,0 0-1,0 0 0,0 0 1,0 0-1,0 0 1,-1 0-1,1 0 1,0 0-1,0 0 0,0-1 1,-1 1 111,0 0 1,1 0-1,-1 0 0,0 0 1,1 0-1,-1-1 0,0 1 1,1 0-1,-1 0 1,0-1-1,1 1 0,-1-1 1,0 1-1,0-1 0,-9-3 251,10 4-448,0-1 1,-1 1-1,1 0 0,0 0 0,-1 0 0,1 0 0,0 0 0,0 0 0,-1-1 0,1 1 0,0 0 0,0 0 0,0 0 0,-1-1 0,1 1 0,0 0 0,0 0 1,0-1-1,0 1 0,-1 0 0,1 0 0,0-1 0,0 1 0,0 0 0,0 0 0,0-1 0,0 0 0,0 1 66,0 0 0,0-1-1,-1 1 1,1-1 0,0 1-1,0 0 1,0-1 0,0 1 0,-1-1-1,1 1 1,0 0 0,0-1-1,-1 1 1,1 0 0,0-1-1,-1 1 1,1 0 0,0 0 0,-1-1-1,1 1 1,0 0 0,-1 0-1,1 0 1,-1-1 0,1 1 0,0 0-1,-1 0 1,1 0 0,-1 0-1,0 0 1,1 0 120,0 0 0,-1-1 0,1 1 0,-1 0 0,1 0 0,-1 0 0,1 0 0,0 0 0,-1 0 0,1 0 0,-1 0 0,1 0 0,0 0 0,-1 1 1,1-1-1,-1 0 0,1 0 0,0 0 0,-1 0 0,1 1 0,-1-1 0,1 0 0,0 0 0,-1 1 0,1-1 0,9 6 589,31 6-950,-30-10 216,-5-1-3,1 0-1,0 0 1,0 0 0,0-1-1,0 0 1,0 0 0,0-1-1,12-2 1,98-16 58,17-4 23,-105 20-78,-24 3 10,0 0 0,1 0 1,-1-1-1,0 1 0,0-1 0,0 0 0,7-3 0,-10 4 20,0 0-1,0 0 1,0 0 0,0-1-1,0 1 1,0 0-1,0 0 1,0 0-1,0 0 1,0 1-1,0-1 1,0 0 0,-1 0-1,1 1 1,0-1-1,0 0 1,2 2-1,17 4-49,-19-6-1,5 2-3677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 4041,'52'6'1695,"-51"-6"-1647,0 0-1,-1 0 1,1 0 0,0 0-1,0 0 1,0-1 0,-1 1 0,1 0-1,0-1 1,0 1 0,-1-1 0,1 1-1,0-1 1,-1 1 0,1-1-1,0 1 1,-1-1 0,1 0 0,-1 1-1,1-1 1,-1 0 0,1 1-1,-1-1 1,0 0 0,1 0 0,-1 0-1,0 1 1,1-1 0,-1 0-1,0 0 1,0 0 0,0 0 0,0 1-1,0-3 1,0 3 62,0-1-1,0 0 1,0 0 0,0 1 0,1-1-1,-1 0 1,0 1 0,0-1-1,1 0 1,-1 1 0,0-1-1,1 0 1,-1 1 0,0-1 0,1 0-1,-1 1 1,2-1 0,-2 1-45,0 0 0,0-1 1,0 1-1,0 0 0,1 0 1,-1 0-1,0 0 0,0 0 0,0 0 1,0 0-1,0-1 0,1 1 1,-1 0-1,0 0 0,0 0 1,0 0-1,0-1 0,0 1 0,0 0 1,0 0-1,0 0 0,0 0 1,0-1-1,0 1 0,0 0 1,0 0-1,0 0 0,0-1 1,0 1-1,0 0 0,0 0-39,0 0-1,0 0 1,0 0-1,0 0 1,-1 0-1,1 0 1,0 0-1,0 0 1,0 0-1,0 0 0,-1 0 1,1 0-1,0 0 1,0 0-1,0 0 1,0 0-1,0 0 1,-1 0-1,1 0 1,0 0-1,0 1 1,0-1-1,0 0 1,0 0-1,0 0 1,0 0-1,-1 0 1,1 0-1,0 1 1,0-1-1,0 0 1,0 0-1,0 0 1,0 0-1,0 1 1,0-1-1,0 0 1,0 0-1,0 0 1,0 0-1,0 0 1,0 1-1,0-1 1,0 0-1,-7 16-70,-2 5-6,-1 0-1,0-1 1,-17 23-1,-50 53-100,52-67 193,1 1 0,-20 33 0,43-62-42,0 1 0,0-1 0,0 1 0,0-1 0,1 1-1,-1-1 1,0 1 0,1 0 0,-1-1 0,1 1-1,-1 0 1,1 0 0,0-1 0,-1 4 0,7-8-44,-1 0 1,1 0 0,0 1 0,7-3-1,35-14 56,203-69 54,-196 71-15,19-5 79,48-3 251,-53 8 107,-65 15-71,-4 2-433,0 0-1,0 0 0,0 0 1,0 0-1,0 0 1,0 0-1,0 0 1,0 0-1,0 0 0,0 0 1,0 0-1,0 0 1,0 0-1,0 0 1,0 0-1,0 0 1,0 0-1,0 0 0,0 0 1,-1 0-1,1 0 1,0 0-1,0 0 1,0 0-1,0 0 0,0 0 1,0 0-1,0 0 1,0 0-1,0-1 1,0 1-1,0 0 1,0 0-1,0 0 0,0 0 1,0 0-1,0 0 1,0 0-1,0 0 1,0 0-1,0 0 0,0 0 1,0 0-1,0 0 1,0 0-1,0 0 1,0 0-1,0 0 1,0 0-1,0 0 0,0 0 1,0 0-1,0-1 1,0 1-1,0 0 1,0 0-1,0 0 0,0 0 1,0 0-1,0 0 1,0 0-1,1 0 1,-1 0-1,0 0 1,0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5545,'45'13'2393,"-44"-27"4031,0 21-6610,-1 6 180,-1-1 0,0 0 0,-5 19 0,4-17 1,1-12 5,1-1 0,0 1 0,-1-1 0,1 0 0,0 1 0,0-1 0,0 1 0,1-1 0,-1 1 0,0-1 0,0 1 0,1-1 0,-1 1 0,2 1 0,1 6 0,-3-2-3,0 0 1,0 0-1,-1 0 1,0 0-1,0 0 1,0-1-1,-1 1 1,0 0-1,-6 12 1,7-15-4,-1 0 0,1 1 0,0-1 1,0 1-1,0-1 0,1 1 0,-1-1 1,1 1-1,1 8 0,-1 19-30,-3 0 6,3-19 12,-1 0-1,-1 0 1,-5 22-1,-1-11 0,4-16 16,2 0 0,-1-1 0,1 1 0,0 0 1,0 0-1,1 0 0,0 0 0,1 1 0,0 11 0,7 15 9,-3-11 31,3 33 0,-7-54-27,0 0 0,0 0-1,-1 0 1,1 0-1,-1 0 1,0 0 0,0 0-1,0 0 1,0-1-1,0 1 1,-1 0 0,1-1-1,-1 1 1,-2 2-1,3-4-7,1-1 0,0 0 0,0 0 0,-1 0 0,1 1 0,0-1 0,0 0-1,0 0 1,-1 1 0,1-1 0,0 0 0,0 0 0,0 1 0,0-1 0,0 0 0,0 1 0,-1-1-1,1 0 1,0 1 0,0-1 0,0 0 0,0 1 0,0-1 0,0 0 0,0 1 0,0-1-1,0 0 1,0 1 0,1-1 0,-1 0 0,0 1 0,0-1 0,0 0 0,0 0 0,0 1 0,1-1-1,-1 0 1,0 0 0,0 1 0,0-1 0,1 0 0,-1 0 0,0 1 0,0-1 0,1 0-1,-1 0 6,1 1 0,-1-1 0,0 0-1,1 0 1,-1 1 0,0-1-1,0 0 1,1 0 0,-1 1 0,0-1-1,0 0 1,1 1 0,-1-1-1,0 0 1,0 1 0,0-1-1,0 0 1,0 1 0,1-1 0,-1 1-1,0-1 1,0 1 0,-5-1 143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6217,'62'-14'1958,"-53"9"2432,-9 6-4470,2 45 56,-1-29-1,0 0 1,-4 34-1,-13 113-160,7-57 172,2 97 128,7-154-10,0-41-50,-1 0-1,0-1 0,-1 0 0,0 1 1,0-1-1,-1 0 0,0 0 1,0 0-1,-8 12 0,11-18-26,-1-1-1,0 1 1,0-1 0,1 1-1,-1-1 1,1 1 0,-1 0-1,1-1 1,0 1 0,-1-1 0,1 4 1055,0-8-3068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4025,'14'87'1870,"-13"-86"-1752,-1 1 0,0 0 0,1-1 0,-1 1 0,1-1 0,0 1 0,0-1 1,-1 1-1,1-1 0,2 2 0,-2-2 278,-6-2-278,-5-5 4548,5 3-2068,3 2-3784,4 1-141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189 287 888,'5'-7'2516,"-1"-1"-1,7-16 0,3-22 1227,-9 27-3434,-2 1 0,2-27 0,-5 42-290,0-1 1,0 1-1,-1 0 0,1-1 0,-1 1 0,1 0 0,-1-1 1,0 1-1,-1 0 0,-1-5 0,-5-13 82,7 17-94,1 1 1,-1-1-1,0 1 0,0-1 0,-1 1 1,1 0-1,-1 0 0,0 0 0,0 0 0,0 0 1,0 0-1,-3-4 0,3 6-19,1 0-1,-1 0 1,0 0-1,0 0 1,0 0-1,0 0 1,0 0-1,0 0 1,0 1-1,0-1 1,0 1-1,0-1 1,0 1-1,0 0 1,0 0-1,0 0 1,0 0-1,0 0 1,-1 1-1,1-1 1,0 0-1,-2 2 1,0-1-25,1 0-1,-1 0 1,1 0 0,-1 1 0,1-1 0,-1 1 0,1 0-1,0 0 1,0 0 0,0 1 0,0-1 0,0 1-1,1-1 1,-1 1 0,1 0 0,0 0 0,-1 0 0,-2 6-1,-15 24-207,12-22 220,1 1 0,0 0 1,1 1-1,0-1 0,-4 16 0,3 16 6,3-7-3,1-25 15,1 0-24,0 1 1,-1 21 0,2-11-29,0-18 44,0 0-1,1 0 0,0-1 1,0 1-1,1 8 1,-1-5 9,0-8 6,-1 1 1,1-1 0,0 0 0,0 1 0,0-1 0,0 0 0,0 1 0,0-1 0,0 0 0,0 1 0,0-1 0,0 0 0,0 1 0,0-1 0,0 1 0,0-1 0,0 0 0,0 1 0,0-1 0,1 0-1,-1 1 1,0-1 0,0 0 0,0 1 0,1-1 0,-1 0 0,0 0 0,0 1 0,0-1 0,1 0 0,-1 0 0,0 1 0,1-1 0,-1 0 0,0 0 0,1 0 0,-1 0 0,0 1 0,1-1 0,2 1-23,0 0 0,0 0 0,1 0 0,-1-1 0,0 1 0,1-1 0,-1 1 0,0-1 0,1 0 0,-1-1 0,0 1 0,1-1 0,-1 1 0,0-1 0,0 0 0,0 0 0,1 0 0,-1-1 0,0 1 0,0-1 0,-1 1 0,6-5 0,1-1-79,18-13 0,3-1-102,-7 2 12,43-38-429,-60 50 573,1 0-1,-1-1 1,0 0-1,-1 0 1,0 0 0,8-17-1,-10 18 53,3-7 228,-6 14-232,0-1 1,1 1-1,-1 0 0,0-1 1,0 1-1,0 0 0,0-1 1,0 1-1,0 0 0,0-1 1,-1 1-1,1-1 0,0 1 1,0 0-1,0-1 0,0 1 1,0 0-1,0-1 0,-1 1 1,1 0-1,0-1 0,0 1 1,-1 0-1,1 0 0,0-1 1,0 1-1,-1 0 0,1 0 1,0-1-1,-1 1 0,1 0 1,-3-5-920,3 5 951,0 0-1,0-1 1,0 1-1,-1 0 1,1 0-1,0 0 1,0-1 0,0 1-1,0 0 1,0 0-1,0-1 1,0 1 0,-1 0-1,1 0 1,0 0-1,0 0 1,0-1-1,0 1 1,-1 0 0,1 0-1,0 0 1,0 0-1,0 0 1,-1 0 0,1 0-1,0-1 1,0 1-1,-1 0 1,1 0-1,0 0 1,0 0 0,0 0-1,-1 0 1,1 0-1,0 0 1,0 0 0,-1 0-1,1 0 1,0 0-1,-1 1 1,1-1-30,-1 0-1,1 1 1,-1-1 0,1 1-1,-1-1 1,1 0 0,0 1-1,-1-1 1,1 1 0,0-1-1,-1 1 1,1 0 0,0-1-1,-1 1 1,1-1 0,0 1-1,0 0 1,0-1 0,0 1-1,0-1 1,-1 1 0,2 1-1,-2 1 1,-6 22-18,-1 6-3,-19 48-1,-2-15-1,15-36 12,-13 39 1,14-24 7,-7 45 0,19-82 1,-4 23 4,-1-1 0,-11 34 0,9-38 43,0 1 0,2-1 0,1 1 0,-5 50 0,10-72-26,1-1-1,-1 1 1,0 0 0,1 0 0,0 0-1,-1-1 1,1 1 0,2 3 0,-2-4 1,-1 0 1,1-1 0,0 1 0,-1 0 0,1 0-1,-1 0 1,1 0 0,-1 0 0,0 0 0,0 3-1,-1 1 47,1 0 0,0-1-1,1 1 1,-1-1-1,1 1 1,0-1-1,1 1 1,2 7 0,4 17 720,-8-27-798,1 4 1244,-9-13-3993,7 5 1951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29 6297,'37'1'1356,"-30"-1"-773,-9 0 392,1 1-970,0 0-1,1 0 1,-1-1-1,1 1 1,-1 0 0,1 0-1,-1-1 1,1 1-1,-1 0 1,1 0-1,0 0 1,0 0-1,-1 2 1,0-1 2,-17 55 14,5-9-3,-13 20 50,17-48-29,1 0 0,2 0-1,-1 1 1,-2 23-1,8-37-9,1-1-1,-1 1 1,1 0-1,1 0 1,-1-1-1,1 1 0,0 0 1,1-1-1,0 1 1,0-1-1,0 1 1,1-1-1,0 0 0,0 0 1,0 0-1,1-1 1,6 9-1,-5-8 63,1 0 1,0 0-1,0 0 0,0-1 0,8 6 0,-11-9-33,0-1-1,0 1 1,0 0-1,0-1 1,1 0-1,-1 0 1,0 0-1,0 0 1,1 0-1,-1-1 1,0 1-1,1-1 1,-1 0-1,1 0 1,4-1-1,-3 0 32,-4 2-66,0-1 0,-1 0-1,1 0 1,-1 0-1,1 0 1,0 0 0,-1 0-1,1-1 1,-1 1-1,1 0 1,0 0 0,-1 0-1,1-1 1,-1 1-1,1 0 1,-1 0 0,1-1-1,-1 1 1,1 0-1,-1-1 1,1 1 0,-1-1-1,1 1 1,-1-1 0,0 1-1,1-1 1,-1 1-1,0-1 1,1 1 0,-1-1-1,0 1 1,0-1-1,1 1 1,-1-1 0,0 0-1,0 1 1,0-1-1,0-1 1,1 0-19,-1-1 1,1 1-1,0-1 1,0 0-1,1 1 1,-1-1-1,0 1 1,1 0-1,-1 0 1,1-1-1,0 1 1,0 0-1,0 0 1,2-1-1,0-1 1,14-15 25,27-22 0,-43 40-12,-1 0-1,0 0 1,0 0-1,0 0 1,0-1 0,0 1-1,0 0 1,-1 0-1,1-1 1,0 1 0,-1 0-1,1-1 1,-1 1-1,1-1 1,-1 1-1,1 0 1,-1-4 0,0 2 81,0-1-1,-1 1 1,0-1 0,1 1 0,-3-6 0,-3-14 342,5 13-285,0 6-102,0 0 0,0 0 0,1 0-1,0 0 1,0 0 0,0 0-1,0 0 1,1 0 0,1-7-1,12-28 228,-13 38-273,0 0 1,-1-1 0,1 1 0,-1 0 0,1 0 0,-1 0 0,0-1-1,1 1 1,-1 0 0,0 0 0,0-1 0,0 1 0,0 0 0,0 0-1,0-1 1,0 1 0,0 0 0,-1 0 0,1-1 0,-1 1 0,1 0-1,0 0 1,-1 0 0,0 0 0,1-1 0,-2 0 0,-5-12 93,2 2-4,4 10-85,-1 0 0,1 0 0,0 0-1,0 0 1,0-1 0,1 1 0,-1 0-1,0-1 1,1 1 0,0-1 0,-1 1-1,1-1 1,0 1 0,0-1 0,0 1 0,1-1-1,-1 1 1,1 0 0,-1-1 0,1 1-1,0-1 1,0 1 0,0 0 0,2-4-1,-3 5-8,1 1 0,-1-1-1,0 1 1,1-1 0,-1 0-1,0 1 1,0-1 0,1 0-1,-1 1 1,0-1-1,0 0 1,0 0 0,0 1-1,0-1 1,0 0 0,0 1-1,0-1 1,0 0 0,0 1-1,-1-2 1,-10-11 146,7 9-57,-1-1-70,0 0-1,-1 0 0,1 0 1,-1 1-1,0 0 0,-1 0 0,1 0 1,-1 1-1,-8-4 0,-3 1-25,0 1-1,-20-4 0,37 9 8,1 0 0,-1-1 0,0 1 0,1 0 0,-1 0-1,1 0 1,-1-1 0,1 1 0,-1 0 0,0 0-1,1-1 1,-1 1 0,1-1 0,-1 1 0,1 0-1,0-1 1,-1 1 0,1-1 0,-1 1 0,1-1-1,-1 0 1,-2-4-249,-2 5-3565,4 0 2832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3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1 313 3969,'15'2'2512,"44"-9"-263,20-7-577,27-4-1008,6-9-240,-2 2-248,2 1-39,-10 3-41,-13 4 0,-34 0-336,-8 2-145,-32 9-343,-15-3-424,-13 12-144,-15 9-449,-29-1 1073</inkml:trace>
  <inkml:trace contextRef="#ctx0" brushRef="#br0" timeOffset="1">580 92 7778,'-41'-91'2696,"48"98"-2480,1 9-336,-8 12-152,0 14 88,-17 11 144,-4-2 40,-2 0 56,2 6-8,1-6 8,4 2 0,3-4 24,0-3 16,7-8-40,-1-8-208,1-15-1016,0-6-952,-3-9 1263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70 3433,'72'-11'923,"-71"11"-919,-1 0 0,0 0 0,1 0 1,-1 0-1,0 0 0,1 0 1,-1 0-1,0-1 0,0 1 1,1 0-1,-1 0 0,0 0 0,1-1 1,-1 1-1,0 0 0,0 0 1,1 0-1,-1-1 0,0 1 1,0 0-1,0-1 0,0 1 0,1 0 1,-1 0-1,0-1 0,0 1 1,0 0-1,0-1 0,0 1 1,0 0-1,0-1 0,0 1 0,0 0 1,0-1-1,3-8-158,2 1 224,-4 7-7,-1 0 0,1-1 0,0 1 0,0 0 0,0 0-1,0 0 1,0 0 0,0 0 0,0 0 0,0 0 0,0 0 0,2-1 0,-3 2-12,0 0 0,1 0 0,-1 0 0,0 0 0,0 0 0,0 0 0,1 0 0,-1-1 0,0 1 0,0 0 0,1 0 0,-1 0 0,0 0 0,0 0 0,0 0 0,0-1 0,1 1 0,-1 0 0,0 0 0,0 0 0,0-1 0,0 1 0,0 0 0,1 0 0,-1 0 0,0-1 0,0 1 0,0 0 0,0 0 0,0 0 0,0-1 0,0 1 0,0 0 0,0-1 0,-8-2 1718,8 3-1610,-1 0 1,0 0 0,1 0 0,-1 0 0,1 0 0,-1 0-1,0 0 1,1-1 0,-1 1 0,0 0 0,1 0 0,-1-1-1,1 1 1,-1-1 0,1 1 0,-1 0 0,1-1 0,-1 1 0,1-1-1,-1 1 1,1-1 0,0 1 0,-1-1 0,1 0 0,-1 0-1,-10 2 624,-4 5-727,0 1 0,-17 10-1,1 0 126,17-8 66,1 0-1,-15 12 1,6-4-141,20-15-103,-30 20 67,2 3 1,0 0-1,-30 36 0,49-47-69,2 0 0,0 0 0,-7 17 0,7-14-18,-21 31 1,19-33 7,0 1 0,2 0 1,-1 0-1,2 1 0,-10 26 1,4-5-30,8-26-10,1 1-1,-6 25 1,10-34 44,1 0 0,-1-1-1,1 1 1,0 0 0,0 0 0,0 0 0,0 0-1,1-1 1,0 1 0,0 0 0,0-1 0,0 1 0,0 0-1,4 5 1,-5-8 6,1 0 0,-1-1-1,0 1 1,1-1 0,-1 1 0,0 0-1,0-1 1,0 1 0,1 0-1,-1-1 1,0 1 0,0 0 0,0 0-1,0-1 1,0 1 0,-1 0 0,1-1-1,0 1 1,0 1 0,-1-1-2,1 0 1,0 0-1,0-1 0,0 1 1,-1 0-1,1 0 1,0 0-1,0 0 1,1 0-1,-1 0 0,0 0 1,0 1-1,3 6-85,1 0 0,-1 0 0,1 0 0,0 0 0,1-1 0,7 9 0,-8-12 58,-1 0-1,2 0 1,-1 0-1,0-1 1,1 1-1,-1-1 1,1 0-1,10 4 1,4 0 11,21 6 0,-30-10 14,4 1 44,0-1 1,1-1-1,-1 0 1,1-1-1,23-1 0,-14-1 84,-23 1-100,0 0-1,0 0 0,0-1 1,0 1-1,0 0 1,0-1-1,0 1 1,0-1-1,-1 1 1,1-1-1,0 1 1,0-1-1,0 0 0,-1 1 1,2-3-1,12-14 151,-5 5-163,1 3-28,1 1-1,17-12 0,-20 16 38,-1-1 0,0 0 0,0 0 0,0-1 0,-1 1 0,0-1 1,0-1-1,-1 1 0,7-10 0,-11 13 29,0 0 0,-1-1 0,1 1 0,-1 0 0,1-1 0,-1 1 0,0-1 0,0 1 0,0-1 1,-1 1-1,1 0 0,-1-1 0,0 1 0,0 0 0,-2-6 0,1 5-41,0 0 0,0 1 0,1-1 1,0 0-1,-1 0 0,1 0 0,0-7 0,0 5 22,0 1 1,-1-1-1,-3-9 1,4 13-19,0 1 1,0 0-1,1 0 1,-1 0 0,-1 0-1,1 0 1,0 0-1,0 0 1,0 0-1,0 1 1,-1-1 0,1 0-1,-2 0 1,-23-8 96,14 4-113,4 3-9,-1 0-1,1 0 1,-11-1-1,11 2 7,0 0 1,0-1-1,-13-4 0,15 3 16,-1 1 0,0 1 0,0-1-1,0 1 1,0 0 0,0 0 0,0 1 0,-1 0 0,1 1 0,-9 1 0,-9 3 1,-38 12 0,23-5 169,38-12-127,0 1-1,0-1 1,0 0 0,0 1-1,0-1 1,0 0-1,0-1 1,-1 1-1,-2-1 1,-10 0 504,-3 4-3091,17-3 2017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3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40 2873,'0'-1'251,"0"0"0,0 0 1,1-1-1,-1 1 1,0 0-1,-1 0 0,1-1 1,0 1-1,0 0 1,0 0-1,-1-1 0,1 1 1,-1 0-1,1 0 1,-1 0-1,1 0 0,-1 0 1,-1-2-1,0 2-221,0 1-1,0-1 0,0 1 1,0 0-1,-1 0 0,1 0 1,0 0-1,0 0 1,0 0-1,-1 1 0,1-1 1,-4 2-1,-5 0 88,6-1-17,-1-1 0,1 2 1,-1-1-1,1 1 0,0-1 0,-1 1 0,1 1 1,-6 3-1,11-6-52,-1 0 0,1 0 0,0 0 0,-1 1 0,1-1 0,0 0 0,-1 0 0,1 0 0,0 0 0,-1 0 0,1 0 0,0 0 0,-1 0 0,1 0 0,-1 0 0,1 0 0,0 0 0,-1 0 0,1 0 0,0 0 0,-1-1 0,1 1 0,0 0 0,-1 0 0,1 0 0,0-1 0,0 1 0,-1 0 0,1 0 0,0 0 0,0-1 0,-1 1 0,1-1 0,4 0 270,98-22 1699,-93 22-1556,-9 1-366,1 0 0,-1 0 0,0 0 0,0 0 1,1 0-1,-1 0 0,0 0 0,0 0 0,1 0 1,-1 0-1,0-1 0,0 1 0,1 0 0,-1 0 0,0 0 1,0 0-1,0 0 0,1 0 0,-1-1 0,0 1 1,0 0-1,0 0 0,1 0 0,-1-1 0,0 1 0,0 0 1,0 0-1,0-1 0,0 1 0,0 0 0,1 0 1,-1-1-1,0 1 0,0 0 0,0 0 0,0-1 1,0 1-1,0 0 0,0 0 0,0-1 0,0 1 0,0 0 1,0 0-1,0-1 0,0 1 0,-1 0 0,1-1 1,0 1-99,1 0 0,-1 0 1,0 0-1,0 0 1,1 0-1,-1 0 1,0 0-1,1 0 1,-1 0-1,0 0 1,0 0-1,1 0 1,-1 0-1,0 0 1,0 1-1,0-1 0,1 0 1,-1 0-1,0 0 1,0 0-1,1 0 1,-1 1-1,0-1 1,0 0-1,0 0 1,0 0-1,1 0 1,-1 1-1,0-1 1,2 3 3,-1 1 1,1-1 0,-1 0 0,0 1 0,0-1 0,0 0 0,0 1 0,0 0 0,-1-1 0,0 1 0,0-1 0,0 1 0,0-1 0,0 1 0,-1-1 0,1 1 0,-1-1 0,0 1 0,0-1 0,-2 4 0,-1-5 50,1 0 0,-1-1 0,0 0 0,1 0 0,-6 1 0,8-2-64,-11 1 101,7-1-115,6-3-142,13-3 160,-10 4 17,0 1-1,0-1 1,0 1-1,-1-1 1,5-3 0,11-11 34,-14 11 45,0 0 0,1 0 0,0 0 0,0 1 0,0 0 1,14-6-1,-17 6-19,-2 12-149,4 11 37,-3-12 19,0 1 0,-1-1 0,1 11-1,-1-17 30,-1 1 0,0-1-1,0 1 1,-1-1 0,1 1-1,0-1 1,0 1 0,-1-1-1,1 1 1,-1-1 0,1 1 0,-1-1-1,1 0 1,-1 1 0,0-1-1,0 0 1,0 0 0,0 0-1,0 1 1,0-1 0,0 0-1,-2 1 1,0 0 21,-1-1 1,0 0-1,1 0 0,-1 0 1,0 0-1,0 0 0,0-1 1,0 1-1,0-1 0,0 0 1,0 0-1,1-1 0,-1 1 1,0-1-1,0 0 0,0 0 1,0 0-1,1-1 0,-8-3 1,11 5-33,0 0 1,0 0 0,0 0 0,-1 0-1,1-1 1,0 1 0,0 0-1,-1 0 1,1 0 0,0-1-1,0 1 1,0 0 0,0 0-1,0-1 1,-1 1 0,1 0-1,0 0 1,0-1 0,0 1-1,0 0 1,0-1 0,0 1 0,0 0-1,0 0 1,0-1 0,0 1-1,0 0 1,0-1 0,0 1-1,0 0 1,0 0 0,0-1-1,1 1 1,-1 0 0,0 0-1,0-1 1,0 1 0,0 0-1,0 0 1,1-1 0,-1 1 0,0 0-1,0 0 1,0 0 0,1-1-1,-1 1 1,0 0 0,13-8 88,-12 7-89,6-4 39,0 0 0,0 0 0,8-7-1,-5 3-1,-10 9-33,0 0 0,0 0 1,1 0-1,-1 0 0,0 0 0,0-1 1,0 1-1,0 0 0,0 0 0,1 0 1,-1 0-1,0 0 0,0 0 0,0 0 1,0 0-1,0 0 0,1 0 0,-1-1 1,0 1-1,0 0 0,0 0 1,0 0-1,0 0 0,0 0 0,0-1 1,0 1-1,0 0 0,0 0 0,0 0 1,0 0-1,0 0 0,0-1 0,0 1 1,0 0-1,0 0 0,0 0 0,0 0 1,0-1-1,0 1 0,0 0 0,0 0 1,0 0-1,0 0 0,0-1 0,0 1 1,0 0-1,-10 0-6,-11 5 4,18-4 3,0 0-1,1 0 1,-1 1-1,1-1 1,-1 1-1,-2 2 1,-9 7-1,2-1 11,0-1 0,0 0-1,-25 13 1,37-22-4,-1 0 1,1 1-1,0-1 0,-1 0 0,1 0 0,-1 0 1,1 1-1,-1-1 0,1 0 0,0 0 1,-1 0-1,1 0 0,-1 0 0,1 0 1,-1 0-1,1 0 0,-1 0 0,1 0 0,-1 0 1,1 0-1,0 0 0,-1 0 0,1 0 1,-1 0-1,1-1 0,-1 1 0,1 0 0,0 0 1,-1 0-1,1-1 0,0 1 0,-1 0 1,1-1-1,-1 1 0,1 0 0,0-1 0,0 1 1,-1 0-1,1-1 0,0 1 0,0 0 1,-1-1-1,1 1 0,0-1 0,0 1 1,0-1-1,-1-2 24,1-1 0,0 1 0,0-1 0,0 1 1,0-5-1,1-1-327,-1 8 292,1 0 0,-1 0-1,1 1 1,-1-1 0,1 0 0,-1 0 0,1 0 0,0 0 0,-1 0-1,1 0 1,0 1 0,0-1 0,0 0 0,-1 1 0,1-1 0,0 1 0,2-2-1,-2 2 7,0-1-1,0 1 1,0-1-1,0 1 1,0-1-1,-1 0 1,1 1-1,0-1 1,0 0-1,0 0 1,-1 0-1,1 1 0,-1-1 1,1 0-1,0 0 1,-1 0-1,1-2 1,-1 3 13,0 14-2091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1T00:44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74 3049,'0'0'1460,"15"5"5195,-15-63-2040,-5 61-4576,1 3-55,2 0 0,-1 0 0,1 1-1,0-1 1,-2 10 0,2-9 16,1-3 45,0-2-350,7-2 135,-1-1 170,1 0 0,0 0-1,-1 0 1,1-1 0,-1 0-1,0 0 1,1-1 0,5-3 0,-10 4 64,-1 0 1,1 0-1,0 0 1,-1 0-1,0 0 1,1 0-1,-1 0 1,0-4 0,1-4-74,1-9 124,-2 18-115,0 1 1,0-1 0,0 1-1,0-1 1,0 1 0,0 0-1,0-1 1,0 1 0,0-1-1,0 1 1,0-1 0,0 1-1,0-1 1,0 1 0,0-1-1,0 1 1,-1-1-1,1 1 1,0 0 0,0-1-1,-1 1 1,1-1 0,0 1-1,-1 0 1,1-1 0,0 1-1,-1 0 1,1-1 0,0 1-1,-1 0 1,1 0 0,-1-1-1,0 1 1,-1 1-1,-1 0 1,1 0-1,-1 0 0,1 0 1,0 0-1,-1 1 0,-3 2 1,-10 15 47,-18 17 30,23-20 63,8-12-82,3-4-84,0 0-1,0 0 0,-1 1 0,1-1 0,0 0 1,0 1-1,0-1 0,0 0 0,0 1 0,0-1 0,0 0 1,-1 1-1,1-1 0,0 0 0,0 1 0,0-1 1,0 0-1,0 1 0,1-1 0,-1 0 0,0 0 0,0 1 1,0-1-1,0 0 0,0 1 0,0-1 0,0 0 1,1 1-1,-1-1 0,0 0 0,0 0 0,0 1 0,1-1 1,-1 0-1,0 0 0,0 1 0,1-1 0,-1 0 1,0 0-1,0 0 0,1 0 0,-1 1 0,0-1 0,1 0 1,-1 0-1,0 0 0,1 0 0,-1 0 0,1 0 1,0 1-74,1 0-1164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54 108 3801,'-34'19'2432,"20"-8"-247,9-1-617,12-4-584,20-3-151,24-4-137,28-13-72,27-12-328,14-3-152,12-3-24,-3 4-16,-17 13-32,-10 3 0,-28 14-32,-6 4 32,-13 3-408,-7 3-344,-24-1 424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02:51:05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32 8562,'-1'-1'125,"1"1"0,-1-1-1,1 0 1,-1 1 0,1-1 0,0 0 0,-1 1 0,1-1-1,0 0 1,-1 1 0,1-1 0,0 0 0,0 0 0,0 1-1,0-1 1,-1 0 0,1 0 0,0 0 0,0 1 0,1-1-1,-1 0 1,0 0 0,0 1 0,0-1 0,0 0 0,1 0-1,-1 1 1,0-1 0,1 0 0,-1 0 0,0 1 0,1-1-1,-1 1 1,1-1 0,-1 0 0,1 1 0,0-1 0,-1 1 0,2-1-1,-1 0-117,0 1-1,0-1 1,0 1-1,0 0 1,0-1-1,0 1 1,0 0-1,0 0 1,0 0-1,0 0 1,0 0-1,0 0 1,0 0-1,0 0 1,0 0-1,1 0 1,-1 1-1,0-1 1,0 0-1,0 1 1,0-1-1,0 1 1,-1-1-1,1 1 1,0 0-1,1 0 1,2 5-36,-1-1-1,-1 1 1,1 0 0,-1 0-1,0 0 1,0 0 0,2 13-1,-4-8 62,0 1 0,0 0-1,-1 0 1,-5 23 0,3-15 9,-2 29 23,-2 15 82,5-58-195,0 1-1,1-1 1,-2 1 0,1-1-1,-1 0 1,0 0-1,-5 8 1,4-10-329,1 0 1,-1 0 0,-1 0-1,1 0 1,0-1-1,-1 0 1,0 0 0,0 0-1,0 0 1,-9 3-1,-13 3-675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672AC-C706-4972-857F-15681A808E1F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3EA6-5F63-4AC1-8522-86A14CE39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78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tmp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tmp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67.xml"/><Relationship Id="rId18" Type="http://schemas.openxmlformats.org/officeDocument/2006/relationships/image" Target="../media/image108.png"/><Relationship Id="rId3" Type="http://schemas.openxmlformats.org/officeDocument/2006/relationships/customXml" Target="../ink/ink62.xml"/><Relationship Id="rId21" Type="http://schemas.openxmlformats.org/officeDocument/2006/relationships/customXml" Target="../ink/ink71.xml"/><Relationship Id="rId7" Type="http://schemas.openxmlformats.org/officeDocument/2006/relationships/customXml" Target="../ink/ink64.xml"/><Relationship Id="rId12" Type="http://schemas.openxmlformats.org/officeDocument/2006/relationships/image" Target="../media/image105.png"/><Relationship Id="rId17" Type="http://schemas.openxmlformats.org/officeDocument/2006/relationships/customXml" Target="../ink/ink69.xml"/><Relationship Id="rId2" Type="http://schemas.openxmlformats.org/officeDocument/2006/relationships/image" Target="../media/image100.png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customXml" Target="../ink/ink66.xml"/><Relationship Id="rId24" Type="http://schemas.openxmlformats.org/officeDocument/2006/relationships/image" Target="../media/image112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10" Type="http://schemas.openxmlformats.org/officeDocument/2006/relationships/image" Target="../media/image104.png"/><Relationship Id="rId19" Type="http://schemas.openxmlformats.org/officeDocument/2006/relationships/customXml" Target="../ink/ink70.xml"/><Relationship Id="rId4" Type="http://schemas.openxmlformats.org/officeDocument/2006/relationships/image" Target="../media/image101.png"/><Relationship Id="rId9" Type="http://schemas.openxmlformats.org/officeDocument/2006/relationships/customXml" Target="../ink/ink65.xml"/><Relationship Id="rId14" Type="http://schemas.openxmlformats.org/officeDocument/2006/relationships/image" Target="../media/image106.png"/><Relationship Id="rId22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0.xml"/><Relationship Id="rId11" Type="http://schemas.openxmlformats.org/officeDocument/2006/relationships/tags" Target="../tags/tag3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4.png"/><Relationship Id="rId5" Type="http://schemas.openxmlformats.org/officeDocument/2006/relationships/tags" Target="../tags/tag27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12" Type="http://schemas.openxmlformats.org/officeDocument/2006/relationships/slideLayout" Target="../slideLayouts/slideLayout7.xml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1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7.png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59.xml"/><Relationship Id="rId7" Type="http://schemas.openxmlformats.org/officeDocument/2006/relationships/tags" Target="../tags/tag2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tags" Target="../tags/tag24.xml"/><Relationship Id="rId29" Type="http://schemas.openxmlformats.org/officeDocument/2006/relationships/customXml" Target="../ink/ink1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5.png"/><Relationship Id="rId115" Type="http://schemas.openxmlformats.org/officeDocument/2006/relationships/customXml" Target="../ink/ink54.xml"/><Relationship Id="rId131" Type="http://schemas.openxmlformats.org/officeDocument/2006/relationships/image" Target="../media/image1.tmp"/><Relationship Id="rId61" Type="http://schemas.openxmlformats.org/officeDocument/2006/relationships/customXml" Target="../ink/ink27.xml"/><Relationship Id="rId82" Type="http://schemas.openxmlformats.org/officeDocument/2006/relationships/image" Target="../media/image41.png"/><Relationship Id="rId19" Type="http://schemas.openxmlformats.org/officeDocument/2006/relationships/customXml" Target="../ink/ink6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26" Type="http://schemas.openxmlformats.org/officeDocument/2006/relationships/image" Target="../media/image63.png"/><Relationship Id="rId8" Type="http://schemas.openxmlformats.org/officeDocument/2006/relationships/tags" Target="../tags/tag30.xml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tags" Target="../tags/tag25.xml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17.xml"/><Relationship Id="rId62" Type="http://schemas.openxmlformats.org/officeDocument/2006/relationships/image" Target="../media/image31.png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111" Type="http://schemas.openxmlformats.org/officeDocument/2006/relationships/customXml" Target="../ink/ink52.xml"/><Relationship Id="rId15" Type="http://schemas.openxmlformats.org/officeDocument/2006/relationships/customXml" Target="../ink/ink4.xml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27" Type="http://schemas.openxmlformats.org/officeDocument/2006/relationships/customXml" Target="../ink/ink60.xml"/><Relationship Id="rId10" Type="http://schemas.openxmlformats.org/officeDocument/2006/relationships/tags" Target="../tags/tag32.xml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1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26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tm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E47996F-B780-407B-A79B-47F650BEE625}"/>
              </a:ext>
            </a:extLst>
          </p:cNvPr>
          <p:cNvSpPr/>
          <p:nvPr/>
        </p:nvSpPr>
        <p:spPr>
          <a:xfrm>
            <a:off x="1226204" y="697467"/>
            <a:ext cx="966273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周作业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(3S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书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 406-408.</a:t>
            </a:r>
          </a:p>
          <a:p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11.105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11.106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11.109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11.112</a:t>
            </a:r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</a:t>
            </a:r>
            <a:r>
              <a:rPr lang="en-US" altLang="zh-CN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endParaRPr lang="en-US" altLang="zh-CN" sz="36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密码用于总成绩查询，海外线上学生密码另外用邮件发送（请妥善保存，邮件索要密码的学生，老师将查询是否翘课）</a:t>
            </a:r>
          </a:p>
        </p:txBody>
      </p:sp>
    </p:spTree>
    <p:extLst>
      <p:ext uri="{BB962C8B-B14F-4D97-AF65-F5344CB8AC3E}">
        <p14:creationId xmlns:p14="http://schemas.microsoft.com/office/powerpoint/2010/main" val="234696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61267" y="4966139"/>
                <a:ext cx="6189133" cy="1613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02060"/>
                    </a:solidFill>
                  </a:rPr>
                  <a:t>或者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8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67" y="4966139"/>
                <a:ext cx="6189133" cy="1613006"/>
              </a:xfrm>
              <a:prstGeom prst="rect">
                <a:avLst/>
              </a:prstGeom>
              <a:blipFill>
                <a:blip r:embed="rId3"/>
                <a:stretch>
                  <a:fillRect l="-3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4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、分别写出正态分布总体均值的极大似然估计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、方差的极大似然估计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06500" y="14732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51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021" y="1485377"/>
                <a:ext cx="11040558" cy="29568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CN" altLang="en-US" sz="4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</a:t>
                </a:r>
                <a:endParaRPr lang="en-US" altLang="zh-CN" sz="44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571500" indent="-571500" algn="ctr">
                  <a:buFont typeface="Arial" panose="020B0604020202020204" pitchFamily="34" charset="0"/>
                  <a:buChar char="•"/>
                </a:pPr>
                <a:r>
                  <a:rPr lang="zh-CN" altLang="en-US" sz="4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均值的极大似然估计为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48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48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571500" indent="-571500" algn="ctr">
                  <a:buFont typeface="Arial" panose="020B0604020202020204" pitchFamily="34" charset="0"/>
                  <a:buChar char="•"/>
                </a:pPr>
                <a:r>
                  <a:rPr lang="zh-CN" altLang="en-US" sz="4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方差</a:t>
                </a:r>
                <a:r>
                  <a:rPr lang="zh-CN" altLang="en-US" sz="48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的极大似然估计为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800" b="0" i="1" cap="none" spc="0" smtClean="0">
                                <a:ln w="0"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4800" b="0" i="1" cap="none" spc="0" smtClean="0">
                                        <a:ln w="0"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4800" b="0" i="1" cap="none" spc="0" smtClean="0">
                                    <a:ln w="0"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4800" b="0" i="1" cap="none" spc="0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48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1" y="1485377"/>
                <a:ext cx="11040558" cy="2956835"/>
              </a:xfrm>
              <a:prstGeom prst="rect">
                <a:avLst/>
              </a:prstGeom>
              <a:blipFill>
                <a:blip r:embed="rId2"/>
                <a:stretch>
                  <a:fillRect t="-4536" b="-7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5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4867" y="689878"/>
            <a:ext cx="9862265" cy="162791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3600" b="1" dirty="0"/>
              <a:t>请写出所有需要进一步讲解（或不懂）的概念、定理、证明过程、作业题目等（不限字数，下课前提交到雨课堂，注明学号、姓名）</a:t>
            </a:r>
          </a:p>
        </p:txBody>
      </p:sp>
    </p:spTree>
    <p:extLst>
      <p:ext uri="{BB962C8B-B14F-4D97-AF65-F5344CB8AC3E}">
        <p14:creationId xmlns:p14="http://schemas.microsoft.com/office/powerpoint/2010/main" val="8563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65392" y="4307403"/>
                <a:ext cx="2502608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zh-CN" altLang="en-US" sz="24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此处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观测值</m:t>
                    </m:r>
                    <m:r>
                      <a:rPr lang="zh-CN" altLang="en-US" sz="24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b="0" i="1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b="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i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样本</m:t>
                      </m:r>
                      <m:r>
                        <a:rPr lang="zh-CN" altLang="en-US" sz="2400" i="1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容量</m:t>
                      </m:r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92" y="4307403"/>
                <a:ext cx="2502608" cy="830997"/>
              </a:xfrm>
              <a:prstGeom prst="rect">
                <a:avLst/>
              </a:prstGeom>
              <a:blipFill>
                <a:blip r:embed="rId3"/>
                <a:stretch>
                  <a:fillRect l="-4380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>
            <a:off x="7441324" y="4587766"/>
            <a:ext cx="567559" cy="362606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2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、设总体服从正态分布。若方差已知，则均值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μ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的等尾置信区间之枢轴量（随机变量）为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并且服从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分布；若方差未知，答案分别为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816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1818" y="5502166"/>
            <a:ext cx="26349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注意数学符号</a:t>
            </a:r>
          </a:p>
        </p:txBody>
      </p:sp>
    </p:spTree>
    <p:extLst>
      <p:ext uri="{BB962C8B-B14F-4D97-AF65-F5344CB8AC3E}">
        <p14:creationId xmlns:p14="http://schemas.microsoft.com/office/powerpoint/2010/main" val="52625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2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2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2E2C3B3-495B-447E-AE6D-70CF33232F0C}"/>
                  </a:ext>
                </a:extLst>
              </p14:cNvPr>
              <p14:cNvContentPartPr/>
              <p14:nvPr/>
            </p14:nvContentPartPr>
            <p14:xfrm>
              <a:off x="10309534" y="1752542"/>
              <a:ext cx="27000" cy="46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2E2C3B3-495B-447E-AE6D-70CF33232F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0894" y="1743542"/>
                <a:ext cx="44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A3DDBE-2CE6-492D-B963-2C032EEB46E5}"/>
                  </a:ext>
                </a:extLst>
              </p:cNvPr>
              <p:cNvSpPr txBox="1"/>
              <p:nvPr/>
            </p:nvSpPr>
            <p:spPr>
              <a:xfrm>
                <a:off x="6481140" y="3562674"/>
                <a:ext cx="5505120" cy="118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A3DDBE-2CE6-492D-B963-2C032EEB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40" y="3562674"/>
                <a:ext cx="5505120" cy="1180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544B510-3A42-408C-A7B7-17A4EE5D1AB5}"/>
                  </a:ext>
                </a:extLst>
              </p14:cNvPr>
              <p14:cNvContentPartPr/>
              <p14:nvPr/>
            </p14:nvContentPartPr>
            <p14:xfrm>
              <a:off x="6303600" y="4202640"/>
              <a:ext cx="667800" cy="2952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544B510-3A42-408C-A7B7-17A4EE5D1A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4240" y="4193280"/>
                <a:ext cx="68652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80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5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4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9CCCD-BDD8-48F9-AA62-A1266924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209550"/>
            <a:ext cx="8906933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2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4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2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6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7333" y="1285875"/>
            <a:ext cx="10092267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、设总体服从正态分布，若方差已知，则均值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μ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的等尾置信区间之临界值为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。若方差未知，临界值为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。请写出关键步骤。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336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5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78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6A681E-BB36-4D41-9A64-4EAD6DC58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31749"/>
            <a:ext cx="9050866" cy="67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3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7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3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2B4AF2-3AE7-4B3B-B39D-C1B1FAF1DE2E}"/>
              </a:ext>
            </a:extLst>
          </p:cNvPr>
          <p:cNvGrpSpPr/>
          <p:nvPr/>
        </p:nvGrpSpPr>
        <p:grpSpPr>
          <a:xfrm>
            <a:off x="8694304" y="5749048"/>
            <a:ext cx="1424520" cy="433800"/>
            <a:chOff x="8694304" y="5749048"/>
            <a:chExt cx="142452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3C82DBD-8609-40F2-B10B-1B953B765945}"/>
                    </a:ext>
                  </a:extLst>
                </p14:cNvPr>
                <p14:cNvContentPartPr/>
                <p14:nvPr/>
              </p14:nvContentPartPr>
              <p14:xfrm>
                <a:off x="8694304" y="5972248"/>
                <a:ext cx="257760" cy="342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3C82DBD-8609-40F2-B10B-1B953B7659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85664" y="5963608"/>
                  <a:ext cx="275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E5C0505-4027-4C87-AF5B-B54EFB3FEA80}"/>
                    </a:ext>
                  </a:extLst>
                </p14:cNvPr>
                <p14:cNvContentPartPr/>
                <p14:nvPr/>
              </p14:nvContentPartPr>
              <p14:xfrm>
                <a:off x="8741464" y="6050008"/>
                <a:ext cx="175680" cy="208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E5C0505-4027-4C87-AF5B-B54EFB3FEA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32824" y="6041008"/>
                  <a:ext cx="193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75E2AB5-2152-4C47-A228-24C17C8C3913}"/>
                    </a:ext>
                  </a:extLst>
                </p14:cNvPr>
                <p14:cNvContentPartPr/>
                <p14:nvPr/>
              </p14:nvContentPartPr>
              <p14:xfrm>
                <a:off x="9047824" y="5911768"/>
                <a:ext cx="237600" cy="1339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75E2AB5-2152-4C47-A228-24C17C8C39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8824" y="5903128"/>
                  <a:ext cx="255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29D4E56-278E-4CA1-BCE4-2EE81B816A8C}"/>
                    </a:ext>
                  </a:extLst>
                </p14:cNvPr>
                <p14:cNvContentPartPr/>
                <p14:nvPr/>
              </p14:nvContentPartPr>
              <p14:xfrm>
                <a:off x="9186424" y="5865688"/>
                <a:ext cx="24480" cy="2494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29D4E56-278E-4CA1-BCE4-2EE81B816A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77424" y="5856688"/>
                  <a:ext cx="42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0F05837-3A44-4D31-8EA0-708AEE09E36C}"/>
                    </a:ext>
                  </a:extLst>
                </p14:cNvPr>
                <p14:cNvContentPartPr/>
                <p14:nvPr/>
              </p14:nvContentPartPr>
              <p14:xfrm>
                <a:off x="9335464" y="5847688"/>
                <a:ext cx="27000" cy="2790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0F05837-3A44-4D31-8EA0-708AEE09E3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26464" y="5839048"/>
                  <a:ext cx="44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97A920B1-2966-45BC-B31A-86D76A132971}"/>
                    </a:ext>
                  </a:extLst>
                </p14:cNvPr>
                <p14:cNvContentPartPr/>
                <p14:nvPr/>
              </p14:nvContentPartPr>
              <p14:xfrm>
                <a:off x="9456784" y="5980528"/>
                <a:ext cx="9000" cy="38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97A920B1-2966-45BC-B31A-86D76A1329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48144" y="5971528"/>
                  <a:ext cx="26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B3956FD-22BF-43EC-86E7-344193A3F392}"/>
                    </a:ext>
                  </a:extLst>
                </p14:cNvPr>
                <p14:cNvContentPartPr/>
                <p14:nvPr/>
              </p14:nvContentPartPr>
              <p14:xfrm>
                <a:off x="9633184" y="5806288"/>
                <a:ext cx="107280" cy="3765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B3956FD-22BF-43EC-86E7-344193A3F3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24544" y="5797648"/>
                  <a:ext cx="124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5EF29DB-C14D-4D26-BF08-863F5D9EC506}"/>
                    </a:ext>
                  </a:extLst>
                </p14:cNvPr>
                <p14:cNvContentPartPr/>
                <p14:nvPr/>
              </p14:nvContentPartPr>
              <p14:xfrm>
                <a:off x="9793744" y="5866768"/>
                <a:ext cx="97560" cy="187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5EF29DB-C14D-4D26-BF08-863F5D9EC5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4744" y="5858128"/>
                  <a:ext cx="115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F64A2BD-9A23-499D-96AE-23BA0E8F7C76}"/>
                    </a:ext>
                  </a:extLst>
                </p14:cNvPr>
                <p14:cNvContentPartPr/>
                <p14:nvPr/>
              </p14:nvContentPartPr>
              <p14:xfrm>
                <a:off x="9921904" y="5749048"/>
                <a:ext cx="196920" cy="2973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F64A2BD-9A23-499D-96AE-23BA0E8F7C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13264" y="5740408"/>
                  <a:ext cx="214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1999D4E-30BD-4EB6-8D7C-39FAC4A1156B}"/>
                    </a:ext>
                  </a:extLst>
                </p14:cNvPr>
                <p14:cNvContentPartPr/>
                <p14:nvPr/>
              </p14:nvContentPartPr>
              <p14:xfrm>
                <a:off x="9432304" y="5991688"/>
                <a:ext cx="79200" cy="446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1999D4E-30BD-4EB6-8D7C-39FAC4A115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23664" y="5982688"/>
                  <a:ext cx="96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A9F92B2-FA1F-4DB8-9DAC-73211685802A}"/>
                    </a:ext>
                  </a:extLst>
                </p14:cNvPr>
                <p14:cNvContentPartPr/>
                <p14:nvPr/>
              </p14:nvContentPartPr>
              <p14:xfrm>
                <a:off x="9442024" y="6011488"/>
                <a:ext cx="34920" cy="367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A9F92B2-FA1F-4DB8-9DAC-7321168580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024" y="6002488"/>
                  <a:ext cx="5256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3347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55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5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1890" y="341950"/>
                <a:ext cx="11876689" cy="23066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设枢轴量（随机变量）的分布函数为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（图像对称），</a:t>
                </a:r>
                <a:r>
                  <a:rPr lang="zh-CN" altLang="en-US" sz="3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置信水平记为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l-GR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sz="3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</a:t>
                </a:r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临界值记为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200" b="0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3200" b="0" i="1" cap="none" spc="0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20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利用</m:t>
                    </m:r>
                    <m:r>
                      <a:rPr lang="en-US" altLang="zh-CN" sz="3200" i="1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altLang="zh-CN" sz="3200" i="1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3200" b="0" i="1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rPr>
                  <a:t>=</a:t>
                </a:r>
                <a:r>
                  <a:rPr lang="en-US" altLang="zh-CN" sz="32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32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  <m:r>
                      <a:rPr lang="en-US" altLang="zh-CN" sz="3200" i="1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0" i="1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从而</m:t>
                    </m:r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den>
                    </m:f>
                    <m:r>
                      <a:rPr lang="en-US" altLang="zh-CN" sz="32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32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，于是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200" b="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32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n w="0"/>
                                <a:solidFill>
                                  <a:srgbClr val="FF0000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zh-CN" alt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0" y="341950"/>
                <a:ext cx="11876689" cy="2306657"/>
              </a:xfrm>
              <a:prstGeom prst="rect">
                <a:avLst/>
              </a:prstGeom>
              <a:blipFill>
                <a:blip r:embed="rId2"/>
                <a:stretch>
                  <a:fillRect l="-1488" t="-3704" r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计算机生成了可选文字:&#10;0 · 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6" y="2648607"/>
            <a:ext cx="5595738" cy="395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415764" y="3331781"/>
            <a:ext cx="5776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不管方差已知或者未知，求临界值，只需考虑枢轴量（随机变量）之分布函数即可，此处枢轴量服从单位正态分布（若方差已知），或者</a:t>
            </a:r>
            <a:r>
              <a:rPr lang="en-US" altLang="zh-CN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t-</a:t>
            </a:r>
            <a:r>
              <a:rPr lang="zh-CN" altLang="en-US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分布（若方差不知），再求分布函数的反函数，可得临界值。注意：求均值的等尾区间，函数图像都是对称的，不同于求方差的等尾区间之情形。</a:t>
            </a:r>
          </a:p>
        </p:txBody>
      </p:sp>
    </p:spTree>
    <p:extLst>
      <p:ext uri="{BB962C8B-B14F-4D97-AF65-F5344CB8AC3E}">
        <p14:creationId xmlns:p14="http://schemas.microsoft.com/office/powerpoint/2010/main" val="3841290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91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0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5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5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2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8749" y="2034870"/>
            <a:ext cx="9560880" cy="172973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3600" b="1" dirty="0"/>
              <a:t>请写出所有需要进一步讲解（或不懂）的概念、定理、证明过程、作业题目等（不限字数，提交到雨课堂后下课，注明学号、姓名）</a:t>
            </a:r>
          </a:p>
        </p:txBody>
      </p:sp>
    </p:spTree>
    <p:extLst>
      <p:ext uri="{BB962C8B-B14F-4D97-AF65-F5344CB8AC3E}">
        <p14:creationId xmlns:p14="http://schemas.microsoft.com/office/powerpoint/2010/main" val="5781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、设总体服从正态分布，方差、均值未知，则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方差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的等尾置信区间之枢轴量（随机变量）为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并且服从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5D82CE8-9C97-4D49-A5DC-04BFE21AF0C2}"/>
              </a:ext>
            </a:extLst>
          </p:cNvPr>
          <p:cNvGrpSpPr/>
          <p:nvPr/>
        </p:nvGrpSpPr>
        <p:grpSpPr>
          <a:xfrm>
            <a:off x="1823254" y="3897782"/>
            <a:ext cx="1391040" cy="757440"/>
            <a:chOff x="1823254" y="3897782"/>
            <a:chExt cx="1391040" cy="7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453A2DF-3333-45C1-B6B8-D9921110DE6F}"/>
                    </a:ext>
                  </a:extLst>
                </p14:cNvPr>
                <p14:cNvContentPartPr/>
                <p14:nvPr/>
              </p14:nvContentPartPr>
              <p14:xfrm>
                <a:off x="1846294" y="4055822"/>
                <a:ext cx="147960" cy="1195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453A2DF-3333-45C1-B6B8-D9921110DE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8654" y="4037822"/>
                  <a:ext cx="183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38D37A07-4625-4D09-A745-FDD856752219}"/>
                    </a:ext>
                  </a:extLst>
                </p14:cNvPr>
                <p14:cNvContentPartPr/>
                <p14:nvPr/>
              </p14:nvContentPartPr>
              <p14:xfrm>
                <a:off x="1823254" y="4313942"/>
                <a:ext cx="195480" cy="34128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38D37A07-4625-4D09-A745-FDD8567522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5254" y="4296302"/>
                  <a:ext cx="231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7D80BA13-F334-42E8-A0F4-055038164B6A}"/>
                    </a:ext>
                  </a:extLst>
                </p14:cNvPr>
                <p14:cNvContentPartPr/>
                <p14:nvPr/>
              </p14:nvContentPartPr>
              <p14:xfrm>
                <a:off x="2164894" y="3965822"/>
                <a:ext cx="92520" cy="21852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7D80BA13-F334-42E8-A0F4-055038164B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6894" y="3947822"/>
                  <a:ext cx="128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A46C073-29D3-4D51-B9BF-1CFB2D9D49F2}"/>
                    </a:ext>
                  </a:extLst>
                </p14:cNvPr>
                <p14:cNvContentPartPr/>
                <p14:nvPr/>
              </p14:nvContentPartPr>
              <p14:xfrm>
                <a:off x="2055814" y="4177862"/>
                <a:ext cx="285480" cy="766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A46C073-29D3-4D51-B9BF-1CFB2D9D49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37814" y="4159862"/>
                  <a:ext cx="321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866042D-CDA7-46E3-B084-74961B810284}"/>
                    </a:ext>
                  </a:extLst>
                </p14:cNvPr>
                <p14:cNvContentPartPr/>
                <p14:nvPr/>
              </p14:nvContentPartPr>
              <p14:xfrm>
                <a:off x="2037814" y="4288022"/>
                <a:ext cx="325080" cy="2152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866042D-CDA7-46E3-B084-74961B8102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20174" y="4270382"/>
                  <a:ext cx="360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51B09CC2-75E9-4CE7-BC40-47F394256CDC}"/>
                    </a:ext>
                  </a:extLst>
                </p14:cNvPr>
                <p14:cNvContentPartPr/>
                <p14:nvPr/>
              </p14:nvContentPartPr>
              <p14:xfrm>
                <a:off x="2046094" y="4511222"/>
                <a:ext cx="408960" cy="56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51B09CC2-75E9-4CE7-BC40-47F394256C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28454" y="4493222"/>
                  <a:ext cx="444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4897D7F9-C940-474D-9067-FF2436237818}"/>
                    </a:ext>
                  </a:extLst>
                </p14:cNvPr>
                <p14:cNvContentPartPr/>
                <p14:nvPr/>
              </p14:nvContentPartPr>
              <p14:xfrm>
                <a:off x="2916934" y="3897782"/>
                <a:ext cx="47520" cy="140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4897D7F9-C940-474D-9067-FF24362378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98934" y="3880142"/>
                  <a:ext cx="83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F8797D6A-060E-4F64-AB80-FF6DA952398F}"/>
                    </a:ext>
                  </a:extLst>
                </p14:cNvPr>
                <p14:cNvContentPartPr/>
                <p14:nvPr/>
              </p14:nvContentPartPr>
              <p14:xfrm>
                <a:off x="2739094" y="4022342"/>
                <a:ext cx="266040" cy="1965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F8797D6A-060E-4F64-AB80-FF6DA95239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094" y="4004342"/>
                  <a:ext cx="301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6808124-DF09-4FAA-A574-3AD33E422353}"/>
                    </a:ext>
                  </a:extLst>
                </p14:cNvPr>
                <p14:cNvContentPartPr/>
                <p14:nvPr/>
              </p14:nvContentPartPr>
              <p14:xfrm>
                <a:off x="2645854" y="4035662"/>
                <a:ext cx="522720" cy="36252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6808124-DF09-4FAA-A574-3AD33E42235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27854" y="4017662"/>
                  <a:ext cx="5583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18814E37-1023-4345-BAA2-76B56FBCBA39}"/>
                    </a:ext>
                  </a:extLst>
                </p14:cNvPr>
                <p14:cNvContentPartPr/>
                <p14:nvPr/>
              </p14:nvContentPartPr>
              <p14:xfrm>
                <a:off x="2857174" y="4215302"/>
                <a:ext cx="212040" cy="2001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18814E37-1023-4345-BAA2-76B56FBCBA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39174" y="4197302"/>
                  <a:ext cx="247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BB8F1A5-E978-4286-9490-599159C13929}"/>
                    </a:ext>
                  </a:extLst>
                </p14:cNvPr>
                <p14:cNvContentPartPr/>
                <p14:nvPr/>
              </p14:nvContentPartPr>
              <p14:xfrm>
                <a:off x="2677534" y="4329422"/>
                <a:ext cx="536760" cy="2973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BB8F1A5-E978-4286-9490-599159C139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9534" y="4311782"/>
                  <a:ext cx="57240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B76A940-9CA6-4CFA-9684-554D0309BA3E}"/>
                  </a:ext>
                </a:extLst>
              </p14:cNvPr>
              <p14:cNvContentPartPr/>
              <p14:nvPr/>
            </p14:nvContentPartPr>
            <p14:xfrm>
              <a:off x="3521014" y="4222862"/>
              <a:ext cx="30960" cy="842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B76A940-9CA6-4CFA-9684-554D0309BA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03014" y="4204862"/>
                <a:ext cx="666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E5F0526-F5F6-4CBC-99A0-2143B7FEA38F}"/>
                  </a:ext>
                </a:extLst>
              </p14:cNvPr>
              <p14:cNvContentPartPr/>
              <p14:nvPr/>
            </p14:nvContentPartPr>
            <p14:xfrm>
              <a:off x="3503374" y="4442102"/>
              <a:ext cx="59760" cy="2484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E5F0526-F5F6-4CBC-99A0-2143B7FEA38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85374" y="4424462"/>
                <a:ext cx="95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6EBE313D-77D5-47DA-9BEE-004C3CE21D7D}"/>
                  </a:ext>
                </a:extLst>
              </p14:cNvPr>
              <p14:cNvContentPartPr/>
              <p14:nvPr/>
            </p14:nvContentPartPr>
            <p14:xfrm>
              <a:off x="6974134" y="3797342"/>
              <a:ext cx="78120" cy="1843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6EBE313D-77D5-47DA-9BEE-004C3CE21D7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56134" y="3779342"/>
                <a:ext cx="113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6813E4C9-01BA-4BDB-BB44-A3F261B86CC5}"/>
                  </a:ext>
                </a:extLst>
              </p14:cNvPr>
              <p14:cNvContentPartPr/>
              <p14:nvPr/>
            </p14:nvContentPartPr>
            <p14:xfrm>
              <a:off x="6704854" y="4005782"/>
              <a:ext cx="439920" cy="44172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6813E4C9-01BA-4BDB-BB44-A3F261B86CC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86854" y="3987782"/>
                <a:ext cx="4755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1F97C7D-02BD-469C-BFE8-37E8059E3B6F}"/>
                  </a:ext>
                </a:extLst>
              </p14:cNvPr>
              <p14:cNvContentPartPr/>
              <p14:nvPr/>
            </p14:nvContentPartPr>
            <p14:xfrm>
              <a:off x="6835534" y="4215302"/>
              <a:ext cx="120960" cy="15300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1F97C7D-02BD-469C-BFE8-37E8059E3B6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17894" y="4197302"/>
                <a:ext cx="156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B2AFA821-60A7-44C0-8825-54DA99F7A9D7}"/>
                  </a:ext>
                </a:extLst>
              </p14:cNvPr>
              <p14:cNvContentPartPr/>
              <p14:nvPr/>
            </p14:nvContentPartPr>
            <p14:xfrm>
              <a:off x="6816454" y="4193702"/>
              <a:ext cx="393480" cy="28872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B2AFA821-60A7-44C0-8825-54DA99F7A9D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98814" y="4176062"/>
                <a:ext cx="429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D0E26ED7-A69F-4608-904A-4E2732C571F5}"/>
                  </a:ext>
                </a:extLst>
              </p14:cNvPr>
              <p14:cNvContentPartPr/>
              <p14:nvPr/>
            </p14:nvContentPartPr>
            <p14:xfrm>
              <a:off x="7402534" y="3901382"/>
              <a:ext cx="375480" cy="48384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D0E26ED7-A69F-4608-904A-4E2732C571F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84894" y="3883742"/>
                <a:ext cx="4111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836529DF-D4A6-4EFF-B3A4-5FF85CC26C7B}"/>
                  </a:ext>
                </a:extLst>
              </p14:cNvPr>
              <p14:cNvContentPartPr/>
              <p14:nvPr/>
            </p14:nvContentPartPr>
            <p14:xfrm>
              <a:off x="7766854" y="3949982"/>
              <a:ext cx="256680" cy="2887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836529DF-D4A6-4EFF-B3A4-5FF85CC26C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48854" y="3931982"/>
                <a:ext cx="292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EBECB396-7072-427C-B7ED-AD58AD3691E3}"/>
                  </a:ext>
                </a:extLst>
              </p14:cNvPr>
              <p14:cNvContentPartPr/>
              <p14:nvPr/>
            </p14:nvContentPartPr>
            <p14:xfrm>
              <a:off x="7673254" y="3939902"/>
              <a:ext cx="319680" cy="49248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EBECB396-7072-427C-B7ED-AD58AD3691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55614" y="3921902"/>
                <a:ext cx="3553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CDA97493-0671-451A-A27A-DA54B2C662BF}"/>
                  </a:ext>
                </a:extLst>
              </p14:cNvPr>
              <p14:cNvContentPartPr/>
              <p14:nvPr/>
            </p14:nvContentPartPr>
            <p14:xfrm>
              <a:off x="8120734" y="4041422"/>
              <a:ext cx="129240" cy="3297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CDA97493-0671-451A-A27A-DA54B2C662B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03094" y="4023422"/>
                <a:ext cx="1648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848C5F15-D6E7-4EF9-8F3B-AC3F24E527EC}"/>
                  </a:ext>
                </a:extLst>
              </p14:cNvPr>
              <p14:cNvContentPartPr/>
              <p14:nvPr/>
            </p14:nvContentPartPr>
            <p14:xfrm>
              <a:off x="8283094" y="3823982"/>
              <a:ext cx="341640" cy="5929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848C5F15-D6E7-4EF9-8F3B-AC3F24E527E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65454" y="3805982"/>
                <a:ext cx="3772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56527291-F0CF-40B1-88F5-89E6383E66A9}"/>
                  </a:ext>
                </a:extLst>
              </p14:cNvPr>
              <p14:cNvContentPartPr/>
              <p14:nvPr/>
            </p14:nvContentPartPr>
            <p14:xfrm>
              <a:off x="8266174" y="4049342"/>
              <a:ext cx="254160" cy="720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56527291-F0CF-40B1-88F5-89E6383E66A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48174" y="4031702"/>
                <a:ext cx="289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B2BE169F-8CD6-4FE5-9B8F-A8C734D4D4D0}"/>
                  </a:ext>
                </a:extLst>
              </p14:cNvPr>
              <p14:cNvContentPartPr/>
              <p14:nvPr/>
            </p14:nvContentPartPr>
            <p14:xfrm>
              <a:off x="8215054" y="4029902"/>
              <a:ext cx="289440" cy="3733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B2BE169F-8CD6-4FE5-9B8F-A8C734D4D4D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97054" y="4011902"/>
                <a:ext cx="325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BB98446A-79F2-43E8-9F66-694E8A55FE98}"/>
                  </a:ext>
                </a:extLst>
              </p14:cNvPr>
              <p14:cNvContentPartPr/>
              <p14:nvPr/>
            </p14:nvContentPartPr>
            <p14:xfrm>
              <a:off x="8926054" y="3855302"/>
              <a:ext cx="384480" cy="10332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BB98446A-79F2-43E8-9F66-694E8A55FE9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08054" y="3837302"/>
                <a:ext cx="4201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09870627-0A8A-4ACD-B282-7D75A41D9F3D}"/>
                  </a:ext>
                </a:extLst>
              </p14:cNvPr>
              <p14:cNvContentPartPr/>
              <p14:nvPr/>
            </p14:nvContentPartPr>
            <p14:xfrm>
              <a:off x="8994454" y="3895982"/>
              <a:ext cx="93240" cy="12852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09870627-0A8A-4ACD-B282-7D75A41D9F3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76454" y="3878342"/>
                <a:ext cx="128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2236E75C-8D5E-4CF2-BC69-9A87A4EB7206}"/>
                  </a:ext>
                </a:extLst>
              </p14:cNvPr>
              <p14:cNvContentPartPr/>
              <p14:nvPr/>
            </p14:nvContentPartPr>
            <p14:xfrm>
              <a:off x="9078334" y="3759182"/>
              <a:ext cx="228960" cy="22752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2236E75C-8D5E-4CF2-BC69-9A87A4EB720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60334" y="3741182"/>
                <a:ext cx="264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B6F046C6-7E59-4021-B2A9-4406E382DA86}"/>
                  </a:ext>
                </a:extLst>
              </p14:cNvPr>
              <p14:cNvContentPartPr/>
              <p14:nvPr/>
            </p14:nvContentPartPr>
            <p14:xfrm>
              <a:off x="8818054" y="4029542"/>
              <a:ext cx="480960" cy="49860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B6F046C6-7E59-4021-B2A9-4406E382DA8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00414" y="4011542"/>
                <a:ext cx="5166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EDD91303-7A89-46C8-B5B5-4C389FC81247}"/>
                  </a:ext>
                </a:extLst>
              </p14:cNvPr>
              <p14:cNvContentPartPr/>
              <p14:nvPr/>
            </p14:nvContentPartPr>
            <p14:xfrm>
              <a:off x="8973214" y="3741902"/>
              <a:ext cx="29160" cy="25128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EDD91303-7A89-46C8-B5B5-4C389FC8124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55574" y="3724262"/>
                <a:ext cx="6480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18EC8A3-2150-4520-BA6E-C2F8E3B6AC56}"/>
              </a:ext>
            </a:extLst>
          </p:cNvPr>
          <p:cNvGrpSpPr/>
          <p:nvPr/>
        </p:nvGrpSpPr>
        <p:grpSpPr>
          <a:xfrm>
            <a:off x="9629854" y="3740822"/>
            <a:ext cx="2112840" cy="903240"/>
            <a:chOff x="9629854" y="3740822"/>
            <a:chExt cx="2112840" cy="90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7FB84E0B-98C7-4FE0-A3F9-221E62BA1D54}"/>
                    </a:ext>
                  </a:extLst>
                </p14:cNvPr>
                <p14:cNvContentPartPr/>
                <p14:nvPr/>
              </p14:nvContentPartPr>
              <p14:xfrm>
                <a:off x="9629854" y="3872942"/>
                <a:ext cx="36360" cy="1353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7FB84E0B-98C7-4FE0-A3F9-221E62BA1D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12214" y="3854942"/>
                  <a:ext cx="72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1EA6A979-1B08-4045-9EE0-949896E114ED}"/>
                    </a:ext>
                  </a:extLst>
                </p14:cNvPr>
                <p14:cNvContentPartPr/>
                <p14:nvPr/>
              </p14:nvContentPartPr>
              <p14:xfrm>
                <a:off x="9708334" y="3816422"/>
                <a:ext cx="43200" cy="2343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1EA6A979-1B08-4045-9EE0-949896E114E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90334" y="3798422"/>
                  <a:ext cx="78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B6358A5E-322B-4DF5-ADC1-42E18713A30E}"/>
                    </a:ext>
                  </a:extLst>
                </p14:cNvPr>
                <p14:cNvContentPartPr/>
                <p14:nvPr/>
              </p14:nvContentPartPr>
              <p14:xfrm>
                <a:off x="9762694" y="3825062"/>
                <a:ext cx="429120" cy="28008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B6358A5E-322B-4DF5-ADC1-42E18713A3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45054" y="3807422"/>
                  <a:ext cx="46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51A61E00-6A6E-4C66-81D4-BE0F61EEB642}"/>
                    </a:ext>
                  </a:extLst>
                </p14:cNvPr>
                <p14:cNvContentPartPr/>
                <p14:nvPr/>
              </p14:nvContentPartPr>
              <p14:xfrm>
                <a:off x="9721294" y="4093982"/>
                <a:ext cx="320760" cy="27720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51A61E00-6A6E-4C66-81D4-BE0F61EEB64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03294" y="4075982"/>
                  <a:ext cx="356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86F59EFF-F543-4A9B-B4F4-B07293A572CB}"/>
                    </a:ext>
                  </a:extLst>
                </p14:cNvPr>
                <p14:cNvContentPartPr/>
                <p14:nvPr/>
              </p14:nvContentPartPr>
              <p14:xfrm>
                <a:off x="10397734" y="3834062"/>
                <a:ext cx="162000" cy="26568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86F59EFF-F543-4A9B-B4F4-B07293A572C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79734" y="3816062"/>
                  <a:ext cx="197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ADD0868-883A-4EBF-8308-F32F6ECFE5E6}"/>
                    </a:ext>
                  </a:extLst>
                </p14:cNvPr>
                <p14:cNvContentPartPr/>
                <p14:nvPr/>
              </p14:nvContentPartPr>
              <p14:xfrm>
                <a:off x="10322134" y="4047182"/>
                <a:ext cx="449280" cy="25488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ADD0868-883A-4EBF-8308-F32F6ECFE5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04134" y="4029542"/>
                  <a:ext cx="484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246831C8-5E6C-4A43-8FC6-4F1484F4DFED}"/>
                    </a:ext>
                  </a:extLst>
                </p14:cNvPr>
                <p14:cNvContentPartPr/>
                <p14:nvPr/>
              </p14:nvContentPartPr>
              <p14:xfrm>
                <a:off x="10221694" y="3769262"/>
                <a:ext cx="35640" cy="12636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246831C8-5E6C-4A43-8FC6-4F1484F4DF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04054" y="3751622"/>
                  <a:ext cx="71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84AAB110-43F5-4462-B838-11A638C714AF}"/>
                    </a:ext>
                  </a:extLst>
                </p14:cNvPr>
                <p14:cNvContentPartPr/>
                <p14:nvPr/>
              </p14:nvContentPartPr>
              <p14:xfrm>
                <a:off x="10338334" y="3740822"/>
                <a:ext cx="27000" cy="12240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84AAB110-43F5-4462-B838-11A638C714A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20694" y="3722822"/>
                  <a:ext cx="62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C70FF4B4-0903-4A2A-9810-3AE1C3A89FA7}"/>
                    </a:ext>
                  </a:extLst>
                </p14:cNvPr>
                <p14:cNvContentPartPr/>
                <p14:nvPr/>
              </p14:nvContentPartPr>
              <p14:xfrm>
                <a:off x="10952854" y="3793022"/>
                <a:ext cx="241200" cy="2307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C70FF4B4-0903-4A2A-9810-3AE1C3A89F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34854" y="3775382"/>
                  <a:ext cx="276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8A35BB6-139C-421F-BDE7-6295FD617D05}"/>
                    </a:ext>
                  </a:extLst>
                </p14:cNvPr>
                <p14:cNvContentPartPr/>
                <p14:nvPr/>
              </p14:nvContentPartPr>
              <p14:xfrm>
                <a:off x="10983454" y="3958982"/>
                <a:ext cx="292320" cy="35532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8A35BB6-139C-421F-BDE7-6295FD617D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65454" y="3940982"/>
                  <a:ext cx="327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C8912998-53F8-4D8B-9459-C4C0AD3859C3}"/>
                    </a:ext>
                  </a:extLst>
                </p14:cNvPr>
                <p14:cNvContentPartPr/>
                <p14:nvPr/>
              </p14:nvContentPartPr>
              <p14:xfrm>
                <a:off x="10950694" y="4096502"/>
                <a:ext cx="190440" cy="1591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C8912998-53F8-4D8B-9459-C4C0AD3859C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32694" y="4078862"/>
                  <a:ext cx="226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B78E8884-0D41-47B3-8CF9-AD8A3EA6F9E3}"/>
                    </a:ext>
                  </a:extLst>
                </p14:cNvPr>
                <p14:cNvContentPartPr/>
                <p14:nvPr/>
              </p14:nvContentPartPr>
              <p14:xfrm>
                <a:off x="11379454" y="3798782"/>
                <a:ext cx="303120" cy="31068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B78E8884-0D41-47B3-8CF9-AD8A3EA6F9E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61814" y="3780782"/>
                  <a:ext cx="338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1B79136C-1F46-48BD-B58B-C28EEBB7CD15}"/>
                    </a:ext>
                  </a:extLst>
                </p14:cNvPr>
                <p14:cNvContentPartPr/>
                <p14:nvPr/>
              </p14:nvContentPartPr>
              <p14:xfrm>
                <a:off x="11398894" y="4014782"/>
                <a:ext cx="302400" cy="62928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1B79136C-1F46-48BD-B58B-C28EEBB7CD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80894" y="3997142"/>
                  <a:ext cx="3380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77ECADB8-4DA8-4E8D-AE0B-4D326E4CCE2D}"/>
                    </a:ext>
                  </a:extLst>
                </p14:cNvPr>
                <p14:cNvContentPartPr/>
                <p14:nvPr/>
              </p14:nvContentPartPr>
              <p14:xfrm>
                <a:off x="11683654" y="4474862"/>
                <a:ext cx="59040" cy="43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77ECADB8-4DA8-4E8D-AE0B-4D326E4CCE2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66014" y="4457222"/>
                  <a:ext cx="946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F941334-3105-46DE-87B8-533A67D6AF2D}"/>
              </a:ext>
            </a:extLst>
          </p:cNvPr>
          <p:cNvGrpSpPr/>
          <p:nvPr/>
        </p:nvGrpSpPr>
        <p:grpSpPr>
          <a:xfrm>
            <a:off x="3959494" y="3854460"/>
            <a:ext cx="2557080" cy="760082"/>
            <a:chOff x="3959494" y="3854460"/>
            <a:chExt cx="2557080" cy="760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E438BBF-AED6-41D2-93AF-8E2222FE199F}"/>
                    </a:ext>
                  </a:extLst>
                </p14:cNvPr>
                <p14:cNvContentPartPr/>
                <p14:nvPr/>
              </p14:nvContentPartPr>
              <p14:xfrm>
                <a:off x="3959494" y="4081382"/>
                <a:ext cx="275760" cy="454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E438BBF-AED6-41D2-93AF-8E2222FE19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1494" y="4063742"/>
                  <a:ext cx="3114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9DAFAE2-B10F-49E6-8DE9-C4A9824C6BDE}"/>
                    </a:ext>
                  </a:extLst>
                </p14:cNvPr>
                <p14:cNvContentPartPr/>
                <p14:nvPr/>
              </p14:nvContentPartPr>
              <p14:xfrm>
                <a:off x="4248574" y="4078862"/>
                <a:ext cx="297720" cy="24372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9DAFAE2-B10F-49E6-8DE9-C4A9824C6B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30574" y="4060862"/>
                  <a:ext cx="333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D4516B4-54BA-48AF-BBBA-6DF296188A89}"/>
                    </a:ext>
                  </a:extLst>
                </p14:cNvPr>
                <p14:cNvContentPartPr/>
                <p14:nvPr/>
              </p14:nvContentPartPr>
              <p14:xfrm>
                <a:off x="4214014" y="4305302"/>
                <a:ext cx="313920" cy="21852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D4516B4-54BA-48AF-BBBA-6DF296188A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96014" y="4287662"/>
                  <a:ext cx="349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886F53E9-A0B7-4D11-99DB-F5E9747E39FD}"/>
                    </a:ext>
                  </a:extLst>
                </p14:cNvPr>
                <p14:cNvContentPartPr/>
                <p14:nvPr/>
              </p14:nvContentPartPr>
              <p14:xfrm>
                <a:off x="4912774" y="4075262"/>
                <a:ext cx="64440" cy="15120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886F53E9-A0B7-4D11-99DB-F5E9747E39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894774" y="4057622"/>
                  <a:ext cx="100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920834D3-FC20-49B1-AEDB-B7A4163D4F4F}"/>
                    </a:ext>
                  </a:extLst>
                </p14:cNvPr>
                <p14:cNvContentPartPr/>
                <p14:nvPr/>
              </p14:nvContentPartPr>
              <p14:xfrm>
                <a:off x="4773454" y="4271102"/>
                <a:ext cx="478080" cy="23508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920834D3-FC20-49B1-AEDB-B7A4163D4F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55814" y="4253462"/>
                  <a:ext cx="513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3FA69C22-1EEC-49DD-BCA5-1933924E4D6E}"/>
                    </a:ext>
                  </a:extLst>
                </p14:cNvPr>
                <p14:cNvContentPartPr/>
                <p14:nvPr/>
              </p14:nvContentPartPr>
              <p14:xfrm>
                <a:off x="5014654" y="4159862"/>
                <a:ext cx="87480" cy="45468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3FA69C22-1EEC-49DD-BCA5-1933924E4D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6654" y="4142222"/>
                  <a:ext cx="123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EBCBA35-2392-4479-8F2F-FDAADAB6946F}"/>
                    </a:ext>
                  </a:extLst>
                </p14:cNvPr>
                <p14:cNvContentPartPr/>
                <p14:nvPr/>
              </p14:nvContentPartPr>
              <p14:xfrm>
                <a:off x="5697574" y="4021622"/>
                <a:ext cx="55440" cy="12024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EBCBA35-2392-4479-8F2F-FDAADAB6946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79574" y="4003622"/>
                  <a:ext cx="91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E69C59E-E7E2-4105-9593-7EAB2D3AB5DF}"/>
                    </a:ext>
                  </a:extLst>
                </p14:cNvPr>
                <p14:cNvContentPartPr/>
                <p14:nvPr/>
              </p14:nvContentPartPr>
              <p14:xfrm>
                <a:off x="5497054" y="4169582"/>
                <a:ext cx="443520" cy="13140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E69C59E-E7E2-4105-9593-7EAB2D3AB5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79414" y="4151582"/>
                  <a:ext cx="47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82C7F548-FB31-4617-AB2A-4391329C63F4}"/>
                    </a:ext>
                  </a:extLst>
                </p14:cNvPr>
                <p14:cNvContentPartPr/>
                <p14:nvPr/>
              </p14:nvContentPartPr>
              <p14:xfrm>
                <a:off x="5480134" y="4296302"/>
                <a:ext cx="309240" cy="2260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82C7F548-FB31-4617-AB2A-4391329C63F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62134" y="4278662"/>
                  <a:ext cx="3448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FA03111F-52A6-4E14-91B9-501152A2CB29}"/>
                    </a:ext>
                  </a:extLst>
                </p14:cNvPr>
                <p14:cNvContentPartPr/>
                <p14:nvPr/>
              </p14:nvContentPartPr>
              <p14:xfrm>
                <a:off x="6089254" y="3978782"/>
                <a:ext cx="426600" cy="41688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FA03111F-52A6-4E14-91B9-501152A2CB2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71614" y="3961142"/>
                  <a:ext cx="462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D8D43B9D-3AAA-401F-8673-7682E584541A}"/>
                    </a:ext>
                  </a:extLst>
                </p14:cNvPr>
                <p14:cNvContentPartPr/>
                <p14:nvPr/>
              </p14:nvContentPartPr>
              <p14:xfrm>
                <a:off x="6087814" y="4133942"/>
                <a:ext cx="234360" cy="40248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D8D43B9D-3AAA-401F-8673-7682E58454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70174" y="4116302"/>
                  <a:ext cx="2700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186BF3D6-D689-4B9C-8857-0C175A2AF9B5}"/>
                    </a:ext>
                  </a:extLst>
                </p14:cNvPr>
                <p14:cNvContentPartPr/>
                <p14:nvPr/>
              </p14:nvContentPartPr>
              <p14:xfrm>
                <a:off x="6261334" y="4354262"/>
                <a:ext cx="255240" cy="1645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186BF3D6-D689-4B9C-8857-0C175A2AF9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243694" y="4336622"/>
                  <a:ext cx="290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F0A2363C-27CE-4696-8981-D931327A43D7}"/>
                    </a:ext>
                  </a:extLst>
                </p14:cNvPr>
                <p14:cNvContentPartPr/>
                <p14:nvPr/>
              </p14:nvContentPartPr>
              <p14:xfrm>
                <a:off x="5468220" y="3924660"/>
                <a:ext cx="43200" cy="16344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F0A2363C-27CE-4696-8981-D931327A43D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0220" y="3906660"/>
                  <a:ext cx="7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DFE91973-D610-44E6-802E-C88CBEB1E35F}"/>
                    </a:ext>
                  </a:extLst>
                </p14:cNvPr>
                <p14:cNvContentPartPr/>
                <p14:nvPr/>
              </p14:nvContentPartPr>
              <p14:xfrm>
                <a:off x="5555700" y="3854460"/>
                <a:ext cx="11880" cy="14400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DFE91973-D610-44E6-802E-C88CBEB1E3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38060" y="3836820"/>
                  <a:ext cx="47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F8BF555A-DD9A-4954-8C9A-E9E9FF081A63}"/>
                    </a:ext>
                  </a:extLst>
                </p14:cNvPr>
                <p14:cNvContentPartPr/>
                <p14:nvPr/>
              </p14:nvContentPartPr>
              <p14:xfrm>
                <a:off x="5911740" y="3910620"/>
                <a:ext cx="49320" cy="14652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F8BF555A-DD9A-4954-8C9A-E9E9FF081A6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93740" y="3892980"/>
                  <a:ext cx="84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147037FF-A63D-4D27-B13A-2F8D461F281C}"/>
                    </a:ext>
                  </a:extLst>
                </p14:cNvPr>
                <p14:cNvContentPartPr/>
                <p14:nvPr/>
              </p14:nvContentPartPr>
              <p14:xfrm>
                <a:off x="5972580" y="3868140"/>
                <a:ext cx="60120" cy="14112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147037FF-A63D-4D27-B13A-2F8D461F281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54940" y="3850500"/>
                  <a:ext cx="957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47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5_页面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、写出求方差等尾置信区间的临界值 之方法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2200" y="19304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-19707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-19707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-1970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-1970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8951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2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7739" y="618273"/>
                <a:ext cx="708662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60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</a:t>
                </a:r>
                <a:r>
                  <a:rPr lang="zh-CN" altLang="en-US" sz="3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：</a:t>
                </a:r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求左临界值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600" b="0" i="1" cap="none" spc="0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和右</m:t>
                    </m:r>
                    <m:r>
                      <m:rPr>
                        <m:nor/>
                      </m:rPr>
                      <a:rPr lang="zh-CN" altLang="en-US" sz="36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m:t>临界值</m:t>
                    </m:r>
                    <m:sSub>
                      <m:sSubPr>
                        <m:ctrlP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n w="0"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9" y="618273"/>
                <a:ext cx="7086620" cy="646331"/>
              </a:xfrm>
              <a:prstGeom prst="rect">
                <a:avLst/>
              </a:prstGeom>
              <a:blipFill>
                <a:blip r:embed="rId2"/>
                <a:stretch>
                  <a:fillRect l="-2582" t="-15094" b="-4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21" y="1778085"/>
            <a:ext cx="6337738" cy="47716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95647" y="5031016"/>
            <a:ext cx="24200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</a:rPr>
              <a:t>面积</a:t>
            </a:r>
            <a:r>
              <a:rPr lang="en-US" altLang="zh-CN" sz="3600" dirty="0">
                <a:solidFill>
                  <a:srgbClr val="002060"/>
                </a:solidFill>
              </a:rPr>
              <a:t>p=1-</a:t>
            </a:r>
            <a:r>
              <a:rPr lang="el-GR" altLang="zh-CN" sz="3600" dirty="0">
                <a:solidFill>
                  <a:srgbClr val="002060"/>
                </a:solidFill>
              </a:rPr>
              <a:t>α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85110" y="5826090"/>
                <a:ext cx="902600" cy="72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10" y="5826090"/>
                <a:ext cx="902600" cy="723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62552" y="5826089"/>
                <a:ext cx="9722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i="1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2" y="5826089"/>
                <a:ext cx="9722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8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2400" dirty="0" smtClean="0">
            <a:ln w="0"/>
            <a:solidFill>
              <a:schemeClr val="bg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624</Words>
  <Application>Microsoft Office PowerPoint</Application>
  <PresentationFormat>宽屏</PresentationFormat>
  <Paragraphs>51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等线</vt:lpstr>
      <vt:lpstr>等线 Light</vt:lpstr>
      <vt:lpstr>Microsoft Yahei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请写出所有需要进一步讲解（或不懂）的概念、定理、证明过程、作业题目等（不限字数，下课前提交到雨课堂，注明学号、姓名）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请写出所有需要进一步讲解（或不懂）的概念、定理、证明过程、作业题目等（不限字数，提交到雨课堂后下课，注明学号、姓名）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163</cp:revision>
  <dcterms:created xsi:type="dcterms:W3CDTF">2018-12-24T00:58:00Z</dcterms:created>
  <dcterms:modified xsi:type="dcterms:W3CDTF">2021-12-11T00:54:55Z</dcterms:modified>
</cp:coreProperties>
</file>