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47746-A570-4BFD-89A8-0722D5F960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84C420E-9FB2-4019-BA44-E8539CA1054F}">
      <dgm:prSet phldrT="[Text]"/>
      <dgm:spPr/>
      <dgm:t>
        <a:bodyPr/>
        <a:lstStyle/>
        <a:p>
          <a:r>
            <a:rPr lang="en-US" dirty="0" smtClean="0"/>
            <a:t>Consultation</a:t>
          </a:r>
          <a:endParaRPr lang="en-US" dirty="0"/>
        </a:p>
      </dgm:t>
    </dgm:pt>
    <dgm:pt modelId="{747C8E76-611A-4E7D-B15B-7C72A0FCBEEA}" type="parTrans" cxnId="{7E60C9F5-5585-45E9-B1F6-9C4330B87C1D}">
      <dgm:prSet/>
      <dgm:spPr/>
      <dgm:t>
        <a:bodyPr/>
        <a:lstStyle/>
        <a:p>
          <a:endParaRPr lang="en-US"/>
        </a:p>
      </dgm:t>
    </dgm:pt>
    <dgm:pt modelId="{ACC930AF-F43D-4A2C-8124-08D68F17403B}" type="sibTrans" cxnId="{7E60C9F5-5585-45E9-B1F6-9C4330B87C1D}">
      <dgm:prSet/>
      <dgm:spPr/>
      <dgm:t>
        <a:bodyPr/>
        <a:lstStyle/>
        <a:p>
          <a:endParaRPr lang="en-US"/>
        </a:p>
      </dgm:t>
    </dgm:pt>
    <dgm:pt modelId="{9BB3A905-9770-4FC3-BB9F-CFE85EC282AA}">
      <dgm:prSet phldrT="[Text]"/>
      <dgm:spPr/>
      <dgm:t>
        <a:bodyPr/>
        <a:lstStyle/>
        <a:p>
          <a:r>
            <a:rPr lang="en-US" dirty="0" smtClean="0"/>
            <a:t>Agreement</a:t>
          </a:r>
          <a:endParaRPr lang="en-US" dirty="0"/>
        </a:p>
      </dgm:t>
    </dgm:pt>
    <dgm:pt modelId="{77091915-F8DB-45F4-9578-210A2CEF0F63}" type="parTrans" cxnId="{0C44FDD8-5427-4508-964A-6093CA4DF0AB}">
      <dgm:prSet/>
      <dgm:spPr/>
      <dgm:t>
        <a:bodyPr/>
        <a:lstStyle/>
        <a:p>
          <a:endParaRPr lang="en-US"/>
        </a:p>
      </dgm:t>
    </dgm:pt>
    <dgm:pt modelId="{530C861C-BF9E-413C-A346-74A593C71FEA}" type="sibTrans" cxnId="{0C44FDD8-5427-4508-964A-6093CA4DF0AB}">
      <dgm:prSet/>
      <dgm:spPr/>
      <dgm:t>
        <a:bodyPr/>
        <a:lstStyle/>
        <a:p>
          <a:endParaRPr lang="en-US"/>
        </a:p>
      </dgm:t>
    </dgm:pt>
    <dgm:pt modelId="{22A3F755-FC60-47F1-82CF-EA94FB0A7F57}">
      <dgm:prSet phldrT="[Text]"/>
      <dgm:spPr/>
      <dgm:t>
        <a:bodyPr/>
        <a:lstStyle/>
        <a:p>
          <a:r>
            <a:rPr lang="en-US" dirty="0" smtClean="0"/>
            <a:t>Narrative</a:t>
          </a:r>
          <a:endParaRPr lang="en-US" dirty="0"/>
        </a:p>
      </dgm:t>
    </dgm:pt>
    <dgm:pt modelId="{9DAF8F9C-E597-4ADE-BFA5-26FB405A43D4}" type="parTrans" cxnId="{028095C5-7367-4FA7-834F-75AD1E12F749}">
      <dgm:prSet/>
      <dgm:spPr/>
      <dgm:t>
        <a:bodyPr/>
        <a:lstStyle/>
        <a:p>
          <a:endParaRPr lang="en-US"/>
        </a:p>
      </dgm:t>
    </dgm:pt>
    <dgm:pt modelId="{FECC7747-8E9C-42A4-89A5-0A3A9CF702C8}" type="sibTrans" cxnId="{028095C5-7367-4FA7-834F-75AD1E12F749}">
      <dgm:prSet/>
      <dgm:spPr/>
      <dgm:t>
        <a:bodyPr/>
        <a:lstStyle/>
        <a:p>
          <a:endParaRPr lang="en-US"/>
        </a:p>
      </dgm:t>
    </dgm:pt>
    <dgm:pt modelId="{7F338259-FF61-48F0-A4B3-18DFA0746498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EA177B69-1E10-4AAB-A8CA-DB36B59A12A4}" type="parTrans" cxnId="{DFF5AFED-BAFE-4C72-B30C-ED97564EE339}">
      <dgm:prSet/>
      <dgm:spPr/>
      <dgm:t>
        <a:bodyPr/>
        <a:lstStyle/>
        <a:p>
          <a:endParaRPr lang="en-US"/>
        </a:p>
      </dgm:t>
    </dgm:pt>
    <dgm:pt modelId="{9F262F33-AF00-4FF5-B147-896C4A690048}" type="sibTrans" cxnId="{DFF5AFED-BAFE-4C72-B30C-ED97564EE339}">
      <dgm:prSet/>
      <dgm:spPr/>
      <dgm:t>
        <a:bodyPr/>
        <a:lstStyle/>
        <a:p>
          <a:endParaRPr lang="en-US"/>
        </a:p>
      </dgm:t>
    </dgm:pt>
    <dgm:pt modelId="{9BDCF9CF-AB02-481F-A741-AC32195CABC2}">
      <dgm:prSet phldrT="[Text]"/>
      <dgm:spPr/>
      <dgm:t>
        <a:bodyPr/>
        <a:lstStyle/>
        <a:p>
          <a:r>
            <a:rPr lang="en-US" dirty="0" smtClean="0"/>
            <a:t>Activation</a:t>
          </a:r>
          <a:endParaRPr lang="en-US" dirty="0"/>
        </a:p>
      </dgm:t>
    </dgm:pt>
    <dgm:pt modelId="{AE6D5A25-DC3A-4456-8B99-9A40CDCAEF89}" type="parTrans" cxnId="{36FFAA8D-72CD-4571-BBCA-3C295C9BEDD5}">
      <dgm:prSet/>
      <dgm:spPr/>
      <dgm:t>
        <a:bodyPr/>
        <a:lstStyle/>
        <a:p>
          <a:endParaRPr lang="en-US"/>
        </a:p>
      </dgm:t>
    </dgm:pt>
    <dgm:pt modelId="{0601A6FE-0B49-480E-A0A3-CAD96E8B3F9C}" type="sibTrans" cxnId="{36FFAA8D-72CD-4571-BBCA-3C295C9BEDD5}">
      <dgm:prSet/>
      <dgm:spPr/>
      <dgm:t>
        <a:bodyPr/>
        <a:lstStyle/>
        <a:p>
          <a:endParaRPr lang="en-US"/>
        </a:p>
      </dgm:t>
    </dgm:pt>
    <dgm:pt modelId="{A9A7516C-6957-41E3-8867-3C1F830F3911}" type="pres">
      <dgm:prSet presAssocID="{43F47746-A570-4BFD-89A8-0722D5F96087}" presName="CompostProcess" presStyleCnt="0">
        <dgm:presLayoutVars>
          <dgm:dir/>
          <dgm:resizeHandles val="exact"/>
        </dgm:presLayoutVars>
      </dgm:prSet>
      <dgm:spPr/>
    </dgm:pt>
    <dgm:pt modelId="{83433924-F1F7-4208-850A-5616B1D5CB04}" type="pres">
      <dgm:prSet presAssocID="{43F47746-A570-4BFD-89A8-0722D5F96087}" presName="arrow" presStyleLbl="bgShp" presStyleIdx="0" presStyleCnt="1"/>
      <dgm:spPr/>
    </dgm:pt>
    <dgm:pt modelId="{05A6DA5F-4C24-49E7-890B-7BB3CA30634D}" type="pres">
      <dgm:prSet presAssocID="{43F47746-A570-4BFD-89A8-0722D5F96087}" presName="linearProcess" presStyleCnt="0"/>
      <dgm:spPr/>
    </dgm:pt>
    <dgm:pt modelId="{9AA48B3A-BFF0-40B8-9063-4B35B9174335}" type="pres">
      <dgm:prSet presAssocID="{C84C420E-9FB2-4019-BA44-E8539CA1054F}" presName="textNode" presStyleLbl="node1" presStyleIdx="0" presStyleCnt="5">
        <dgm:presLayoutVars>
          <dgm:bulletEnabled val="1"/>
        </dgm:presLayoutVars>
      </dgm:prSet>
      <dgm:spPr/>
    </dgm:pt>
    <dgm:pt modelId="{DC5F42ED-EE97-43B9-A83F-C13AAE620665}" type="pres">
      <dgm:prSet presAssocID="{ACC930AF-F43D-4A2C-8124-08D68F17403B}" presName="sibTrans" presStyleCnt="0"/>
      <dgm:spPr/>
    </dgm:pt>
    <dgm:pt modelId="{F049036E-C3E0-4469-9A45-123496BB08B6}" type="pres">
      <dgm:prSet presAssocID="{9BB3A905-9770-4FC3-BB9F-CFE85EC282AA}" presName="textNode" presStyleLbl="node1" presStyleIdx="1" presStyleCnt="5">
        <dgm:presLayoutVars>
          <dgm:bulletEnabled val="1"/>
        </dgm:presLayoutVars>
      </dgm:prSet>
      <dgm:spPr/>
    </dgm:pt>
    <dgm:pt modelId="{EFC48230-8349-4C6D-9368-740D4903C255}" type="pres">
      <dgm:prSet presAssocID="{530C861C-BF9E-413C-A346-74A593C71FEA}" presName="sibTrans" presStyleCnt="0"/>
      <dgm:spPr/>
    </dgm:pt>
    <dgm:pt modelId="{A444D88E-5DF9-4D12-B0DB-CE7217415FD0}" type="pres">
      <dgm:prSet presAssocID="{22A3F755-FC60-47F1-82CF-EA94FB0A7F57}" presName="textNode" presStyleLbl="node1" presStyleIdx="2" presStyleCnt="5">
        <dgm:presLayoutVars>
          <dgm:bulletEnabled val="1"/>
        </dgm:presLayoutVars>
      </dgm:prSet>
      <dgm:spPr/>
    </dgm:pt>
    <dgm:pt modelId="{D5A40D5E-BFAA-4645-84C0-865C9DEBC103}" type="pres">
      <dgm:prSet presAssocID="{FECC7747-8E9C-42A4-89A5-0A3A9CF702C8}" presName="sibTrans" presStyleCnt="0"/>
      <dgm:spPr/>
    </dgm:pt>
    <dgm:pt modelId="{497C7BBF-4944-46A4-85F9-6814019408DA}" type="pres">
      <dgm:prSet presAssocID="{7F338259-FF61-48F0-A4B3-18DFA0746498}" presName="textNode" presStyleLbl="node1" presStyleIdx="3" presStyleCnt="5">
        <dgm:presLayoutVars>
          <dgm:bulletEnabled val="1"/>
        </dgm:presLayoutVars>
      </dgm:prSet>
      <dgm:spPr/>
    </dgm:pt>
    <dgm:pt modelId="{C514364F-1203-47A6-BEC7-E0E7456F6218}" type="pres">
      <dgm:prSet presAssocID="{9F262F33-AF00-4FF5-B147-896C4A690048}" presName="sibTrans" presStyleCnt="0"/>
      <dgm:spPr/>
    </dgm:pt>
    <dgm:pt modelId="{0B0232C1-A0DD-4734-89DD-2D0A564AF181}" type="pres">
      <dgm:prSet presAssocID="{9BDCF9CF-AB02-481F-A741-AC32195CABC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6FFAA8D-72CD-4571-BBCA-3C295C9BEDD5}" srcId="{43F47746-A570-4BFD-89A8-0722D5F96087}" destId="{9BDCF9CF-AB02-481F-A741-AC32195CABC2}" srcOrd="4" destOrd="0" parTransId="{AE6D5A25-DC3A-4456-8B99-9A40CDCAEF89}" sibTransId="{0601A6FE-0B49-480E-A0A3-CAD96E8B3F9C}"/>
    <dgm:cxn modelId="{7D23E7A5-B69E-42FA-BAC4-230500FB2FE4}" type="presOf" srcId="{7F338259-FF61-48F0-A4B3-18DFA0746498}" destId="{497C7BBF-4944-46A4-85F9-6814019408DA}" srcOrd="0" destOrd="0" presId="urn:microsoft.com/office/officeart/2005/8/layout/hProcess9"/>
    <dgm:cxn modelId="{028095C5-7367-4FA7-834F-75AD1E12F749}" srcId="{43F47746-A570-4BFD-89A8-0722D5F96087}" destId="{22A3F755-FC60-47F1-82CF-EA94FB0A7F57}" srcOrd="2" destOrd="0" parTransId="{9DAF8F9C-E597-4ADE-BFA5-26FB405A43D4}" sibTransId="{FECC7747-8E9C-42A4-89A5-0A3A9CF702C8}"/>
    <dgm:cxn modelId="{0C44FDD8-5427-4508-964A-6093CA4DF0AB}" srcId="{43F47746-A570-4BFD-89A8-0722D5F96087}" destId="{9BB3A905-9770-4FC3-BB9F-CFE85EC282AA}" srcOrd="1" destOrd="0" parTransId="{77091915-F8DB-45F4-9578-210A2CEF0F63}" sibTransId="{530C861C-BF9E-413C-A346-74A593C71FEA}"/>
    <dgm:cxn modelId="{BE4B5249-AAB5-45D7-87D9-6B3BC980628F}" type="presOf" srcId="{9BDCF9CF-AB02-481F-A741-AC32195CABC2}" destId="{0B0232C1-A0DD-4734-89DD-2D0A564AF181}" srcOrd="0" destOrd="0" presId="urn:microsoft.com/office/officeart/2005/8/layout/hProcess9"/>
    <dgm:cxn modelId="{DFF5AFED-BAFE-4C72-B30C-ED97564EE339}" srcId="{43F47746-A570-4BFD-89A8-0722D5F96087}" destId="{7F338259-FF61-48F0-A4B3-18DFA0746498}" srcOrd="3" destOrd="0" parTransId="{EA177B69-1E10-4AAB-A8CA-DB36B59A12A4}" sibTransId="{9F262F33-AF00-4FF5-B147-896C4A690048}"/>
    <dgm:cxn modelId="{D7932145-2DAE-47D7-A5C5-D1D57482EC1F}" type="presOf" srcId="{22A3F755-FC60-47F1-82CF-EA94FB0A7F57}" destId="{A444D88E-5DF9-4D12-B0DB-CE7217415FD0}" srcOrd="0" destOrd="0" presId="urn:microsoft.com/office/officeart/2005/8/layout/hProcess9"/>
    <dgm:cxn modelId="{7E60C9F5-5585-45E9-B1F6-9C4330B87C1D}" srcId="{43F47746-A570-4BFD-89A8-0722D5F96087}" destId="{C84C420E-9FB2-4019-BA44-E8539CA1054F}" srcOrd="0" destOrd="0" parTransId="{747C8E76-611A-4E7D-B15B-7C72A0FCBEEA}" sibTransId="{ACC930AF-F43D-4A2C-8124-08D68F17403B}"/>
    <dgm:cxn modelId="{AF834819-D52D-42F3-B71C-DFB8CFF41E17}" type="presOf" srcId="{C84C420E-9FB2-4019-BA44-E8539CA1054F}" destId="{9AA48B3A-BFF0-40B8-9063-4B35B9174335}" srcOrd="0" destOrd="0" presId="urn:microsoft.com/office/officeart/2005/8/layout/hProcess9"/>
    <dgm:cxn modelId="{25821CD5-BB22-44F3-8361-2771745E0420}" type="presOf" srcId="{9BB3A905-9770-4FC3-BB9F-CFE85EC282AA}" destId="{F049036E-C3E0-4469-9A45-123496BB08B6}" srcOrd="0" destOrd="0" presId="urn:microsoft.com/office/officeart/2005/8/layout/hProcess9"/>
    <dgm:cxn modelId="{6C6E348C-1608-4472-9DB0-DAA6986012C2}" type="presOf" srcId="{43F47746-A570-4BFD-89A8-0722D5F96087}" destId="{A9A7516C-6957-41E3-8867-3C1F830F3911}" srcOrd="0" destOrd="0" presId="urn:microsoft.com/office/officeart/2005/8/layout/hProcess9"/>
    <dgm:cxn modelId="{F13FFCF5-8F2F-44BC-B950-7E2644427442}" type="presParOf" srcId="{A9A7516C-6957-41E3-8867-3C1F830F3911}" destId="{83433924-F1F7-4208-850A-5616B1D5CB04}" srcOrd="0" destOrd="0" presId="urn:microsoft.com/office/officeart/2005/8/layout/hProcess9"/>
    <dgm:cxn modelId="{7EB57784-13F5-4319-98A3-AEC60F0F9D1A}" type="presParOf" srcId="{A9A7516C-6957-41E3-8867-3C1F830F3911}" destId="{05A6DA5F-4C24-49E7-890B-7BB3CA30634D}" srcOrd="1" destOrd="0" presId="urn:microsoft.com/office/officeart/2005/8/layout/hProcess9"/>
    <dgm:cxn modelId="{8CEEAC4E-7481-4A2F-BA0E-F90D35C40B56}" type="presParOf" srcId="{05A6DA5F-4C24-49E7-890B-7BB3CA30634D}" destId="{9AA48B3A-BFF0-40B8-9063-4B35B9174335}" srcOrd="0" destOrd="0" presId="urn:microsoft.com/office/officeart/2005/8/layout/hProcess9"/>
    <dgm:cxn modelId="{67C5D45A-6AC0-4CF6-ADDC-AE0732D890B5}" type="presParOf" srcId="{05A6DA5F-4C24-49E7-890B-7BB3CA30634D}" destId="{DC5F42ED-EE97-43B9-A83F-C13AAE620665}" srcOrd="1" destOrd="0" presId="urn:microsoft.com/office/officeart/2005/8/layout/hProcess9"/>
    <dgm:cxn modelId="{070DB458-117F-48E7-8C9D-AAA4256F087E}" type="presParOf" srcId="{05A6DA5F-4C24-49E7-890B-7BB3CA30634D}" destId="{F049036E-C3E0-4469-9A45-123496BB08B6}" srcOrd="2" destOrd="0" presId="urn:microsoft.com/office/officeart/2005/8/layout/hProcess9"/>
    <dgm:cxn modelId="{8A8FBE7C-893E-4683-9724-81B529A6B53A}" type="presParOf" srcId="{05A6DA5F-4C24-49E7-890B-7BB3CA30634D}" destId="{EFC48230-8349-4C6D-9368-740D4903C255}" srcOrd="3" destOrd="0" presId="urn:microsoft.com/office/officeart/2005/8/layout/hProcess9"/>
    <dgm:cxn modelId="{6D8D31F5-15AD-4104-ADD3-A5D72741D615}" type="presParOf" srcId="{05A6DA5F-4C24-49E7-890B-7BB3CA30634D}" destId="{A444D88E-5DF9-4D12-B0DB-CE7217415FD0}" srcOrd="4" destOrd="0" presId="urn:microsoft.com/office/officeart/2005/8/layout/hProcess9"/>
    <dgm:cxn modelId="{9887D330-7B6B-4E2C-BE9A-CC55C167AB58}" type="presParOf" srcId="{05A6DA5F-4C24-49E7-890B-7BB3CA30634D}" destId="{D5A40D5E-BFAA-4645-84C0-865C9DEBC103}" srcOrd="5" destOrd="0" presId="urn:microsoft.com/office/officeart/2005/8/layout/hProcess9"/>
    <dgm:cxn modelId="{048A5A6F-25E2-4846-B230-AC5C7A1D2FBD}" type="presParOf" srcId="{05A6DA5F-4C24-49E7-890B-7BB3CA30634D}" destId="{497C7BBF-4944-46A4-85F9-6814019408DA}" srcOrd="6" destOrd="0" presId="urn:microsoft.com/office/officeart/2005/8/layout/hProcess9"/>
    <dgm:cxn modelId="{677B5D94-224B-412C-9EB7-F6E1B8ECD30C}" type="presParOf" srcId="{05A6DA5F-4C24-49E7-890B-7BB3CA30634D}" destId="{C514364F-1203-47A6-BEC7-E0E7456F6218}" srcOrd="7" destOrd="0" presId="urn:microsoft.com/office/officeart/2005/8/layout/hProcess9"/>
    <dgm:cxn modelId="{C33CEB01-D725-4F2B-A59D-AD062D1BA108}" type="presParOf" srcId="{05A6DA5F-4C24-49E7-890B-7BB3CA30634D}" destId="{0B0232C1-A0DD-4734-89DD-2D0A564AF18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3924-F1F7-4208-850A-5616B1D5CB04}">
      <dsp:nvSpPr>
        <dsp:cNvPr id="0" name=""/>
        <dsp:cNvSpPr/>
      </dsp:nvSpPr>
      <dsp:spPr>
        <a:xfrm>
          <a:off x="457199" y="0"/>
          <a:ext cx="5181600" cy="2286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8B3A-BFF0-40B8-9063-4B35B9174335}">
      <dsp:nvSpPr>
        <dsp:cNvPr id="0" name=""/>
        <dsp:cNvSpPr/>
      </dsp:nvSpPr>
      <dsp:spPr>
        <a:xfrm>
          <a:off x="1955" y="685799"/>
          <a:ext cx="1160612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Consultation</a:t>
          </a:r>
          <a:endParaRPr lang="en-US" sz="1400" kern="1200" dirty="0"/>
        </a:p>
      </dsp:txBody>
      <dsp:txXfrm>
        <a:off x="46592" y="730436"/>
        <a:ext cx="1071338" cy="825126"/>
      </dsp:txXfrm>
    </dsp:sp>
    <dsp:sp modelId="{F049036E-C3E0-4469-9A45-123496BB08B6}">
      <dsp:nvSpPr>
        <dsp:cNvPr id="0" name=""/>
        <dsp:cNvSpPr/>
      </dsp:nvSpPr>
      <dsp:spPr>
        <a:xfrm>
          <a:off x="1234824" y="685799"/>
          <a:ext cx="1160612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Agreement</a:t>
          </a:r>
          <a:endParaRPr lang="en-US" sz="1400" kern="1200" dirty="0"/>
        </a:p>
      </dsp:txBody>
      <dsp:txXfrm>
        <a:off x="1279461" y="730436"/>
        <a:ext cx="1071338" cy="825126"/>
      </dsp:txXfrm>
    </dsp:sp>
    <dsp:sp modelId="{A444D88E-5DF9-4D12-B0DB-CE7217415FD0}">
      <dsp:nvSpPr>
        <dsp:cNvPr id="0" name=""/>
        <dsp:cNvSpPr/>
      </dsp:nvSpPr>
      <dsp:spPr>
        <a:xfrm>
          <a:off x="2467693" y="685799"/>
          <a:ext cx="1160612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Narrative</a:t>
          </a:r>
          <a:endParaRPr lang="en-US" sz="1400" kern="1200" dirty="0"/>
        </a:p>
      </dsp:txBody>
      <dsp:txXfrm>
        <a:off x="2512330" y="730436"/>
        <a:ext cx="1071338" cy="825126"/>
      </dsp:txXfrm>
    </dsp:sp>
    <dsp:sp modelId="{497C7BBF-4944-46A4-85F9-6814019408DA}">
      <dsp:nvSpPr>
        <dsp:cNvPr id="0" name=""/>
        <dsp:cNvSpPr/>
      </dsp:nvSpPr>
      <dsp:spPr>
        <a:xfrm>
          <a:off x="3700562" y="685799"/>
          <a:ext cx="1160612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Review</a:t>
          </a:r>
          <a:endParaRPr lang="en-US" sz="1400" kern="1200" dirty="0"/>
        </a:p>
      </dsp:txBody>
      <dsp:txXfrm>
        <a:off x="3745199" y="730436"/>
        <a:ext cx="1071338" cy="825126"/>
      </dsp:txXfrm>
    </dsp:sp>
    <dsp:sp modelId="{0B0232C1-A0DD-4734-89DD-2D0A564AF181}">
      <dsp:nvSpPr>
        <dsp:cNvPr id="0" name=""/>
        <dsp:cNvSpPr/>
      </dsp:nvSpPr>
      <dsp:spPr>
        <a:xfrm>
          <a:off x="4933431" y="685799"/>
          <a:ext cx="1160612" cy="91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Activation</a:t>
          </a:r>
          <a:endParaRPr lang="en-US" sz="1400" kern="1200" dirty="0"/>
        </a:p>
      </dsp:txBody>
      <dsp:txXfrm>
        <a:off x="4978068" y="730436"/>
        <a:ext cx="1071338" cy="82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7E5B-63CF-4BEA-8549-19C48D312442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FD2-B9E2-4B16-AC2F-89A43309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658056"/>
              </p:ext>
            </p:extLst>
          </p:nvPr>
        </p:nvGraphicFramePr>
        <p:xfrm>
          <a:off x="1523998" y="19050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1600200" y="4038600"/>
            <a:ext cx="4038600" cy="1295400"/>
          </a:xfrm>
          <a:prstGeom prst="wedgeRoundRectCallout">
            <a:avLst>
              <a:gd name="adj1" fmla="val -36957"/>
              <a:gd name="adj2" fmla="val -947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We’ll help you design a campaign with high customer appeal and offer suggestions on how to prepare your business as well as building loyalty.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-7111"/>
              <a:gd name="adj2" fmla="val -915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walk you through our simple Agreement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22392"/>
              <a:gd name="adj2" fmla="val -936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creative writing staff member will contact you to discuss what you want people to know about your deal and your business.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607127" y="4038600"/>
            <a:ext cx="4038600" cy="1295400"/>
          </a:xfrm>
          <a:prstGeom prst="wedgeRoundRectCallout">
            <a:avLst>
              <a:gd name="adj1" fmla="val 54296"/>
              <a:gd name="adj2" fmla="val -947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preview both your deal and your narrative before activation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607127" y="4045527"/>
            <a:ext cx="4038600" cy="1295400"/>
          </a:xfrm>
          <a:prstGeom prst="wedgeRoundRectCallout">
            <a:avLst>
              <a:gd name="adj1" fmla="val 87229"/>
              <a:gd name="adj2" fmla="val -947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We’ll advise you on when your campaign goes live and your ability to check its status on 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44196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More Business</a:t>
            </a:r>
            <a:endParaRPr lang="en-US" sz="6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2971429" cy="9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7</cp:revision>
  <dcterms:created xsi:type="dcterms:W3CDTF">2011-04-26T15:42:22Z</dcterms:created>
  <dcterms:modified xsi:type="dcterms:W3CDTF">2011-04-26T16:49:31Z</dcterms:modified>
</cp:coreProperties>
</file>