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24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7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9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63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9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6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6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7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7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2C20-BBE9-4391-A2A6-6EE1BFBB5451}" type="datetimeFigureOut">
              <a:rPr lang="en-GB" smtClean="0"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8A3FE-1CF1-49DB-9E7A-50FB87945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96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4152" y="14830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Send empty</a:t>
            </a:r>
          </a:p>
          <a:p>
            <a:pPr algn="ctr"/>
            <a:r>
              <a:rPr lang="nl-NL" dirty="0" smtClean="0"/>
              <a:t>POST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574152" y="26002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 HTTPS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74152" y="37174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 Auth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574152" y="48994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 TLS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581904" y="60301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Send Manifest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341352" y="60166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Handle 403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347352" y="48994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Handle 400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347352" y="37012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Handle 412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347352" y="25468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Handle disconnect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341352" y="14830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Send fragments</a:t>
            </a:r>
            <a:endParaRPr lang="en-GB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17696" y="1364856"/>
            <a:ext cx="1209600" cy="92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Video</a:t>
            </a:r>
          </a:p>
          <a:p>
            <a:pPr algn="ctr"/>
            <a:r>
              <a:rPr lang="nl-NL" dirty="0" smtClean="0"/>
              <a:t>fragments</a:t>
            </a:r>
            <a:endParaRPr lang="en-GB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017696" y="2351256"/>
            <a:ext cx="1209600" cy="92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text</a:t>
            </a:r>
          </a:p>
          <a:p>
            <a:pPr algn="ctr"/>
            <a:r>
              <a:rPr lang="nl-NL" dirty="0" smtClean="0"/>
              <a:t>fragments</a:t>
            </a:r>
            <a:endParaRPr lang="en-GB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1017696" y="3383256"/>
            <a:ext cx="1209600" cy="92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Meta-data</a:t>
            </a:r>
          </a:p>
          <a:p>
            <a:pPr algn="ctr"/>
            <a:r>
              <a:rPr lang="nl-NL" dirty="0" smtClean="0"/>
              <a:t>fragments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365496" y="1364856"/>
            <a:ext cx="7058664" cy="5374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stCxn id="14" idx="4"/>
          </p:cNvCxnSpPr>
          <p:nvPr/>
        </p:nvCxnSpPr>
        <p:spPr>
          <a:xfrm>
            <a:off x="2227296" y="1825656"/>
            <a:ext cx="1147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218104" y="2801016"/>
            <a:ext cx="1147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8104" y="3822096"/>
            <a:ext cx="1147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1027248" y="4493255"/>
            <a:ext cx="1209600" cy="92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Audio</a:t>
            </a:r>
          </a:p>
          <a:p>
            <a:pPr algn="ctr"/>
            <a:r>
              <a:rPr lang="nl-NL" dirty="0" smtClean="0"/>
              <a:t>fragments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36848" y="4954055"/>
            <a:ext cx="1147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71384" y="2394913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 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2478472" y="1473499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 1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469176" y="340703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 3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454020" y="4547951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 4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4" idx="2"/>
            <a:endCxn id="5" idx="0"/>
          </p:cNvCxnSpPr>
          <p:nvPr/>
        </p:nvCxnSpPr>
        <p:spPr>
          <a:xfrm>
            <a:off x="4427352" y="2044656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21576" y="355943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 3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427352" y="3180926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27352" y="4279056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35104" y="5461056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9" idx="1"/>
          </p:cNvCxnSpPr>
          <p:nvPr/>
        </p:nvCxnSpPr>
        <p:spPr>
          <a:xfrm flipV="1">
            <a:off x="5288304" y="6297456"/>
            <a:ext cx="1053048" cy="1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0"/>
            <a:endCxn id="10" idx="2"/>
          </p:cNvCxnSpPr>
          <p:nvPr/>
        </p:nvCxnSpPr>
        <p:spPr>
          <a:xfrm flipV="1">
            <a:off x="7194552" y="5461056"/>
            <a:ext cx="600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2"/>
          </p:cNvCxnSpPr>
          <p:nvPr/>
        </p:nvCxnSpPr>
        <p:spPr>
          <a:xfrm flipH="1" flipV="1">
            <a:off x="7200552" y="4262856"/>
            <a:ext cx="3960" cy="6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188816" y="3095131"/>
            <a:ext cx="3960" cy="6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0"/>
          </p:cNvCxnSpPr>
          <p:nvPr/>
        </p:nvCxnSpPr>
        <p:spPr>
          <a:xfrm flipH="1" flipV="1">
            <a:off x="7184856" y="2067700"/>
            <a:ext cx="15696" cy="47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22184" y="890256"/>
            <a:ext cx="32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Fmp4sender (C++, libCURL)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617836" y="1487520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Send empty mfra</a:t>
            </a:r>
            <a:endParaRPr lang="en-GB" dirty="0"/>
          </a:p>
        </p:txBody>
      </p:sp>
      <p:cxnSp>
        <p:nvCxnSpPr>
          <p:cNvPr id="47" name="Straight Arrow Connector 46"/>
          <p:cNvCxnSpPr>
            <a:endCxn id="46" idx="1"/>
          </p:cNvCxnSpPr>
          <p:nvPr/>
        </p:nvCxnSpPr>
        <p:spPr>
          <a:xfrm flipV="1">
            <a:off x="7564788" y="1768320"/>
            <a:ext cx="1053048" cy="1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617836" y="2579579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Done</a:t>
            </a:r>
            <a:endParaRPr lang="en-GB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471036" y="2044656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59359" y="138659"/>
            <a:ext cx="235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Fmp4 sender test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9276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61120" y="1455624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Check mdhd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1120" y="2572824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Check tdft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61120" y="3690024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Check btrt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61120" y="4872024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Check pssh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492872" y="5986464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Check ftyp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228320" y="5989224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Check hdlr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4320" y="4872024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Check tdft increases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7234320" y="3673824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Check mfhd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234320" y="2519424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Check elng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228320" y="1455624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Done</a:t>
            </a:r>
            <a:endParaRPr lang="en-GB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904664" y="1337424"/>
            <a:ext cx="1209600" cy="92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Video</a:t>
            </a:r>
          </a:p>
          <a:p>
            <a:pPr algn="ctr"/>
            <a:r>
              <a:rPr lang="nl-NL" dirty="0" smtClean="0"/>
              <a:t>fragments</a:t>
            </a:r>
            <a:endParaRPr lang="en-GB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904664" y="2323824"/>
            <a:ext cx="1209600" cy="92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text</a:t>
            </a:r>
          </a:p>
          <a:p>
            <a:pPr algn="ctr"/>
            <a:r>
              <a:rPr lang="nl-NL" dirty="0" smtClean="0"/>
              <a:t>fragments</a:t>
            </a:r>
            <a:endParaRPr lang="en-GB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1904664" y="3355824"/>
            <a:ext cx="1209600" cy="92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Meta-data</a:t>
            </a:r>
          </a:p>
          <a:p>
            <a:pPr algn="ctr"/>
            <a:r>
              <a:rPr lang="nl-NL" dirty="0" smtClean="0"/>
              <a:t>fragments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252464" y="1337424"/>
            <a:ext cx="4864104" cy="5374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stCxn id="14" idx="4"/>
          </p:cNvCxnSpPr>
          <p:nvPr/>
        </p:nvCxnSpPr>
        <p:spPr>
          <a:xfrm>
            <a:off x="3114264" y="1798224"/>
            <a:ext cx="1147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05072" y="2773584"/>
            <a:ext cx="1147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05072" y="3794664"/>
            <a:ext cx="1147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1914216" y="4465823"/>
            <a:ext cx="1209600" cy="92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Audio</a:t>
            </a:r>
          </a:p>
          <a:p>
            <a:pPr algn="ctr"/>
            <a:r>
              <a:rPr lang="nl-NL" dirty="0" smtClean="0"/>
              <a:t>fragments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23816" y="4926623"/>
            <a:ext cx="1147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8352" y="2367481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 2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365440" y="1446067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 1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365440" y="4537656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 4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4" idx="2"/>
            <a:endCxn id="5" idx="0"/>
          </p:cNvCxnSpPr>
          <p:nvPr/>
        </p:nvCxnSpPr>
        <p:spPr>
          <a:xfrm>
            <a:off x="5314320" y="2017224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06235" y="3460454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Test 3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14320" y="3153494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14320" y="4251624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22072" y="5433624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9" idx="1"/>
          </p:cNvCxnSpPr>
          <p:nvPr/>
        </p:nvCxnSpPr>
        <p:spPr>
          <a:xfrm>
            <a:off x="6199272" y="6267264"/>
            <a:ext cx="1029048" cy="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0"/>
            <a:endCxn id="10" idx="2"/>
          </p:cNvCxnSpPr>
          <p:nvPr/>
        </p:nvCxnSpPr>
        <p:spPr>
          <a:xfrm flipV="1">
            <a:off x="8081520" y="5433624"/>
            <a:ext cx="600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2"/>
          </p:cNvCxnSpPr>
          <p:nvPr/>
        </p:nvCxnSpPr>
        <p:spPr>
          <a:xfrm flipH="1" flipV="1">
            <a:off x="8087520" y="4235424"/>
            <a:ext cx="3960" cy="6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8075784" y="3067699"/>
            <a:ext cx="3960" cy="6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0"/>
          </p:cNvCxnSpPr>
          <p:nvPr/>
        </p:nvCxnSpPr>
        <p:spPr>
          <a:xfrm flipH="1" flipV="1">
            <a:off x="8071824" y="2040268"/>
            <a:ext cx="15696" cy="47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22072" y="944276"/>
            <a:ext cx="32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Fmp4validator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5059359" y="138659"/>
            <a:ext cx="259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Fmp4 validator test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1298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4152" y="14830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receive empty</a:t>
            </a:r>
          </a:p>
          <a:p>
            <a:pPr algn="ctr"/>
            <a:r>
              <a:rPr lang="nl-NL" dirty="0" smtClean="0"/>
              <a:t>POST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574152" y="26002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 HTTPS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74152" y="37174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 Auth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574152" y="48994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 TLS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581904" y="60301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recv Manifest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341352" y="60166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send 403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347352" y="48994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Send 400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6347352" y="37012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Send 412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347352" y="25468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disconnect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341352" y="14830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Recv fragments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3365496" y="1364856"/>
            <a:ext cx="7058664" cy="5374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7296" y="1825656"/>
            <a:ext cx="1147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5" idx="0"/>
          </p:cNvCxnSpPr>
          <p:nvPr/>
        </p:nvCxnSpPr>
        <p:spPr>
          <a:xfrm>
            <a:off x="4427352" y="2044656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27352" y="3180926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27352" y="4279056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35104" y="5461056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9" idx="1"/>
          </p:cNvCxnSpPr>
          <p:nvPr/>
        </p:nvCxnSpPr>
        <p:spPr>
          <a:xfrm flipV="1">
            <a:off x="5288304" y="6297456"/>
            <a:ext cx="1053048" cy="1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0"/>
            <a:endCxn id="10" idx="2"/>
          </p:cNvCxnSpPr>
          <p:nvPr/>
        </p:nvCxnSpPr>
        <p:spPr>
          <a:xfrm flipV="1">
            <a:off x="7194552" y="5461056"/>
            <a:ext cx="600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2"/>
          </p:cNvCxnSpPr>
          <p:nvPr/>
        </p:nvCxnSpPr>
        <p:spPr>
          <a:xfrm flipH="1" flipV="1">
            <a:off x="7200552" y="4262856"/>
            <a:ext cx="3960" cy="6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188816" y="3095131"/>
            <a:ext cx="3960" cy="65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0"/>
          </p:cNvCxnSpPr>
          <p:nvPr/>
        </p:nvCxnSpPr>
        <p:spPr>
          <a:xfrm flipH="1" flipV="1">
            <a:off x="7184856" y="2067700"/>
            <a:ext cx="15696" cy="47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59359" y="890256"/>
            <a:ext cx="32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Fmp4sender (node.js)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617836" y="1487520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Recv  empty mfra</a:t>
            </a:r>
            <a:endParaRPr lang="en-GB" dirty="0"/>
          </a:p>
        </p:txBody>
      </p:sp>
      <p:cxnSp>
        <p:nvCxnSpPr>
          <p:cNvPr id="47" name="Straight Arrow Connector 46"/>
          <p:cNvCxnSpPr>
            <a:endCxn id="46" idx="1"/>
          </p:cNvCxnSpPr>
          <p:nvPr/>
        </p:nvCxnSpPr>
        <p:spPr>
          <a:xfrm flipV="1">
            <a:off x="7564788" y="1768320"/>
            <a:ext cx="1053048" cy="1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617836" y="2579579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Done</a:t>
            </a:r>
            <a:endParaRPr lang="en-GB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471036" y="2044656"/>
            <a:ext cx="0" cy="5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59359" y="138659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Fmp4 receiver test</a:t>
            </a:r>
            <a:endParaRPr lang="en-GB" sz="2400" dirty="0"/>
          </a:p>
        </p:txBody>
      </p:sp>
      <p:sp>
        <p:nvSpPr>
          <p:cNvPr id="41" name="Rectangle 40"/>
          <p:cNvSpPr/>
          <p:nvPr/>
        </p:nvSpPr>
        <p:spPr>
          <a:xfrm>
            <a:off x="520896" y="1544856"/>
            <a:ext cx="1706400" cy="56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fMP4 Sender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98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125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rufael mekuria</dc:creator>
  <cp:lastModifiedBy>rufael mekuria</cp:lastModifiedBy>
  <cp:revision>4</cp:revision>
  <dcterms:created xsi:type="dcterms:W3CDTF">2018-05-22T14:02:36Z</dcterms:created>
  <dcterms:modified xsi:type="dcterms:W3CDTF">2018-05-22T14:22:23Z</dcterms:modified>
</cp:coreProperties>
</file>