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8" r:id="rId3"/>
    <p:sldId id="261" r:id="rId4"/>
    <p:sldId id="263" r:id="rId5"/>
    <p:sldId id="260" r:id="rId6"/>
    <p:sldId id="265" r:id="rId7"/>
    <p:sldId id="264" r:id="rId8"/>
    <p:sldId id="272" r:id="rId9"/>
    <p:sldId id="273" r:id="rId10"/>
    <p:sldId id="271" r:id="rId11"/>
    <p:sldId id="276" r:id="rId12"/>
    <p:sldId id="274" r:id="rId13"/>
    <p:sldId id="266" r:id="rId14"/>
    <p:sldId id="268" r:id="rId15"/>
    <p:sldId id="270" r:id="rId16"/>
    <p:sldId id="278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7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9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1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0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0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0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8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E23086-5CB5-493F-A6CC-7A89C46919C2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EDE925-DAA9-4739-AB82-F0983D591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8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A561-0FD1-4768-9217-70DBC3512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968" y="1161288"/>
            <a:ext cx="11490064" cy="3035808"/>
          </a:xfrm>
        </p:spPr>
        <p:txBody>
          <a:bodyPr/>
          <a:lstStyle/>
          <a:p>
            <a:pPr algn="ctr"/>
            <a:r>
              <a:rPr lang="en-US" altLang="ko-KR" sz="4400" dirty="0"/>
              <a:t>2021 </a:t>
            </a:r>
            <a:r>
              <a:rPr lang="ko-KR" altLang="en-US" sz="4400" dirty="0"/>
              <a:t>게임서버프로그래밍 </a:t>
            </a:r>
            <a:r>
              <a:rPr lang="ko-KR" altLang="en-US" sz="4400" dirty="0" err="1"/>
              <a:t>텀프로젝트</a:t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AE8E0-79F7-49C8-8002-50E60E76C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B0E665-033B-4EFE-A512-5EC22384200C}"/>
              </a:ext>
            </a:extLst>
          </p:cNvPr>
          <p:cNvSpPr txBox="1">
            <a:spLocks/>
          </p:cNvSpPr>
          <p:nvPr/>
        </p:nvSpPr>
        <p:spPr>
          <a:xfrm>
            <a:off x="1284642" y="1911096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2017182030 </a:t>
            </a:r>
            <a:r>
              <a:rPr lang="ko-KR" altLang="en-US" sz="3600" dirty="0"/>
              <a:t>이수민</a:t>
            </a:r>
          </a:p>
        </p:txBody>
      </p:sp>
    </p:spTree>
    <p:extLst>
      <p:ext uri="{BB962C8B-B14F-4D97-AF65-F5344CB8AC3E}">
        <p14:creationId xmlns:p14="http://schemas.microsoft.com/office/powerpoint/2010/main" val="151773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AD76-A2F4-4692-A884-57D78B4B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77203"/>
            <a:ext cx="10058400" cy="1609344"/>
          </a:xfrm>
        </p:spPr>
        <p:txBody>
          <a:bodyPr/>
          <a:lstStyle/>
          <a:p>
            <a:pPr algn="ctr"/>
            <a:r>
              <a:rPr lang="ko-KR" altLang="en-US" dirty="0" err="1"/>
              <a:t>패킷조립</a:t>
            </a:r>
            <a:r>
              <a:rPr lang="en-US" altLang="ko-KR" dirty="0"/>
              <a:t>, </a:t>
            </a:r>
            <a:r>
              <a:rPr lang="ko-KR" altLang="en-US" dirty="0" err="1"/>
              <a:t>타이머스레드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B2378C2-9AED-4C49-8552-01F218B9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463955"/>
            <a:ext cx="5785259" cy="49715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2B3EE94-25C2-413D-AC0D-44011BB4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77977"/>
            <a:ext cx="59626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AD76-A2F4-4692-A884-57D78B4B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77203"/>
            <a:ext cx="10058400" cy="1609344"/>
          </a:xfrm>
        </p:spPr>
        <p:txBody>
          <a:bodyPr/>
          <a:lstStyle/>
          <a:p>
            <a:pPr algn="ctr"/>
            <a:r>
              <a:rPr lang="ko-KR" altLang="en-US" dirty="0"/>
              <a:t>몬스터 </a:t>
            </a:r>
            <a:r>
              <a:rPr lang="en-US" altLang="ko-KR" dirty="0" err="1"/>
              <a:t>lua</a:t>
            </a:r>
            <a:r>
              <a:rPr lang="en-US" altLang="ko-KR" dirty="0"/>
              <a:t> </a:t>
            </a:r>
            <a:r>
              <a:rPr lang="ko-KR" altLang="en-US" dirty="0"/>
              <a:t>구조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918FA2-F031-4A47-9C5D-A0D08A33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76" y="2172683"/>
            <a:ext cx="3371850" cy="14668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BBFAE6-FD1C-498A-BDC9-96347602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48" y="1496880"/>
            <a:ext cx="4503888" cy="5229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7D23A1-C909-4F77-8636-D0B0556491EA}"/>
              </a:ext>
            </a:extLst>
          </p:cNvPr>
          <p:cNvSpPr txBox="1"/>
          <p:nvPr/>
        </p:nvSpPr>
        <p:spPr>
          <a:xfrm>
            <a:off x="908970" y="1603225"/>
            <a:ext cx="317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구조 </a:t>
            </a:r>
            <a:r>
              <a:rPr lang="en-US" altLang="ko-KR" dirty="0"/>
              <a:t>: timer and hit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E1D5B-A37D-4E63-8017-1B6C6FC9A33E}"/>
              </a:ext>
            </a:extLst>
          </p:cNvPr>
          <p:cNvSpPr txBox="1"/>
          <p:nvPr/>
        </p:nvSpPr>
        <p:spPr>
          <a:xfrm>
            <a:off x="4280820" y="1618156"/>
            <a:ext cx="26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Plant Monster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2C00CE-BAED-4D98-B7BC-9CA1A4CD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08" y="3968900"/>
            <a:ext cx="3248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BD251-38B8-4015-A85F-66D14C95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추가구현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50F410-0D07-43C3-93D2-62E34DC7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91826"/>
              </p:ext>
            </p:extLst>
          </p:nvPr>
        </p:nvGraphicFramePr>
        <p:xfrm>
          <a:off x="2384385" y="2411413"/>
          <a:ext cx="7685592" cy="2658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891">
                  <a:extLst>
                    <a:ext uri="{9D8B030D-6E8A-4147-A177-3AD203B41FA5}">
                      <a16:colId xmlns:a16="http://schemas.microsoft.com/office/drawing/2014/main" val="3878850045"/>
                    </a:ext>
                  </a:extLst>
                </a:gridCol>
                <a:gridCol w="960701">
                  <a:extLst>
                    <a:ext uri="{9D8B030D-6E8A-4147-A177-3AD203B41FA5}">
                      <a16:colId xmlns:a16="http://schemas.microsoft.com/office/drawing/2014/main" val="2048932565"/>
                    </a:ext>
                  </a:extLst>
                </a:gridCol>
              </a:tblGrid>
              <a:tr h="8860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스크립트를 사용한 </a:t>
                      </a:r>
                      <a:r>
                        <a:rPr lang="ko-KR" altLang="en-US" sz="2000" u="none" strike="noStrike" dirty="0" err="1">
                          <a:effectLst/>
                        </a:rPr>
                        <a:t>몬스터배치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5741212"/>
                  </a:ext>
                </a:extLst>
              </a:tr>
              <a:tr h="13241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 err="1">
                          <a:effectLst/>
                        </a:rPr>
                        <a:t>보스몬스터의</a:t>
                      </a:r>
                      <a:r>
                        <a:rPr lang="ko-KR" altLang="en-US" sz="2000" u="none" strike="noStrike" dirty="0">
                          <a:effectLst/>
                        </a:rPr>
                        <a:t> 다양한 공격패턴 </a:t>
                      </a:r>
                      <a:r>
                        <a:rPr lang="en-US" altLang="ko-KR" sz="2000" u="none" strike="noStrike" dirty="0">
                          <a:effectLst/>
                        </a:rPr>
                        <a:t>(</a:t>
                      </a:r>
                      <a:r>
                        <a:rPr lang="ko-KR" altLang="en-US" sz="2000" u="none" strike="noStrike" dirty="0">
                          <a:effectLst/>
                        </a:rPr>
                        <a:t>이동</a:t>
                      </a:r>
                      <a:r>
                        <a:rPr lang="en-US" altLang="ko-KR" sz="2000" u="none" strike="noStrike" dirty="0">
                          <a:effectLst/>
                        </a:rPr>
                        <a:t>/</a:t>
                      </a:r>
                      <a:r>
                        <a:rPr lang="ko-KR" altLang="en-US" sz="2000" u="none" strike="noStrike" dirty="0">
                          <a:effectLst/>
                        </a:rPr>
                        <a:t>채팅</a:t>
                      </a:r>
                      <a:r>
                        <a:rPr lang="en-US" altLang="ko-KR" sz="2000" u="none" strike="noStrike" dirty="0">
                          <a:effectLst/>
                        </a:rPr>
                        <a:t>/</a:t>
                      </a:r>
                      <a:r>
                        <a:rPr lang="ko-KR" altLang="en-US" sz="2000" u="none" strike="noStrike" dirty="0" err="1">
                          <a:effectLst/>
                        </a:rPr>
                        <a:t>스킬공격</a:t>
                      </a:r>
                      <a:r>
                        <a:rPr lang="ko-KR" altLang="en-US" sz="2000" u="none" strike="noStrike" dirty="0">
                          <a:effectLst/>
                        </a:rPr>
                        <a:t> 등</a:t>
                      </a:r>
                      <a:r>
                        <a:rPr lang="en-US" altLang="ko-KR" sz="2000" u="none" strike="noStrike" dirty="0">
                          <a:effectLst/>
                        </a:rPr>
                        <a:t>)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0335352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공격력 증가 버프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91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0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8258-41D8-4C23-B791-6B607F58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추가 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503FA-0A71-47F1-87E5-86CC3E87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42395" y="1577398"/>
            <a:ext cx="10058400" cy="4050792"/>
          </a:xfrm>
        </p:spPr>
        <p:txBody>
          <a:bodyPr/>
          <a:lstStyle/>
          <a:p>
            <a:pPr algn="ctr"/>
            <a:r>
              <a:rPr lang="ko-KR" altLang="en-US" dirty="0"/>
              <a:t>스크립트를 사용해서 몬스터를 배치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BED893-D9A2-4F37-AE03-B6F109BB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51" y="1971667"/>
            <a:ext cx="9721407" cy="47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1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8258-41D8-4C23-B791-6B607F58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추가 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503FA-0A71-47F1-87E5-86CC3E87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en-US" altLang="ko-KR" dirty="0"/>
              <a:t>-&gt; </a:t>
            </a:r>
            <a:r>
              <a:rPr lang="ko-KR" altLang="en-US" dirty="0"/>
              <a:t>일정 피가 되면 특수 대사를 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Angry </a:t>
            </a:r>
            <a:r>
              <a:rPr lang="ko-KR" altLang="en-US" dirty="0"/>
              <a:t>몬스터 일정 피 아래가 되면 색변하고 공격력이 강해진다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8D32B-6A8C-49E3-BA36-BA33BCB2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893" y="3749483"/>
            <a:ext cx="2762250" cy="182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C578DB-9A46-4502-A5A7-60F2277F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85" y="3873198"/>
            <a:ext cx="285789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4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976E-6188-4630-8990-C9C3F66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추가구현 </a:t>
            </a:r>
            <a:r>
              <a:rPr lang="ko-KR" altLang="en-US" dirty="0" err="1"/>
              <a:t>보스몬스터</a:t>
            </a:r>
            <a:r>
              <a:rPr lang="en-US" altLang="ko-KR" dirty="0"/>
              <a:t>, </a:t>
            </a:r>
            <a:r>
              <a:rPr lang="ko-KR" altLang="en-US" dirty="0"/>
              <a:t>버프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62516E-D122-4A15-9AEA-EFE17B7E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6" y="2012953"/>
            <a:ext cx="4105848" cy="31722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0F7053-6226-4B0C-9B6C-BA453F29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39" y="2012953"/>
            <a:ext cx="3403886" cy="2935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F68A8D-E423-4077-9780-0F8E5574C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643" y="5102242"/>
            <a:ext cx="6928713" cy="17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6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976E-6188-4630-8990-C9C3F66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동접</a:t>
            </a:r>
            <a:r>
              <a:rPr lang="ko-KR" altLang="en-US" dirty="0"/>
              <a:t> 테스트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8C4BF13-B820-434C-B8A9-92E92A9CE6F5}"/>
              </a:ext>
            </a:extLst>
          </p:cNvPr>
          <p:cNvSpPr txBox="1">
            <a:spLocks/>
          </p:cNvSpPr>
          <p:nvPr/>
        </p:nvSpPr>
        <p:spPr>
          <a:xfrm>
            <a:off x="326898" y="1389507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CBEB9-0C9D-49DF-97CC-AC3DFE235937}"/>
              </a:ext>
            </a:extLst>
          </p:cNvPr>
          <p:cNvSpPr txBox="1"/>
          <p:nvPr/>
        </p:nvSpPr>
        <p:spPr>
          <a:xfrm>
            <a:off x="1063752" y="1732514"/>
            <a:ext cx="1094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I7-9750 6</a:t>
            </a:r>
            <a:r>
              <a:rPr lang="ko-KR" altLang="en-US" dirty="0"/>
              <a:t>코어기준 </a:t>
            </a:r>
            <a:r>
              <a:rPr lang="en-US" altLang="ko-KR" dirty="0"/>
              <a:t>880~900</a:t>
            </a:r>
            <a:r>
              <a:rPr lang="ko-KR" altLang="en-US" dirty="0"/>
              <a:t>명 정도 </a:t>
            </a:r>
            <a:r>
              <a:rPr lang="en-US" altLang="ko-KR" dirty="0"/>
              <a:t>, </a:t>
            </a:r>
            <a:r>
              <a:rPr lang="ko-KR" altLang="en-US" dirty="0" err="1"/>
              <a:t>더미클라를</a:t>
            </a:r>
            <a:r>
              <a:rPr lang="ko-KR" altLang="en-US" dirty="0"/>
              <a:t> </a:t>
            </a:r>
            <a:r>
              <a:rPr lang="ko-KR" altLang="en-US" dirty="0" err="1"/>
              <a:t>다른컴퓨터에서</a:t>
            </a:r>
            <a:r>
              <a:rPr lang="ko-KR" altLang="en-US" dirty="0"/>
              <a:t> 키면 </a:t>
            </a:r>
            <a:r>
              <a:rPr lang="en-US" altLang="ko-KR" dirty="0"/>
              <a:t>1100~1200</a:t>
            </a:r>
            <a:r>
              <a:rPr lang="ko-KR" altLang="en-US" dirty="0"/>
              <a:t>정도 </a:t>
            </a:r>
            <a:r>
              <a:rPr lang="ko-KR" altLang="en-US" dirty="0" err="1"/>
              <a:t>동접이</a:t>
            </a:r>
            <a:r>
              <a:rPr lang="ko-KR" altLang="en-US" dirty="0"/>
              <a:t>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시간이 오래 지날수록 </a:t>
            </a:r>
            <a:r>
              <a:rPr lang="ko-KR" altLang="en-US" dirty="0" err="1"/>
              <a:t>어그로몬스터에</a:t>
            </a:r>
            <a:r>
              <a:rPr lang="ko-KR" altLang="en-US" dirty="0"/>
              <a:t> 의해 죽어서 시작마을</a:t>
            </a:r>
            <a:r>
              <a:rPr lang="en-US" altLang="ko-KR" dirty="0"/>
              <a:t>(10,10)</a:t>
            </a:r>
            <a:r>
              <a:rPr lang="ko-KR" altLang="en-US" dirty="0"/>
              <a:t>에 사람이 몰린다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288B63-EC60-495E-8DC0-EE81B4993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3" y="2998851"/>
            <a:ext cx="6467475" cy="32212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1E8D8C-4F01-47F4-AA3A-8E132DDE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880" y="3110908"/>
            <a:ext cx="3832702" cy="299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976E-6188-4630-8990-C9C3F66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개발중</a:t>
            </a:r>
            <a:r>
              <a:rPr lang="ko-KR" altLang="en-US" dirty="0"/>
              <a:t> 힘들었던 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D53D8-5C70-49CC-B7C9-ACEAC8580F89}"/>
              </a:ext>
            </a:extLst>
          </p:cNvPr>
          <p:cNvSpPr txBox="1"/>
          <p:nvPr/>
        </p:nvSpPr>
        <p:spPr>
          <a:xfrm>
            <a:off x="2106592" y="2222339"/>
            <a:ext cx="8171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구조 설계 경험이 </a:t>
            </a:r>
            <a:r>
              <a:rPr lang="ko-KR" altLang="en-US" dirty="0" err="1"/>
              <a:t>적다보니</a:t>
            </a:r>
            <a:endParaRPr lang="en-US" altLang="ko-KR" dirty="0"/>
          </a:p>
          <a:p>
            <a:r>
              <a:rPr lang="ko-KR" altLang="en-US" dirty="0"/>
              <a:t>처음에 계획했던 클래스와 개발도중 </a:t>
            </a:r>
            <a:r>
              <a:rPr lang="ko-KR" altLang="en-US" dirty="0" err="1"/>
              <a:t>필요없어졌지만</a:t>
            </a:r>
            <a:r>
              <a:rPr lang="ko-KR" altLang="en-US" dirty="0"/>
              <a:t> 남아있는 클래스</a:t>
            </a:r>
            <a:r>
              <a:rPr lang="en-US" altLang="ko-KR" dirty="0"/>
              <a:t>, </a:t>
            </a:r>
            <a:r>
              <a:rPr lang="ko-KR" altLang="en-US" dirty="0"/>
              <a:t>개발도중 필요해서 새롭게 만든 클래스들을 사용하면서</a:t>
            </a:r>
            <a:r>
              <a:rPr lang="en-US" altLang="ko-KR" dirty="0"/>
              <a:t>, </a:t>
            </a:r>
            <a:r>
              <a:rPr lang="ko-KR" altLang="en-US" dirty="0"/>
              <a:t>초기화부분에서 </a:t>
            </a:r>
            <a:r>
              <a:rPr lang="ko-KR" altLang="en-US" dirty="0" err="1"/>
              <a:t>애먹었던게</a:t>
            </a:r>
            <a:r>
              <a:rPr lang="ko-KR" altLang="en-US" dirty="0"/>
              <a:t> 힘들었다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lua</a:t>
            </a:r>
            <a:r>
              <a:rPr lang="ko-KR" altLang="en-US" dirty="0"/>
              <a:t>에 대한 이해가 부족하여 단 </a:t>
            </a:r>
            <a:r>
              <a:rPr lang="ko-KR" altLang="en-US" dirty="0" err="1"/>
              <a:t>한줄로</a:t>
            </a:r>
            <a:r>
              <a:rPr lang="ko-KR" altLang="en-US" dirty="0"/>
              <a:t> 인한 코드오류를 </a:t>
            </a:r>
            <a:r>
              <a:rPr lang="en-US" altLang="ko-KR" dirty="0"/>
              <a:t>13</a:t>
            </a:r>
            <a:r>
              <a:rPr lang="ko-KR" altLang="en-US" dirty="0"/>
              <a:t>시간동안 붙잡고있었던 기억도 기억에 남는다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2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FCE2-8C5B-4194-B6F6-AEBCB544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A7722-9BEF-4C77-A28A-B14D2B9A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2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E7F24-7D1E-40F4-82D3-1098F60D3790}"/>
              </a:ext>
            </a:extLst>
          </p:cNvPr>
          <p:cNvSpPr txBox="1"/>
          <p:nvPr/>
        </p:nvSpPr>
        <p:spPr>
          <a:xfrm>
            <a:off x="851647" y="32273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기존 패킷에서 변경된 패킷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E8847-281F-4F79-9886-96B3FA6BE8B8}"/>
              </a:ext>
            </a:extLst>
          </p:cNvPr>
          <p:cNvSpPr txBox="1"/>
          <p:nvPr/>
        </p:nvSpPr>
        <p:spPr>
          <a:xfrm>
            <a:off x="1030941" y="1192306"/>
            <a:ext cx="1021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struct </a:t>
            </a:r>
            <a:r>
              <a:rPr lang="en-US" altLang="ko-KR" dirty="0" err="1"/>
              <a:t>sc_packet_put_object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unsigned char size;</a:t>
            </a:r>
          </a:p>
          <a:p>
            <a:r>
              <a:rPr lang="en-US" altLang="ko-KR" dirty="0"/>
              <a:t>	char type;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	short x, y;</a:t>
            </a:r>
          </a:p>
          <a:p>
            <a:r>
              <a:rPr lang="en-US" altLang="ko-KR" dirty="0"/>
              <a:t>	char </a:t>
            </a:r>
            <a:r>
              <a:rPr lang="en-US" altLang="ko-KR" dirty="0" err="1"/>
              <a:t>object_type</a:t>
            </a:r>
            <a:r>
              <a:rPr lang="en-US" altLang="ko-KR" dirty="0"/>
              <a:t>;					</a:t>
            </a:r>
          </a:p>
          <a:p>
            <a:r>
              <a:rPr lang="en-US" altLang="ko-KR" dirty="0"/>
              <a:t>	char	name[MAX_NAME_SIZE];</a:t>
            </a:r>
          </a:p>
          <a:p>
            <a:r>
              <a:rPr lang="en-US" altLang="ko-KR" dirty="0"/>
              <a:t>	char	</a:t>
            </a:r>
            <a:r>
              <a:rPr lang="en-US" altLang="ko-KR" dirty="0" err="1"/>
              <a:t>bufftype</a:t>
            </a:r>
            <a:r>
              <a:rPr lang="en-US" altLang="ko-KR" dirty="0"/>
              <a:t>;					--</a:t>
            </a:r>
            <a:r>
              <a:rPr lang="ko-KR" altLang="en-US" dirty="0"/>
              <a:t>플레이어에게 걸린 </a:t>
            </a:r>
            <a:r>
              <a:rPr lang="ko-KR" altLang="en-US" dirty="0" err="1"/>
              <a:t>버프상태를</a:t>
            </a:r>
            <a:r>
              <a:rPr lang="ko-KR" altLang="en-US" dirty="0"/>
              <a:t> 보내주기 위함</a:t>
            </a:r>
            <a:endParaRPr lang="en-US" altLang="ko-KR" dirty="0"/>
          </a:p>
          <a:p>
            <a:r>
              <a:rPr lang="en-US" altLang="ko-KR" dirty="0"/>
              <a:t>	char	</a:t>
            </a:r>
            <a:r>
              <a:rPr lang="en-US" altLang="ko-KR" dirty="0" err="1"/>
              <a:t>debufftype</a:t>
            </a:r>
            <a:r>
              <a:rPr lang="en-US" altLang="ko-KR" dirty="0"/>
              <a:t>;					--</a:t>
            </a:r>
            <a:r>
              <a:rPr lang="ko-KR" altLang="en-US" dirty="0"/>
              <a:t>플레이어에게 걸린 상태이상을 보내주기 위함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33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E7F24-7D1E-40F4-82D3-1098F60D3790}"/>
              </a:ext>
            </a:extLst>
          </p:cNvPr>
          <p:cNvSpPr txBox="1"/>
          <p:nvPr/>
        </p:nvSpPr>
        <p:spPr>
          <a:xfrm>
            <a:off x="1030941" y="109973"/>
            <a:ext cx="10452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새롭게 추가된 패킷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E8847-281F-4F79-9886-96B3FA6BE8B8}"/>
              </a:ext>
            </a:extLst>
          </p:cNvPr>
          <p:cNvSpPr txBox="1"/>
          <p:nvPr/>
        </p:nvSpPr>
        <p:spPr>
          <a:xfrm>
            <a:off x="1030941" y="694748"/>
            <a:ext cx="1021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struct </a:t>
            </a:r>
            <a:r>
              <a:rPr lang="en-US" altLang="ko-KR" dirty="0" err="1"/>
              <a:t>sc_packet_log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unsigned char size;</a:t>
            </a:r>
          </a:p>
          <a:p>
            <a:r>
              <a:rPr lang="en-US" altLang="ko-KR" dirty="0"/>
              <a:t>	char type;</a:t>
            </a:r>
          </a:p>
          <a:p>
            <a:r>
              <a:rPr lang="en-US" altLang="ko-KR" dirty="0"/>
              <a:t>	char message[MAX_CHAT_SIZE];</a:t>
            </a:r>
          </a:p>
          <a:p>
            <a:r>
              <a:rPr lang="en-US" altLang="ko-KR" dirty="0"/>
              <a:t>}; -- </a:t>
            </a:r>
            <a:r>
              <a:rPr lang="ko-KR" altLang="en-US" dirty="0"/>
              <a:t>클라이언트의 </a:t>
            </a:r>
            <a:r>
              <a:rPr lang="en-US" altLang="ko-KR" dirty="0" err="1"/>
              <a:t>cmd</a:t>
            </a:r>
            <a:r>
              <a:rPr lang="ko-KR" altLang="en-US" dirty="0"/>
              <a:t>창에 </a:t>
            </a:r>
            <a:r>
              <a:rPr lang="en-US" altLang="ko-KR" dirty="0"/>
              <a:t>log</a:t>
            </a:r>
            <a:r>
              <a:rPr lang="ko-KR" altLang="en-US" dirty="0"/>
              <a:t>를 </a:t>
            </a:r>
            <a:r>
              <a:rPr lang="ko-KR" altLang="en-US" dirty="0" err="1"/>
              <a:t>띄워주기위함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공격당한 데미지</a:t>
            </a:r>
            <a:r>
              <a:rPr lang="en-US" altLang="ko-KR" dirty="0"/>
              <a:t>, </a:t>
            </a:r>
            <a:r>
              <a:rPr lang="ko-KR" altLang="en-US" dirty="0" err="1"/>
              <a:t>레벨업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Struct </a:t>
            </a:r>
            <a:r>
              <a:rPr lang="en-US" altLang="ko-KR" dirty="0" err="1"/>
              <a:t>sc_packet_imgupdate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unsigned char size;</a:t>
            </a:r>
          </a:p>
          <a:p>
            <a:r>
              <a:rPr lang="en-US" altLang="ko-KR" dirty="0"/>
              <a:t>	char type;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	char </a:t>
            </a:r>
            <a:r>
              <a:rPr lang="en-US" altLang="ko-KR" dirty="0" err="1"/>
              <a:t>imgtype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}; -- (</a:t>
            </a:r>
            <a:r>
              <a:rPr lang="ko-KR" altLang="en-US" dirty="0"/>
              <a:t>오브젝트의 이미지를 새롭게 </a:t>
            </a:r>
            <a:r>
              <a:rPr lang="ko-KR" altLang="en-US" dirty="0" err="1"/>
              <a:t>그려주기</a:t>
            </a:r>
            <a:r>
              <a:rPr lang="ko-KR" altLang="en-US" dirty="0"/>
              <a:t> 위함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Struct </a:t>
            </a:r>
            <a:r>
              <a:rPr lang="en-US" altLang="ko-KR" dirty="0" err="1"/>
              <a:t>sc_packet_buffUpdate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unsigned char size;</a:t>
            </a:r>
          </a:p>
          <a:p>
            <a:r>
              <a:rPr lang="en-US" altLang="ko-KR" dirty="0"/>
              <a:t>	char type;</a:t>
            </a:r>
          </a:p>
          <a:p>
            <a:r>
              <a:rPr lang="en-US" altLang="ko-KR" dirty="0"/>
              <a:t>	int id;				-- </a:t>
            </a:r>
            <a:r>
              <a:rPr lang="ko-KR" altLang="en-US" dirty="0"/>
              <a:t>누가 버프가 갱신되어야 하는지</a:t>
            </a:r>
            <a:endParaRPr lang="en-US" altLang="ko-KR" dirty="0"/>
          </a:p>
          <a:p>
            <a:r>
              <a:rPr lang="en-US" altLang="ko-KR" dirty="0"/>
              <a:t>	char buff;			-- </a:t>
            </a:r>
            <a:r>
              <a:rPr lang="ko-KR" altLang="en-US" dirty="0"/>
              <a:t>어떤 버프인지</a:t>
            </a:r>
            <a:endParaRPr lang="en-US" altLang="ko-KR" dirty="0"/>
          </a:p>
          <a:p>
            <a:r>
              <a:rPr lang="en-US" altLang="ko-KR" dirty="0"/>
              <a:t>	char </a:t>
            </a:r>
            <a:r>
              <a:rPr lang="en-US" altLang="ko-KR" dirty="0" err="1"/>
              <a:t>debuff</a:t>
            </a:r>
            <a:r>
              <a:rPr lang="en-US" altLang="ko-KR" dirty="0"/>
              <a:t>;			-- </a:t>
            </a:r>
            <a:r>
              <a:rPr lang="ko-KR" altLang="en-US" dirty="0"/>
              <a:t>어떤 </a:t>
            </a:r>
            <a:r>
              <a:rPr lang="ko-KR" altLang="en-US" dirty="0" err="1"/>
              <a:t>디버프인지</a:t>
            </a:r>
            <a:endParaRPr lang="en-US" altLang="ko-KR" dirty="0"/>
          </a:p>
          <a:p>
            <a:r>
              <a:rPr lang="en-US" altLang="ko-KR" dirty="0"/>
              <a:t>}; --( </a:t>
            </a:r>
            <a:r>
              <a:rPr lang="ko-KR" altLang="en-US" dirty="0"/>
              <a:t>오브젝트가 걸린 버프와 </a:t>
            </a:r>
            <a:r>
              <a:rPr lang="ko-KR" altLang="en-US" dirty="0" err="1"/>
              <a:t>디버프</a:t>
            </a:r>
            <a:r>
              <a:rPr lang="ko-KR" altLang="en-US" dirty="0"/>
              <a:t> 상태를 갱신해주기 위함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31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E7F24-7D1E-40F4-82D3-1098F60D3790}"/>
              </a:ext>
            </a:extLst>
          </p:cNvPr>
          <p:cNvSpPr txBox="1"/>
          <p:nvPr/>
        </p:nvSpPr>
        <p:spPr>
          <a:xfrm>
            <a:off x="1019366" y="117336"/>
            <a:ext cx="10452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클래스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F30957-BDB6-4EE5-9C6D-31C7A63E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0" y="1065063"/>
            <a:ext cx="5846316" cy="5225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A1E01-E583-4586-8639-A7E323814202}"/>
              </a:ext>
            </a:extLst>
          </p:cNvPr>
          <p:cNvSpPr txBox="1"/>
          <p:nvPr/>
        </p:nvSpPr>
        <p:spPr>
          <a:xfrm>
            <a:off x="6898510" y="1065063"/>
            <a:ext cx="5046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: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 err="1"/>
              <a:t>좌표값을</a:t>
            </a:r>
            <a:r>
              <a:rPr lang="ko-KR" altLang="en-US" dirty="0"/>
              <a:t> 가지는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Character : </a:t>
            </a:r>
            <a:r>
              <a:rPr lang="en-US" altLang="ko-KR" dirty="0" err="1"/>
              <a:t>name,_id</a:t>
            </a:r>
            <a:r>
              <a:rPr lang="en-US" altLang="ko-KR" dirty="0"/>
              <a:t>, hp, type … </a:t>
            </a:r>
          </a:p>
          <a:p>
            <a:endParaRPr lang="en-US" altLang="ko-KR" dirty="0"/>
          </a:p>
          <a:p>
            <a:r>
              <a:rPr lang="en-US" altLang="ko-KR" dirty="0"/>
              <a:t>Player : </a:t>
            </a:r>
            <a:r>
              <a:rPr lang="en-US" altLang="ko-KR" dirty="0" err="1"/>
              <a:t>viewlist</a:t>
            </a:r>
            <a:r>
              <a:rPr lang="en-US" altLang="ko-KR" dirty="0"/>
              <a:t>, </a:t>
            </a:r>
            <a:r>
              <a:rPr lang="en-US" altLang="ko-KR" dirty="0" err="1"/>
              <a:t>socket,wsa_over_ex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 err="1"/>
              <a:t>Npc</a:t>
            </a:r>
            <a:r>
              <a:rPr lang="en-US" altLang="ko-KR" dirty="0"/>
              <a:t> : </a:t>
            </a:r>
            <a:r>
              <a:rPr lang="en-US" altLang="ko-KR" dirty="0" err="1"/>
              <a:t>lua_State</a:t>
            </a:r>
            <a:r>
              <a:rPr lang="en-US" altLang="ko-KR" dirty="0"/>
              <a:t>* L, </a:t>
            </a:r>
            <a:r>
              <a:rPr lang="en-US" altLang="ko-KR" dirty="0" err="1"/>
              <a:t>lua_lock</a:t>
            </a:r>
            <a:r>
              <a:rPr lang="en-US" altLang="ko-KR" dirty="0"/>
              <a:t>, target …</a:t>
            </a:r>
          </a:p>
          <a:p>
            <a:endParaRPr lang="en-US" altLang="ko-KR" dirty="0"/>
          </a:p>
          <a:p>
            <a:r>
              <a:rPr lang="en-US" altLang="ko-KR" dirty="0" err="1"/>
              <a:t>ScriptNpc</a:t>
            </a:r>
            <a:r>
              <a:rPr lang="en-US" altLang="ko-KR" dirty="0"/>
              <a:t> : NPC</a:t>
            </a:r>
            <a:r>
              <a:rPr lang="ko-KR" altLang="en-US" dirty="0"/>
              <a:t>와 유사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Normal,Angry,Boss,Plant</a:t>
            </a:r>
            <a:r>
              <a:rPr lang="en-US" altLang="ko-KR" dirty="0"/>
              <a:t> : </a:t>
            </a:r>
            <a:r>
              <a:rPr lang="ko-KR" altLang="en-US" dirty="0"/>
              <a:t>각각의 </a:t>
            </a:r>
            <a:r>
              <a:rPr lang="en-US" altLang="ko-KR" dirty="0" err="1"/>
              <a:t>lua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9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BD77971-D062-4022-AF1A-32E6189D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45" y="172115"/>
            <a:ext cx="8456117" cy="6265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 관리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169EAA5-F94C-4276-BE13-74290420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,NPC : array&lt;Character*, MAX_USER+MAX_NPC&gt; characters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맵 </a:t>
            </a:r>
            <a:r>
              <a:rPr lang="en-US" altLang="ko-KR" dirty="0"/>
              <a:t>: Bool </a:t>
            </a:r>
            <a:r>
              <a:rPr lang="en-US" altLang="ko-KR" dirty="0" err="1"/>
              <a:t>mMap</a:t>
            </a:r>
            <a:r>
              <a:rPr lang="en-US" altLang="ko-KR" dirty="0"/>
              <a:t>[2000][2000] map.txt</a:t>
            </a:r>
            <a:r>
              <a:rPr lang="ko-KR" altLang="en-US" dirty="0"/>
              <a:t>에서 읽어서 </a:t>
            </a:r>
            <a:r>
              <a:rPr lang="en-US" altLang="ko-KR" dirty="0"/>
              <a:t>1,0</a:t>
            </a:r>
            <a:r>
              <a:rPr lang="ko-KR" altLang="en-US" dirty="0"/>
              <a:t>으로 바꿔준다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타이머관련 </a:t>
            </a:r>
            <a:r>
              <a:rPr lang="en-US" altLang="ko-KR" dirty="0"/>
              <a:t>: </a:t>
            </a:r>
            <a:r>
              <a:rPr lang="en-US" altLang="ko-KR" dirty="0" err="1"/>
              <a:t>Concurrent_priority_queue</a:t>
            </a:r>
            <a:r>
              <a:rPr lang="en-US" altLang="ko-KR" dirty="0"/>
              <a:t>&lt;</a:t>
            </a:r>
            <a:r>
              <a:rPr lang="en-US" altLang="ko-KR" dirty="0" err="1"/>
              <a:t>Timer_Event</a:t>
            </a:r>
            <a:r>
              <a:rPr lang="en-US" altLang="ko-KR" dirty="0"/>
              <a:t>&gt; </a:t>
            </a:r>
            <a:r>
              <a:rPr lang="en-US" altLang="ko-KR" dirty="0" err="1"/>
              <a:t>timer_queue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9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C1394-7AAB-4B2E-9A53-0FD94BB0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EE1D1-7AD8-4A98-A736-CBD6D4F83A7C}"/>
              </a:ext>
            </a:extLst>
          </p:cNvPr>
          <p:cNvSpPr txBox="1"/>
          <p:nvPr/>
        </p:nvSpPr>
        <p:spPr>
          <a:xfrm>
            <a:off x="6898511" y="2384385"/>
            <a:ext cx="4085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빨간색 </a:t>
            </a:r>
            <a:r>
              <a:rPr lang="en-US" altLang="ko-KR" dirty="0"/>
              <a:t>: Plant Monster</a:t>
            </a:r>
          </a:p>
          <a:p>
            <a:endParaRPr lang="en-US" altLang="ko-KR" dirty="0"/>
          </a:p>
          <a:p>
            <a:r>
              <a:rPr lang="ko-KR" altLang="en-US" dirty="0"/>
              <a:t>초록색 </a:t>
            </a:r>
            <a:r>
              <a:rPr lang="en-US" altLang="ko-KR" dirty="0"/>
              <a:t>: Normal Monster </a:t>
            </a:r>
          </a:p>
          <a:p>
            <a:endParaRPr lang="en-US" altLang="ko-KR" dirty="0"/>
          </a:p>
          <a:p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r>
              <a:rPr lang="en-US" altLang="ko-KR" dirty="0"/>
              <a:t>: Angry Monster</a:t>
            </a:r>
          </a:p>
          <a:p>
            <a:endParaRPr lang="en-US" altLang="ko-KR" dirty="0"/>
          </a:p>
          <a:p>
            <a:r>
              <a:rPr lang="ko-KR" altLang="en-US" dirty="0"/>
              <a:t>보라색 </a:t>
            </a:r>
            <a:r>
              <a:rPr lang="en-US" altLang="ko-KR" dirty="0"/>
              <a:t>: Boss Monster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36D5FC9-88D5-439D-BD9F-3FE45B74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24" y="2093976"/>
            <a:ext cx="4480948" cy="4023709"/>
          </a:xfrm>
        </p:spPr>
      </p:pic>
    </p:spTree>
    <p:extLst>
      <p:ext uri="{BB962C8B-B14F-4D97-AF65-F5344CB8AC3E}">
        <p14:creationId xmlns:p14="http://schemas.microsoft.com/office/powerpoint/2010/main" val="81758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AD76-A2F4-4692-A884-57D78B4B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77203"/>
            <a:ext cx="10058400" cy="1609344"/>
          </a:xfrm>
        </p:spPr>
        <p:txBody>
          <a:bodyPr/>
          <a:lstStyle/>
          <a:p>
            <a:pPr algn="ctr"/>
            <a:r>
              <a:rPr lang="ko-KR" altLang="en-US" dirty="0"/>
              <a:t>몬스터</a:t>
            </a:r>
          </a:p>
        </p:txBody>
      </p:sp>
      <p:pic>
        <p:nvPicPr>
          <p:cNvPr id="5" name="내용 개체 틀 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7D2DD8B5-E076-4130-9267-C3035CB74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6" y="3428479"/>
            <a:ext cx="4054625" cy="305675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8EA950-67E1-4A1D-9B03-7C58D3464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10" y="3262556"/>
            <a:ext cx="4054625" cy="30567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B1D2CE-249E-4C0B-BD6A-85BDF7BBF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16" y="2705582"/>
            <a:ext cx="4548384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674744-EFC1-4981-B7E5-3B4A66F03E9C}"/>
              </a:ext>
            </a:extLst>
          </p:cNvPr>
          <p:cNvSpPr txBox="1"/>
          <p:nvPr/>
        </p:nvSpPr>
        <p:spPr>
          <a:xfrm>
            <a:off x="1066799" y="2536979"/>
            <a:ext cx="241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Peace Siege Monster</a:t>
            </a:r>
          </a:p>
          <a:p>
            <a:endParaRPr lang="en-US" altLang="ko-KR" dirty="0"/>
          </a:p>
          <a:p>
            <a:r>
              <a:rPr lang="en-US" altLang="ko-KR" dirty="0"/>
              <a:t>Plant , Boss </a:t>
            </a:r>
            <a:r>
              <a:rPr lang="ko-KR" altLang="en-US" dirty="0"/>
              <a:t>몬스터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0F4EF-661D-45EC-AAF9-91863DBC5C4A}"/>
              </a:ext>
            </a:extLst>
          </p:cNvPr>
          <p:cNvSpPr txBox="1"/>
          <p:nvPr/>
        </p:nvSpPr>
        <p:spPr>
          <a:xfrm>
            <a:off x="5037449" y="2616225"/>
            <a:ext cx="241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Peace Move Monster</a:t>
            </a:r>
          </a:p>
          <a:p>
            <a:r>
              <a:rPr lang="en-US" altLang="ko-KR" dirty="0"/>
              <a:t>Normal </a:t>
            </a:r>
            <a:r>
              <a:rPr lang="ko-KR" altLang="en-US" dirty="0"/>
              <a:t>몬스터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1B204-A475-4134-BFAD-197414448B5B}"/>
              </a:ext>
            </a:extLst>
          </p:cNvPr>
          <p:cNvSpPr txBox="1"/>
          <p:nvPr/>
        </p:nvSpPr>
        <p:spPr>
          <a:xfrm>
            <a:off x="8813156" y="2095848"/>
            <a:ext cx="241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Agro</a:t>
            </a:r>
            <a:r>
              <a:rPr lang="en-US" altLang="ko-KR" dirty="0"/>
              <a:t> Move Monster</a:t>
            </a:r>
          </a:p>
          <a:p>
            <a:endParaRPr lang="en-US" altLang="ko-KR" dirty="0"/>
          </a:p>
          <a:p>
            <a:r>
              <a:rPr lang="en-US" altLang="ko-KR" dirty="0"/>
              <a:t>Angry Monster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C022A-8B9A-4003-9620-B79D5890CB02}"/>
              </a:ext>
            </a:extLst>
          </p:cNvPr>
          <p:cNvSpPr txBox="1"/>
          <p:nvPr/>
        </p:nvSpPr>
        <p:spPr>
          <a:xfrm>
            <a:off x="5032871" y="6066743"/>
            <a:ext cx="634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쫒아오는</a:t>
            </a:r>
            <a:r>
              <a:rPr lang="ko-KR" altLang="en-US" dirty="0"/>
              <a:t> </a:t>
            </a:r>
            <a:r>
              <a:rPr lang="ko-KR" altLang="en-US" dirty="0" err="1"/>
              <a:t>몬스터들은</a:t>
            </a:r>
            <a:r>
              <a:rPr lang="ko-KR" altLang="en-US" dirty="0"/>
              <a:t> </a:t>
            </a:r>
            <a:r>
              <a:rPr lang="en-US" altLang="ko-KR" dirty="0"/>
              <a:t>A* </a:t>
            </a:r>
            <a:r>
              <a:rPr lang="ko-KR" altLang="en-US" dirty="0"/>
              <a:t>알고리즘을 사용하여 구현</a:t>
            </a:r>
            <a:r>
              <a:rPr lang="en-US" altLang="ko-KR" dirty="0"/>
              <a:t>. 1000</a:t>
            </a:r>
            <a:r>
              <a:rPr lang="ko-KR" altLang="en-US" dirty="0" err="1"/>
              <a:t>번정도</a:t>
            </a:r>
            <a:r>
              <a:rPr lang="ko-KR" altLang="en-US" dirty="0"/>
              <a:t> 시도하고</a:t>
            </a:r>
            <a:r>
              <a:rPr lang="en-US" altLang="ko-KR" dirty="0"/>
              <a:t>, </a:t>
            </a:r>
            <a:r>
              <a:rPr lang="ko-KR" altLang="en-US" dirty="0" err="1"/>
              <a:t>못찾으면</a:t>
            </a:r>
            <a:r>
              <a:rPr lang="ko-KR" altLang="en-US" dirty="0"/>
              <a:t> 이동실패</a:t>
            </a:r>
          </a:p>
        </p:txBody>
      </p:sp>
    </p:spTree>
    <p:extLst>
      <p:ext uri="{BB962C8B-B14F-4D97-AF65-F5344CB8AC3E}">
        <p14:creationId xmlns:p14="http://schemas.microsoft.com/office/powerpoint/2010/main" val="278615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8258-41D8-4C23-B791-6B607F58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DA943-6235-4623-948F-A80D378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20" y="1656283"/>
            <a:ext cx="8841559" cy="47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BD251-38B8-4015-A85F-66D14C95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기본구현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7A7AAD5-FBB9-4A1C-86B6-92A19F9F3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192501"/>
              </p:ext>
            </p:extLst>
          </p:nvPr>
        </p:nvGraphicFramePr>
        <p:xfrm>
          <a:off x="787078" y="2084351"/>
          <a:ext cx="5308922" cy="4092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6796">
                  <a:extLst>
                    <a:ext uri="{9D8B030D-6E8A-4147-A177-3AD203B41FA5}">
                      <a16:colId xmlns:a16="http://schemas.microsoft.com/office/drawing/2014/main" val="1373012892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32670483"/>
                    </a:ext>
                  </a:extLst>
                </a:gridCol>
              </a:tblGrid>
              <a:tr h="244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Map 2000x2000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2127646808"/>
                  </a:ext>
                </a:extLst>
              </a:tr>
              <a:tr h="364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20x20Window(</a:t>
                      </a:r>
                      <a:r>
                        <a:rPr lang="ko-KR" altLang="en-US" sz="1400" u="none" strike="noStrike">
                          <a:effectLst/>
                        </a:rPr>
                        <a:t>시야 </a:t>
                      </a:r>
                      <a:r>
                        <a:rPr lang="en-US" altLang="ko-KR" sz="1400" u="none" strike="noStrike">
                          <a:effectLst/>
                        </a:rPr>
                        <a:t>15</a:t>
                      </a:r>
                      <a:r>
                        <a:rPr lang="en-US" sz="1400" u="none" strike="noStrike">
                          <a:effectLst/>
                        </a:rPr>
                        <a:t>x15)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4151453728"/>
                  </a:ext>
                </a:extLst>
              </a:tr>
              <a:tr h="244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장애물 존재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1740907326"/>
                  </a:ext>
                </a:extLst>
              </a:tr>
              <a:tr h="244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캐릭터 </a:t>
                      </a:r>
                      <a:r>
                        <a:rPr lang="en-US" sz="1400" u="none" strike="noStrike">
                          <a:effectLst/>
                        </a:rPr>
                        <a:t>ID</a:t>
                      </a:r>
                      <a:r>
                        <a:rPr lang="ko-KR" altLang="en-US" sz="1400" u="none" strike="noStrike">
                          <a:effectLst/>
                        </a:rPr>
                        <a:t>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1136039207"/>
                  </a:ext>
                </a:extLst>
              </a:tr>
              <a:tr h="244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경험치</a:t>
                      </a:r>
                      <a:r>
                        <a:rPr lang="en-US" altLang="ko-KR" sz="1400" u="none" strike="noStrike">
                          <a:effectLst/>
                        </a:rPr>
                        <a:t>,</a:t>
                      </a:r>
                      <a:r>
                        <a:rPr lang="ko-KR" altLang="en-US" sz="1400" u="none" strike="noStrike">
                          <a:effectLst/>
                        </a:rPr>
                        <a:t>레벨</a:t>
                      </a:r>
                      <a:r>
                        <a:rPr lang="en-US" altLang="ko-KR" sz="1400" u="none" strike="noStrike">
                          <a:effectLst/>
                        </a:rPr>
                        <a:t>,</a:t>
                      </a:r>
                      <a:r>
                        <a:rPr lang="en-US" sz="1400" u="none" strike="noStrike">
                          <a:effectLst/>
                        </a:rPr>
                        <a:t>HP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681074909"/>
                  </a:ext>
                </a:extLst>
              </a:tr>
              <a:tr h="3643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경험치 </a:t>
                      </a:r>
                      <a:r>
                        <a:rPr lang="en-US" altLang="ko-KR" sz="1400" u="none" strike="noStrike">
                          <a:effectLst/>
                        </a:rPr>
                        <a:t>100,200,400 ….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2235074305"/>
                  </a:ext>
                </a:extLst>
              </a:tr>
              <a:tr h="33617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r>
                        <a:rPr lang="ko-KR" altLang="en-US" sz="1400" u="none" strike="noStrike">
                          <a:effectLst/>
                        </a:rPr>
                        <a:t>초마다 </a:t>
                      </a:r>
                      <a:r>
                        <a:rPr lang="en-US" altLang="ko-KR" sz="1400" u="none" strike="noStrike">
                          <a:effectLst/>
                        </a:rPr>
                        <a:t>10% HP</a:t>
                      </a:r>
                      <a:r>
                        <a:rPr lang="ko-KR" altLang="en-US" sz="1400" u="none" strike="noStrike">
                          <a:effectLst/>
                        </a:rPr>
                        <a:t>회복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289816328"/>
                  </a:ext>
                </a:extLst>
              </a:tr>
              <a:tr h="7232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HP 0</a:t>
                      </a:r>
                      <a:r>
                        <a:rPr lang="ko-KR" altLang="en-US" sz="1400" u="none" strike="noStrike">
                          <a:effectLst/>
                        </a:rPr>
                        <a:t>이 될시 경험치 반으로 깎고 </a:t>
                      </a:r>
                      <a:r>
                        <a:rPr lang="en-US" altLang="ko-KR" sz="1400" u="none" strike="noStrike">
                          <a:effectLst/>
                        </a:rPr>
                        <a:t>hp</a:t>
                      </a:r>
                      <a:r>
                        <a:rPr lang="ko-KR" altLang="en-US" sz="1400" u="none" strike="noStrike">
                          <a:effectLst/>
                        </a:rPr>
                        <a:t>회복돼서 초기마을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3169185914"/>
                  </a:ext>
                </a:extLst>
              </a:tr>
              <a:tr h="244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effectLst/>
                        </a:rPr>
                        <a:t>모든정보</a:t>
                      </a:r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DB</a:t>
                      </a:r>
                      <a:r>
                        <a:rPr lang="ko-KR" altLang="en-US" sz="1400" u="none" strike="noStrike" dirty="0">
                          <a:effectLst/>
                        </a:rPr>
                        <a:t>저장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4141769393"/>
                  </a:ext>
                </a:extLst>
              </a:tr>
              <a:tr h="244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HP,</a:t>
                      </a:r>
                      <a:r>
                        <a:rPr lang="ko-KR" altLang="en-US" sz="1400" u="none" strike="noStrike" dirty="0">
                          <a:effectLst/>
                        </a:rPr>
                        <a:t>레벨표시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3234104632"/>
                  </a:ext>
                </a:extLst>
              </a:tr>
              <a:tr h="2267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채팅창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1668120482"/>
                  </a:ext>
                </a:extLst>
              </a:tr>
              <a:tr h="3643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몬스터 레벨</a:t>
                      </a:r>
                      <a:r>
                        <a:rPr lang="en-US" altLang="ko-KR" sz="1400" u="none" strike="noStrike" dirty="0">
                          <a:effectLst/>
                        </a:rPr>
                        <a:t>,HP,</a:t>
                      </a:r>
                      <a:r>
                        <a:rPr lang="ko-KR" altLang="en-US" sz="1400" u="none" strike="noStrike" dirty="0">
                          <a:effectLst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1575039258"/>
                  </a:ext>
                </a:extLst>
              </a:tr>
              <a:tr h="244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종류별 다른 아이콘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8" marR="5438" marT="5438" marB="0" anchor="ctr"/>
                </a:tc>
                <a:extLst>
                  <a:ext uri="{0D108BD9-81ED-4DB2-BD59-A6C34878D82A}">
                    <a16:rowId xmlns:a16="http://schemas.microsoft.com/office/drawing/2014/main" val="399025932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0BB2EC-B3D2-47EE-98D1-E37240016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72947"/>
              </p:ext>
            </p:extLst>
          </p:nvPr>
        </p:nvGraphicFramePr>
        <p:xfrm>
          <a:off x="6261904" y="2093976"/>
          <a:ext cx="5671595" cy="4107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1755">
                  <a:extLst>
                    <a:ext uri="{9D8B030D-6E8A-4147-A177-3AD203B41FA5}">
                      <a16:colId xmlns:a16="http://schemas.microsoft.com/office/drawing/2014/main" val="3074007184"/>
                    </a:ext>
                  </a:extLst>
                </a:gridCol>
                <a:gridCol w="529840">
                  <a:extLst>
                    <a:ext uri="{9D8B030D-6E8A-4147-A177-3AD203B41FA5}">
                      <a16:colId xmlns:a16="http://schemas.microsoft.com/office/drawing/2014/main" val="586160440"/>
                    </a:ext>
                  </a:extLst>
                </a:gridCol>
              </a:tblGrid>
              <a:tr h="348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 err="1">
                          <a:effectLst/>
                        </a:rPr>
                        <a:t>Peace,Agro</a:t>
                      </a:r>
                      <a:r>
                        <a:rPr lang="en-US" altLang="ko-KR" sz="1600" u="none" strike="noStrike" dirty="0">
                          <a:effectLst/>
                        </a:rPr>
                        <a:t>,</a:t>
                      </a:r>
                      <a:r>
                        <a:rPr lang="ko-KR" altLang="en-US" sz="1600" u="none" strike="noStrike" dirty="0">
                          <a:effectLst/>
                        </a:rPr>
                        <a:t>고정</a:t>
                      </a:r>
                      <a:r>
                        <a:rPr lang="en-US" altLang="ko-KR" sz="1600" u="none" strike="noStrike" dirty="0">
                          <a:effectLst/>
                        </a:rPr>
                        <a:t>,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로밍몬스터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3670113819"/>
                  </a:ext>
                </a:extLst>
              </a:tr>
              <a:tr h="150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A*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길찾기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144011681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err="1">
                          <a:effectLst/>
                        </a:rPr>
                        <a:t>무찔렀을때</a:t>
                      </a:r>
                      <a:r>
                        <a:rPr lang="ko-KR" altLang="en-US" sz="1600" u="none" strike="noStrike" dirty="0">
                          <a:effectLst/>
                        </a:rPr>
                        <a:t> 경험치 몬스터 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타입별</a:t>
                      </a:r>
                      <a:r>
                        <a:rPr lang="ko-KR" altLang="en-US" sz="1600" u="none" strike="noStrike" dirty="0">
                          <a:effectLst/>
                        </a:rPr>
                        <a:t> 차이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532364978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</a:rPr>
                        <a:t>Die </a:t>
                      </a:r>
                      <a:r>
                        <a:rPr lang="ko-KR" altLang="en-US" sz="1600" u="none" strike="noStrike" dirty="0">
                          <a:effectLst/>
                        </a:rPr>
                        <a:t>이후 </a:t>
                      </a:r>
                      <a:r>
                        <a:rPr lang="en-US" altLang="ko-KR" sz="1600" u="none" strike="noStrike" dirty="0">
                          <a:effectLst/>
                        </a:rPr>
                        <a:t>30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초후</a:t>
                      </a:r>
                      <a:r>
                        <a:rPr lang="ko-KR" altLang="en-US" sz="1600" u="none" strike="noStrike" dirty="0">
                          <a:effectLst/>
                        </a:rPr>
                        <a:t> 부활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1613563114"/>
                  </a:ext>
                </a:extLst>
              </a:tr>
              <a:tr h="234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타겟을 계속공격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2280574253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플레이어 주위</a:t>
                      </a:r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r>
                        <a:rPr lang="ko-KR" altLang="en-US" sz="1600" u="none" strike="noStrike">
                          <a:effectLst/>
                        </a:rPr>
                        <a:t>방향 공격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1609560899"/>
                  </a:ext>
                </a:extLst>
              </a:tr>
              <a:tr h="234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공격속도 </a:t>
                      </a:r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r>
                        <a:rPr lang="ko-KR" altLang="en-US" sz="1600" u="none" strike="noStrike">
                          <a:effectLst/>
                        </a:rPr>
                        <a:t>초 한번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2064058821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메시지창에 메시지표시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3840999716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몬스터 이동 </a:t>
                      </a:r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r>
                        <a:rPr lang="ko-KR" altLang="en-US" sz="1600" u="none" strike="noStrike">
                          <a:effectLst/>
                        </a:rPr>
                        <a:t>초에 한칸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918958976"/>
                  </a:ext>
                </a:extLst>
              </a:tr>
              <a:tr h="6917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존재하지않는 </a:t>
                      </a:r>
                      <a:r>
                        <a:rPr lang="en-US" altLang="ko-KR" sz="1600" u="none" strike="noStrike" dirty="0">
                          <a:effectLst/>
                        </a:rPr>
                        <a:t>ID </a:t>
                      </a:r>
                      <a:r>
                        <a:rPr lang="en-US" altLang="ko-KR" sz="1600" u="none" strike="noStrike" dirty="0" err="1">
                          <a:effectLst/>
                        </a:rPr>
                        <a:t>db</a:t>
                      </a:r>
                      <a:r>
                        <a:rPr lang="ko-KR" altLang="en-US" sz="1600" u="none" strike="noStrike" dirty="0">
                          <a:effectLst/>
                        </a:rPr>
                        <a:t>생성</a:t>
                      </a:r>
                      <a:r>
                        <a:rPr lang="en-US" altLang="ko-KR" sz="1600" u="none" strike="noStrike" dirty="0">
                          <a:effectLst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</a:rPr>
                        <a:t>같은 아이디 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접속시</a:t>
                      </a:r>
                      <a:r>
                        <a:rPr lang="ko-KR" altLang="en-US" sz="1600" u="none" strike="noStrike" dirty="0">
                          <a:effectLst/>
                        </a:rPr>
                        <a:t> </a:t>
                      </a:r>
                      <a:r>
                        <a:rPr lang="en-US" altLang="ko-KR" sz="1600" u="none" strike="noStrike" dirty="0" err="1">
                          <a:effectLst/>
                        </a:rPr>
                        <a:t>loginFail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3622850408"/>
                  </a:ext>
                </a:extLst>
              </a:tr>
              <a:tr h="577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err="1">
                          <a:effectLst/>
                        </a:rPr>
                        <a:t>패킷조립</a:t>
                      </a:r>
                      <a:r>
                        <a:rPr lang="en-US" altLang="ko-KR" sz="1600" u="none" strike="noStrike" dirty="0">
                          <a:effectLst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</a:rPr>
                        <a:t>타이머연동</a:t>
                      </a:r>
                      <a:r>
                        <a:rPr lang="en-US" altLang="ko-KR" sz="1600" u="none" strike="noStrike" dirty="0">
                          <a:effectLst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</a:rPr>
                        <a:t>스크립트 내용 수정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96" marR="5296" marT="5296" marB="0" anchor="ctr"/>
                </a:tc>
                <a:extLst>
                  <a:ext uri="{0D108BD9-81ED-4DB2-BD59-A6C34878D82A}">
                    <a16:rowId xmlns:a16="http://schemas.microsoft.com/office/drawing/2014/main" val="346120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835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296</TotalTime>
  <Words>674</Words>
  <Application>Microsoft Office PowerPoint</Application>
  <PresentationFormat>와이드스크린</PresentationFormat>
  <Paragraphs>152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Rockwell</vt:lpstr>
      <vt:lpstr>Rockwell Condensed</vt:lpstr>
      <vt:lpstr>Wingdings</vt:lpstr>
      <vt:lpstr>목판</vt:lpstr>
      <vt:lpstr>2021 게임서버프로그래밍 텀프로젝트 </vt:lpstr>
      <vt:lpstr>PowerPoint 프레젠테이션</vt:lpstr>
      <vt:lpstr>PowerPoint 프레젠테이션</vt:lpstr>
      <vt:lpstr>PowerPoint 프레젠테이션</vt:lpstr>
      <vt:lpstr>자료 관리</vt:lpstr>
      <vt:lpstr>맵</vt:lpstr>
      <vt:lpstr>몬스터</vt:lpstr>
      <vt:lpstr>UI</vt:lpstr>
      <vt:lpstr>기본구현</vt:lpstr>
      <vt:lpstr>패킷조립, 타이머스레드</vt:lpstr>
      <vt:lpstr>몬스터 lua 구조 </vt:lpstr>
      <vt:lpstr>추가구현</vt:lpstr>
      <vt:lpstr>추가 구현 내용</vt:lpstr>
      <vt:lpstr>추가 구현 내용</vt:lpstr>
      <vt:lpstr>추가구현 보스몬스터, 버프</vt:lpstr>
      <vt:lpstr>동접 테스트</vt:lpstr>
      <vt:lpstr>개발중 힘들었던 점 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이수민(2017182030)</dc:creator>
  <cp:lastModifiedBy>이수민(2017182030)</cp:lastModifiedBy>
  <cp:revision>34</cp:revision>
  <dcterms:created xsi:type="dcterms:W3CDTF">2021-12-09T20:48:20Z</dcterms:created>
  <dcterms:modified xsi:type="dcterms:W3CDTF">2021-12-10T06:08:26Z</dcterms:modified>
</cp:coreProperties>
</file>