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59" r:id="rId10"/>
    <p:sldId id="267" r:id="rId11"/>
    <p:sldId id="268" r:id="rId12"/>
    <p:sldId id="271" r:id="rId13"/>
    <p:sldId id="269" r:id="rId14"/>
    <p:sldId id="270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2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7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9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2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7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1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F980-921F-4D64-844A-9E9722308F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7FF8-F758-4F9C-B5B3-E080B8939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Canny edge detection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4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Tutorial </a:t>
            </a:r>
            <a:r>
              <a:rPr lang="ko-KR" altLang="en-US" dirty="0" smtClean="0"/>
              <a:t>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11039"/>
            <a:ext cx="7886700" cy="166592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anny Edge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3" y="1577848"/>
            <a:ext cx="6958584" cy="23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6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81" y="1690689"/>
            <a:ext cx="5673965" cy="49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2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실행시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36" y="1608881"/>
            <a:ext cx="4141517" cy="50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1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05" y="369332"/>
            <a:ext cx="2880000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0" y="369332"/>
            <a:ext cx="2880000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6494" y="0"/>
            <a:ext cx="205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Bilateral + canny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64841" y="1809332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Th1 : 20</a:t>
            </a:r>
          </a:p>
          <a:p>
            <a:r>
              <a:rPr lang="en-US" altLang="ko-KR" b="1" dirty="0" smtClean="0"/>
              <a:t>Th2 : 100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0" y="3391859"/>
            <a:ext cx="2963269" cy="29632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04" y="3391858"/>
            <a:ext cx="2963269" cy="29632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53745" y="3703782"/>
            <a:ext cx="169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 </a:t>
            </a:r>
            <a:r>
              <a:rPr lang="en-US" altLang="ko-KR" dirty="0" err="1" smtClean="0"/>
              <a:t>resolutio</a:t>
            </a:r>
            <a:r>
              <a:rPr lang="ko-KR" altLang="en-US" dirty="0" smtClean="0"/>
              <a:t>도 중요한 듯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Distortion</a:t>
            </a:r>
            <a:r>
              <a:rPr lang="ko-KR" altLang="en-US" dirty="0" smtClean="0"/>
              <a:t>이 있을 수도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7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2264489" y="723486"/>
            <a:ext cx="5780314" cy="5760000"/>
            <a:chOff x="185928" y="-690079"/>
            <a:chExt cx="7805928" cy="77784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6" y="3278417"/>
              <a:ext cx="3810000" cy="381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28" y="3278417"/>
              <a:ext cx="3810000" cy="381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6" y="-690079"/>
              <a:ext cx="3810000" cy="381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28" y="-690079"/>
              <a:ext cx="3810000" cy="38100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98203" y="1867272"/>
            <a:ext cx="7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38/98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077" y="3773657"/>
            <a:ext cx="10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 / 165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203" y="11430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Th1, th2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1920" y="21336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Canny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69280" y="274320"/>
            <a:ext cx="194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Bilateral + canny</a:t>
            </a:r>
            <a:endParaRPr lang="ko-KR" altLang="en-US" dirty="0"/>
          </a:p>
        </p:txBody>
      </p:sp>
      <p:pic>
        <p:nvPicPr>
          <p:cNvPr id="6148" name="Picture 4" descr="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6234"/>
            <a:ext cx="2195649" cy="167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5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Gaussian filter – high frequency </a:t>
            </a:r>
            <a:r>
              <a:rPr lang="en-US" altLang="ko-KR" dirty="0" err="1" smtClean="0"/>
              <a:t>featur</a:t>
            </a:r>
            <a:r>
              <a:rPr lang="ko-KR" altLang="en-US" dirty="0" smtClean="0"/>
              <a:t>없앰 </a:t>
            </a:r>
            <a:r>
              <a:rPr lang="en-US" altLang="ko-KR" dirty="0" smtClean="0"/>
              <a:t>-&gt; edge</a:t>
            </a:r>
            <a:r>
              <a:rPr lang="ko-KR" altLang="en-US" dirty="0" smtClean="0"/>
              <a:t>가 없어질 수도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err="1" smtClean="0"/>
              <a:t>threshod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하게 적용되기 어려움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어떻게 </a:t>
            </a:r>
            <a:r>
              <a:rPr lang="en-US" altLang="ko-KR" dirty="0" smtClean="0"/>
              <a:t>improve</a:t>
            </a:r>
            <a:r>
              <a:rPr lang="ko-KR" altLang="en-US" dirty="0" smtClean="0"/>
              <a:t>했다고 하는데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en-US" altLang="ko-KR" dirty="0" smtClean="0"/>
              <a:t>https://en.wikipedia.org/wiki/Canny_edge_detector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65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detection </a:t>
            </a:r>
            <a:r>
              <a:rPr lang="ko-KR" altLang="en-US" dirty="0" smtClean="0"/>
              <a:t>목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91583"/>
            <a:ext cx="7886700" cy="1885379"/>
          </a:xfrm>
        </p:spPr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에서 중요 정보 뽑아내기</a:t>
            </a:r>
            <a:endParaRPr lang="en-US" altLang="ko-KR" dirty="0"/>
          </a:p>
          <a:p>
            <a:r>
              <a:rPr lang="en-US" altLang="ko-KR" dirty="0" smtClean="0"/>
              <a:t>Boundary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뽑아냄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부분은 제거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이후 처리시 편리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30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Canny edge detection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Noise reduction</a:t>
            </a:r>
          </a:p>
          <a:p>
            <a:pPr lvl="1"/>
            <a:r>
              <a:rPr lang="en-US" altLang="ko-KR" dirty="0" smtClean="0"/>
              <a:t>5 by 5 Gaussian filter</a:t>
            </a:r>
          </a:p>
          <a:p>
            <a:pPr lvl="1"/>
            <a:r>
              <a:rPr lang="ko-KR" altLang="en-US" dirty="0" smtClean="0"/>
              <a:t>이후 </a:t>
            </a:r>
            <a:r>
              <a:rPr lang="en-US" altLang="ko-KR" dirty="0" err="1" smtClean="0"/>
              <a:t>sobel</a:t>
            </a:r>
            <a:r>
              <a:rPr lang="en-US" altLang="ko-KR" dirty="0" smtClean="0"/>
              <a:t> kernel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가 잡히지 않도록 </a:t>
            </a:r>
            <a:endParaRPr lang="en-US" altLang="ko-KR" dirty="0"/>
          </a:p>
          <a:p>
            <a:r>
              <a:rPr lang="en-US" altLang="ko-KR" dirty="0" smtClean="0"/>
              <a:t>Intensity gradient </a:t>
            </a:r>
          </a:p>
          <a:p>
            <a:pPr lvl="1"/>
            <a:r>
              <a:rPr lang="en-US" altLang="ko-KR" dirty="0" smtClean="0"/>
              <a:t>Sobel kernel</a:t>
            </a:r>
          </a:p>
          <a:p>
            <a:pPr lvl="1"/>
            <a:r>
              <a:rPr lang="ko-KR" altLang="en-US" dirty="0" smtClean="0"/>
              <a:t>갑작스러운 변화가 있는 부분을 </a:t>
            </a:r>
            <a:r>
              <a:rPr lang="en-US" altLang="ko-KR" dirty="0" smtClean="0"/>
              <a:t>marking</a:t>
            </a:r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방향 </a:t>
            </a:r>
            <a:r>
              <a:rPr lang="en-US" altLang="ko-KR" dirty="0" smtClean="0"/>
              <a:t>y</a:t>
            </a:r>
            <a:r>
              <a:rPr lang="ko-KR" altLang="en-US" dirty="0" smtClean="0"/>
              <a:t>방향 적용 후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각도 구함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Non-maximum suppression (edge thinning)</a:t>
            </a:r>
          </a:p>
          <a:p>
            <a:pPr lvl="1"/>
            <a:r>
              <a:rPr lang="en-US" altLang="ko-KR" dirty="0" smtClean="0"/>
              <a:t>Edge </a:t>
            </a:r>
            <a:r>
              <a:rPr lang="ko-KR" altLang="en-US" dirty="0" smtClean="0"/>
              <a:t>근처에서 최대값만 남김</a:t>
            </a:r>
            <a:endParaRPr lang="en-US" altLang="ko-KR" dirty="0"/>
          </a:p>
          <a:p>
            <a:r>
              <a:rPr lang="en-US" altLang="ko-KR" dirty="0" smtClean="0"/>
              <a:t>Hysteresis </a:t>
            </a:r>
            <a:r>
              <a:rPr lang="en-US" altLang="ko-KR" dirty="0" err="1" smtClean="0"/>
              <a:t>thresholding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연결된 부분을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로 인식</a:t>
            </a:r>
            <a:endParaRPr lang="en-US" altLang="ko-KR" dirty="0" smtClean="0"/>
          </a:p>
        </p:txBody>
      </p:sp>
      <p:pic>
        <p:nvPicPr>
          <p:cNvPr id="1026" name="Picture 2" descr="https://www.embedded-vision.com/sites/default/files/technical-articles/FindingEdgesInImagesEmbeddedCom/Figur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55" y="1027907"/>
            <a:ext cx="2596619" cy="405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0" y="6119336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https://www.embedded-vision.com/platinum-members/bdti/embedded-vision-training/documents/pages/building-machines-see-finding-edges-i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3785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Larger the size</a:t>
            </a:r>
          </a:p>
          <a:p>
            <a:pPr lvl="1"/>
            <a:r>
              <a:rPr lang="en-US" altLang="ko-KR" dirty="0" smtClean="0"/>
              <a:t>lower the detector’s sensitivity to noise</a:t>
            </a:r>
          </a:p>
          <a:p>
            <a:pPr lvl="1"/>
            <a:r>
              <a:rPr lang="en-US" altLang="ko-KR" dirty="0" smtClean="0"/>
              <a:t>Localization error increase</a:t>
            </a:r>
          </a:p>
          <a:p>
            <a:pPr lvl="1"/>
            <a:r>
              <a:rPr lang="en-US" altLang="ko-KR" dirty="0" smtClean="0"/>
              <a:t>5 by 5 is good size for most case?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73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Intensity gradient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28032"/>
            <a:ext cx="7886700" cy="1348930"/>
          </a:xfrm>
        </p:spPr>
        <p:txBody>
          <a:bodyPr/>
          <a:lstStyle/>
          <a:p>
            <a:r>
              <a:rPr lang="en-US" altLang="ko-KR" dirty="0" smtClean="0"/>
              <a:t>Sobel filter -&gt; first derivative in 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수평 방향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https://www.embedded-vision.com/sites/default/files/technical-articles/FindingEdgesInImagesEmbeddedCom/Figure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8174"/>
            <a:ext cx="2717336" cy="10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mbedded-vision.com/sites/default/files/technical-articles/FindingEdgesInImagesEmbeddedCom/Figur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20" y="1899085"/>
            <a:ext cx="2717336" cy="10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embedded-vision.com/sites/default/files/technical-articles/FindingEdgesInImagesEmbeddedCom/Figur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20" y="3368231"/>
            <a:ext cx="2717336" cy="10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embedded-vision.com/sites/default/files/technical-articles/FindingEdgesInImagesEmbeddedCom/Figure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64" y="2755310"/>
            <a:ext cx="2717336" cy="10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2835906" y="2688174"/>
            <a:ext cx="514409" cy="108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4204" y="23447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sobel</a:t>
            </a:r>
            <a:endParaRPr lang="ko-KR" altLang="en-US" b="1" dirty="0"/>
          </a:p>
        </p:txBody>
      </p:sp>
      <p:sp>
        <p:nvSpPr>
          <p:cNvPr id="16" name="오른쪽 화살표 15"/>
          <p:cNvSpPr/>
          <p:nvPr/>
        </p:nvSpPr>
        <p:spPr>
          <a:xfrm>
            <a:off x="6043200" y="2696948"/>
            <a:ext cx="514409" cy="108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8" name="Picture 10" descr="https://www.embedded-vision.com/sites/default/files/technical-articles/FindingEdgesInImagesEmbeddedCom/Figure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04" y="180089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Non-maximum suppression ( edge thinning)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48863"/>
            <a:ext cx="7886700" cy="14586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Gradient </a:t>
            </a:r>
            <a:r>
              <a:rPr lang="ko-KR" altLang="en-US" dirty="0" smtClean="0"/>
              <a:t>방향의 다른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과 비교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최대인지 확인</a:t>
            </a:r>
            <a:endParaRPr lang="en-US" altLang="ko-KR" dirty="0" smtClean="0"/>
          </a:p>
          <a:p>
            <a:r>
              <a:rPr lang="ko-KR" altLang="en-US" dirty="0" smtClean="0"/>
              <a:t>최대이면 놔둠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ko-KR" altLang="en-US" dirty="0" smtClean="0"/>
              <a:t>모든 방향을 </a:t>
            </a:r>
            <a:r>
              <a:rPr lang="en-US" altLang="ko-KR" dirty="0" smtClean="0"/>
              <a:t>check</a:t>
            </a:r>
            <a:r>
              <a:rPr lang="ko-KR" altLang="en-US" dirty="0" smtClean="0"/>
              <a:t>할 필요 없이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방향의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만 보면 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 descr="https://www.embedded-vision.com/sites/default/files/technical-articles/FindingEdgesInImagesEmbeddedCom/Figur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059239"/>
            <a:ext cx="4299331" cy="25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mbedded-vision.com/sites/default/files/technical-articles/FindingEdgesInImagesEmbeddedCom/Figur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5" y="1820364"/>
            <a:ext cx="4689475" cy="27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3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hysteresis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91583"/>
            <a:ext cx="7886700" cy="1885379"/>
          </a:xfrm>
        </p:spPr>
        <p:txBody>
          <a:bodyPr/>
          <a:lstStyle/>
          <a:p>
            <a:r>
              <a:rPr lang="ko-KR" altLang="en-US" dirty="0" smtClean="0"/>
              <a:t>높은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를 넘으면 무조건 </a:t>
            </a:r>
            <a:r>
              <a:rPr lang="en-US" altLang="ko-KR" dirty="0" smtClean="0"/>
              <a:t>edge</a:t>
            </a:r>
          </a:p>
          <a:p>
            <a:r>
              <a:rPr lang="ko-KR" altLang="en-US" dirty="0" smtClean="0"/>
              <a:t>낮은 </a:t>
            </a:r>
            <a:r>
              <a:rPr lang="en-US" altLang="ko-KR" dirty="0" smtClean="0"/>
              <a:t>threshold</a:t>
            </a:r>
            <a:r>
              <a:rPr lang="ko-KR" altLang="en-US" dirty="0"/>
              <a:t> </a:t>
            </a:r>
            <a:r>
              <a:rPr lang="ko-KR" altLang="en-US" dirty="0" smtClean="0"/>
              <a:t>아래는 무조건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r>
              <a:rPr lang="ko-KR" altLang="en-US" dirty="0" smtClean="0"/>
              <a:t>중간에 있는 경우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와 연결된 경우 </a:t>
            </a:r>
            <a:r>
              <a:rPr lang="en-US" altLang="ko-KR" dirty="0" smtClean="0"/>
              <a:t>edge, </a:t>
            </a:r>
            <a:r>
              <a:rPr lang="ko-KR" altLang="en-US" dirty="0" smtClean="0"/>
              <a:t>아니면 아님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 descr="Hysteresis Thresh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47" y="1596580"/>
            <a:ext cx="42862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0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Gaussian filter size</a:t>
            </a:r>
          </a:p>
          <a:p>
            <a:pPr lvl="1"/>
            <a:r>
              <a:rPr lang="en-US" altLang="ko-KR" dirty="0" smtClean="0"/>
              <a:t>Noise </a:t>
            </a:r>
            <a:r>
              <a:rPr lang="ko-KR" altLang="en-US" dirty="0" smtClean="0"/>
              <a:t>제거 </a:t>
            </a:r>
            <a:r>
              <a:rPr lang="en-US" altLang="ko-KR" dirty="0" smtClean="0"/>
              <a:t>/ edge </a:t>
            </a:r>
            <a:r>
              <a:rPr lang="ko-KR" altLang="en-US" dirty="0" smtClean="0"/>
              <a:t>없어짐</a:t>
            </a:r>
            <a:endParaRPr lang="en-US" altLang="ko-KR" dirty="0" smtClean="0"/>
          </a:p>
          <a:p>
            <a:r>
              <a:rPr lang="en-US" altLang="ko-KR" dirty="0" smtClean="0"/>
              <a:t>Sobel filter aperture size</a:t>
            </a:r>
          </a:p>
          <a:p>
            <a:pPr lvl="1"/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ko-KR" altLang="en-US" dirty="0" smtClean="0"/>
              <a:t>바꿔도 별 영향이 안보임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Thresholds</a:t>
            </a:r>
          </a:p>
          <a:p>
            <a:pPr lvl="1"/>
            <a:r>
              <a:rPr lang="ko-KR" altLang="en-US" dirty="0" smtClean="0"/>
              <a:t>필요 없는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나옴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중요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사라짐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50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406774"/>
            <a:ext cx="5667375" cy="2905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cv2.Canny(image, threshold1, threshold2, </a:t>
            </a:r>
            <a:r>
              <a:rPr lang="en-US" altLang="ko-KR" dirty="0" err="1" smtClean="0"/>
              <a:t>aperture_size</a:t>
            </a:r>
            <a:r>
              <a:rPr lang="en-US" altLang="ko-KR" dirty="0" smtClean="0"/>
              <a:t> = 3)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Aperture_size</a:t>
            </a:r>
            <a:r>
              <a:rPr lang="en-US" altLang="ko-KR" dirty="0" smtClean="0"/>
              <a:t>  : aperture size for Sobel operator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293</Words>
  <Application>Microsoft Office PowerPoint</Application>
  <PresentationFormat>화면 슬라이드 쇼(4:3)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Canny edge detection</vt:lpstr>
      <vt:lpstr>edge detection 목적</vt:lpstr>
      <vt:lpstr>Canny edge detection 과정</vt:lpstr>
      <vt:lpstr>Gaussian filter</vt:lpstr>
      <vt:lpstr>Intensity gradient</vt:lpstr>
      <vt:lpstr>Non-maximum suppression ( edge thinning)</vt:lpstr>
      <vt:lpstr>hysteresis</vt:lpstr>
      <vt:lpstr>Parameters</vt:lpstr>
      <vt:lpstr>Code </vt:lpstr>
      <vt:lpstr>Tutorial 결과 </vt:lpstr>
      <vt:lpstr>테스트 code</vt:lpstr>
      <vt:lpstr>실행시 화면</vt:lpstr>
      <vt:lpstr>PowerPoint 프레젠테이션</vt:lpstr>
      <vt:lpstr>PowerPoint 프레젠테이션</vt:lpstr>
      <vt:lpstr>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</dc:title>
  <dc:creator>jiyoung yun</dc:creator>
  <cp:lastModifiedBy>jiyoung yun</cp:lastModifiedBy>
  <cp:revision>10</cp:revision>
  <dcterms:created xsi:type="dcterms:W3CDTF">2018-07-18T13:18:32Z</dcterms:created>
  <dcterms:modified xsi:type="dcterms:W3CDTF">2018-07-18T14:53:23Z</dcterms:modified>
</cp:coreProperties>
</file>