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59" r:id="rId5"/>
    <p:sldId id="263" r:id="rId6"/>
    <p:sldId id="264" r:id="rId7"/>
    <p:sldId id="265" r:id="rId8"/>
    <p:sldId id="266" r:id="rId9"/>
    <p:sldId id="274" r:id="rId10"/>
    <p:sldId id="260" r:id="rId11"/>
    <p:sldId id="267" r:id="rId12"/>
    <p:sldId id="270" r:id="rId13"/>
    <p:sldId id="271" r:id="rId14"/>
    <p:sldId id="272" r:id="rId15"/>
    <p:sldId id="273" r:id="rId16"/>
    <p:sldId id="275" r:id="rId17"/>
    <p:sldId id="27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13069-5E66-4DFB-94FF-1B6650ED4A73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4C9A6-84D2-4C46-A828-6F2BC1C16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2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4C9A6-84D2-4C46-A828-6F2BC1C16D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17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6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3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1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35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95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8BE5-4E1C-4431-B9DF-78B4BF3E07C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52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58BE5-4E1C-4431-B9DF-78B4BF3E07C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AE6EB-BA19-48E7-84F2-EC052EEA3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5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thresholding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6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Adaptive </a:t>
            </a:r>
            <a:r>
              <a:rPr lang="en-US" altLang="ko-KR" dirty="0" err="1" smtClean="0"/>
              <a:t>thresholding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smtClean="0"/>
              <a:t>Cv2.AdaptiveThreshold(</a:t>
            </a:r>
            <a:r>
              <a:rPr lang="en-US" altLang="ko-KR" sz="1500" dirty="0" err="1" smtClean="0"/>
              <a:t>src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maxValue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adaptive_method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thresholdType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blockSize</a:t>
            </a:r>
            <a:r>
              <a:rPr lang="en-US" altLang="ko-KR" sz="1500" dirty="0" smtClean="0"/>
              <a:t> = 3, c[, </a:t>
            </a:r>
            <a:r>
              <a:rPr lang="en-US" altLang="ko-KR" sz="1500" dirty="0" err="1" smtClean="0"/>
              <a:t>dst</a:t>
            </a:r>
            <a:r>
              <a:rPr lang="en-US" altLang="ko-KR" sz="1500" dirty="0" smtClean="0"/>
              <a:t>])</a:t>
            </a:r>
          </a:p>
          <a:p>
            <a:pPr lvl="1"/>
            <a:r>
              <a:rPr lang="en-US" altLang="ko-KR" sz="1500" dirty="0" err="1" smtClean="0"/>
              <a:t>Src</a:t>
            </a:r>
            <a:r>
              <a:rPr lang="en-US" altLang="ko-KR" sz="1500" dirty="0" smtClean="0"/>
              <a:t> : 8 bit single channel image</a:t>
            </a:r>
          </a:p>
          <a:p>
            <a:pPr lvl="1"/>
            <a:r>
              <a:rPr lang="en-US" altLang="ko-KR" sz="1500" dirty="0" smtClean="0"/>
              <a:t>Adaptive method</a:t>
            </a:r>
          </a:p>
          <a:p>
            <a:pPr lvl="2"/>
            <a:r>
              <a:rPr lang="en-US" altLang="ko-KR" sz="1500" dirty="0" smtClean="0"/>
              <a:t>MEAN_C  : Threshold value = mean of </a:t>
            </a:r>
            <a:r>
              <a:rPr lang="en-US" altLang="ko-KR" sz="1500" dirty="0" err="1" smtClean="0"/>
              <a:t>blocksize</a:t>
            </a:r>
            <a:r>
              <a:rPr lang="en-US" altLang="ko-KR" sz="1500" dirty="0" smtClean="0"/>
              <a:t> * block size of </a:t>
            </a:r>
            <a:r>
              <a:rPr lang="en-US" altLang="ko-KR" sz="1500" dirty="0" err="1" smtClean="0"/>
              <a:t>neighbore</a:t>
            </a:r>
            <a:endParaRPr lang="en-US" altLang="ko-KR" sz="1500" dirty="0" smtClean="0"/>
          </a:p>
          <a:p>
            <a:pPr lvl="2"/>
            <a:r>
              <a:rPr lang="en-US" altLang="ko-KR" sz="1500" dirty="0" err="1" smtClean="0"/>
              <a:t>Gaussian_C</a:t>
            </a:r>
            <a:r>
              <a:rPr lang="en-US" altLang="ko-KR" sz="1500" dirty="0" smtClean="0"/>
              <a:t> : threshold value : weighted sum (cross-correlation with a Gaussian window ) . Default </a:t>
            </a:r>
            <a:r>
              <a:rPr lang="en-US" altLang="ko-KR" sz="1500" dirty="0" err="1" smtClean="0"/>
              <a:t>sigmal</a:t>
            </a:r>
            <a:r>
              <a:rPr lang="en-US" altLang="ko-KR" sz="1500" dirty="0" smtClean="0"/>
              <a:t> is used for specified </a:t>
            </a:r>
            <a:r>
              <a:rPr lang="en-US" altLang="ko-KR" sz="1500" dirty="0" err="1" smtClean="0"/>
              <a:t>blockSize</a:t>
            </a:r>
            <a:r>
              <a:rPr lang="en-US" altLang="ko-KR" sz="1500" dirty="0" smtClean="0"/>
              <a:t>. Sigma = 0.3 * ((ksize-1) * 0.5-1) + 0.8, </a:t>
            </a:r>
            <a:r>
              <a:rPr lang="en-US" altLang="ko-KR" sz="1500" dirty="0" err="1" smtClean="0"/>
              <a:t>ksize</a:t>
            </a:r>
            <a:r>
              <a:rPr lang="en-US" altLang="ko-KR" sz="1500" dirty="0" smtClean="0"/>
              <a:t> = odd</a:t>
            </a:r>
          </a:p>
          <a:p>
            <a:pPr lvl="2"/>
            <a:endParaRPr lang="en-US" altLang="ko-KR" sz="1500" dirty="0"/>
          </a:p>
          <a:p>
            <a:pPr lvl="1"/>
            <a:r>
              <a:rPr lang="en-US" altLang="ko-KR" sz="1900" dirty="0" smtClean="0"/>
              <a:t>C : constant subtracted from the mean or weighted mean</a:t>
            </a:r>
          </a:p>
          <a:p>
            <a:pPr lvl="1"/>
            <a:endParaRPr lang="en-US" altLang="ko-KR" sz="1500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7331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Otsu’s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To find a threshold value t which minimizes the </a:t>
            </a:r>
            <a:r>
              <a:rPr lang="en-US" altLang="ko-KR" b="1" dirty="0" smtClean="0"/>
              <a:t>weighted within-class variance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dirty="0" smtClean="0"/>
              <a:t>Histogram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plot</a:t>
            </a:r>
          </a:p>
          <a:p>
            <a:r>
              <a:rPr lang="en-US" altLang="ko-KR" dirty="0" smtClean="0"/>
              <a:t>Threshold 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부분으로 나눔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각 부분의 분산이 최소가 되는 </a:t>
            </a:r>
            <a:r>
              <a:rPr lang="en-US" altLang="ko-KR" dirty="0" smtClean="0"/>
              <a:t>threshold </a:t>
            </a:r>
            <a:r>
              <a:rPr lang="ko-KR" altLang="en-US" dirty="0" smtClean="0"/>
              <a:t>찾음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1504823" y="2447084"/>
            <a:ext cx="5771929" cy="2401284"/>
            <a:chOff x="1456055" y="2865040"/>
            <a:chExt cx="5771929" cy="2401284"/>
          </a:xfrm>
        </p:grpSpPr>
        <p:pic>
          <p:nvPicPr>
            <p:cNvPr id="4100" name="Picture 4" descr="q_1(t) = \sum_{i=1}^{t} P(i) \quad \&amp; \quad q_1(t) = \sum_{i=t+1}^{I} P(i)&#10;&#10;\mu_1(t) = \sum_{i=1}^{t} \frac{iP(i)}{q_1(t)} \quad \&amp; \quad \mu_2(t) = \sum_{i=t+1}^{I} \frac{iP(i)}{q_2(t)}&#10;&#10;\sigma_1^2(t) = \sum_{i=1}^{t} [i-\mu_1(t)]^2 \frac{P(i)}{q_1(t)} \quad \&amp; \quad \sigma_2^2(t) = \sum_{i=t+1}^{I} [i-\mu_1(t)]^2 \frac{P(i)}{q_2(t)}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19" y="3532773"/>
              <a:ext cx="4591050" cy="1733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\sigma_w^2(t) = q_1(t)\sigma_1^2(t)+q_2(t)\sigma_2^2(t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055" y="2865040"/>
              <a:ext cx="5771929" cy="544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432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75" y="2362994"/>
            <a:ext cx="4088548" cy="3072606"/>
          </a:xfrm>
        </p:spPr>
      </p:pic>
    </p:spTree>
    <p:extLst>
      <p:ext uri="{BB962C8B-B14F-4D97-AF65-F5344CB8AC3E}">
        <p14:creationId xmlns:p14="http://schemas.microsoft.com/office/powerpoint/2010/main" val="3312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Cv2.threshold(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threshold, </a:t>
            </a:r>
            <a:r>
              <a:rPr lang="en-US" altLang="ko-KR" dirty="0" err="1" smtClean="0"/>
              <a:t>maxvalue</a:t>
            </a:r>
            <a:r>
              <a:rPr lang="en-US" altLang="ko-KR" dirty="0" smtClean="0"/>
              <a:t>, cv2.THRESH_BINARY + cv2.THRESH_OTSU)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22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</a:t>
            </a:r>
            <a:r>
              <a:rPr lang="ko-KR" altLang="en-US" dirty="0" smtClean="0"/>
              <a:t>에 적용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56963"/>
            <a:ext cx="809239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7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hysterysis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주변 상황을 고려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Canny edge </a:t>
            </a:r>
            <a:r>
              <a:rPr lang="en-US" altLang="ko-KR" dirty="0" err="1" smtClean="0"/>
              <a:t>detectio</a:t>
            </a:r>
            <a:r>
              <a:rPr lang="ko-KR" altLang="en-US" dirty="0" smtClean="0"/>
              <a:t>과 연관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High threshold, low threshold</a:t>
            </a:r>
            <a:r>
              <a:rPr lang="ko-KR" altLang="en-US" dirty="0" smtClean="0"/>
              <a:t>가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High threshold</a:t>
            </a:r>
            <a:r>
              <a:rPr lang="ko-KR" altLang="en-US" dirty="0" smtClean="0"/>
              <a:t>를 넘으면</a:t>
            </a:r>
            <a:r>
              <a:rPr lang="en-US" altLang="ko-KR" dirty="0"/>
              <a:t> </a:t>
            </a:r>
            <a:r>
              <a:rPr lang="en-US" altLang="ko-KR" dirty="0" smtClean="0"/>
              <a:t>edge</a:t>
            </a:r>
          </a:p>
          <a:p>
            <a:pPr lvl="1"/>
            <a:r>
              <a:rPr lang="en-US" altLang="ko-KR" dirty="0" smtClean="0"/>
              <a:t>Low threshold </a:t>
            </a:r>
            <a:r>
              <a:rPr lang="ko-KR" altLang="en-US" dirty="0" err="1" smtClean="0"/>
              <a:t>아래면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중간에 있을 경우 주변에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있으면 </a:t>
            </a:r>
            <a:r>
              <a:rPr lang="en-US" altLang="ko-KR" dirty="0" smtClean="0"/>
              <a:t>edge, </a:t>
            </a:r>
            <a:r>
              <a:rPr lang="ko-KR" altLang="en-US" dirty="0" smtClean="0"/>
              <a:t>아니면 아님</a:t>
            </a:r>
            <a:r>
              <a:rPr lang="en-US" altLang="ko-KR" dirty="0" smtClean="0"/>
              <a:t>.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03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10035" y="1413164"/>
            <a:ext cx="2639375" cy="5273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Local threshold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en-US" altLang="ko-KR" dirty="0" err="1" smtClean="0"/>
              <a:t>otsu</a:t>
            </a:r>
            <a:r>
              <a:rPr lang="ko-KR" altLang="en-US" dirty="0" smtClean="0"/>
              <a:t>로 계산</a:t>
            </a:r>
            <a:endParaRPr lang="en-US" altLang="ko-KR" dirty="0" smtClean="0"/>
          </a:p>
          <a:p>
            <a:r>
              <a:rPr lang="en-US" altLang="ko-KR" dirty="0" smtClean="0"/>
              <a:t>Block size </a:t>
            </a:r>
            <a:r>
              <a:rPr lang="en-US" altLang="ko-KR" smtClean="0"/>
              <a:t>= 51</a:t>
            </a:r>
            <a:endParaRPr lang="en-US" altLang="ko-KR" dirty="0" smtClean="0"/>
          </a:p>
          <a:p>
            <a:r>
              <a:rPr lang="en-US" altLang="ko-KR" dirty="0" smtClean="0"/>
              <a:t>Padding = 100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4" y="1514619"/>
            <a:ext cx="6070856" cy="44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1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2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thresholding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42691"/>
            <a:ext cx="7886700" cy="1734272"/>
          </a:xfrm>
        </p:spPr>
        <p:txBody>
          <a:bodyPr/>
          <a:lstStyle/>
          <a:p>
            <a:r>
              <a:rPr lang="ko-KR" altLang="en-US" dirty="0" smtClean="0"/>
              <a:t>목적 </a:t>
            </a:r>
            <a:endParaRPr lang="en-US" altLang="ko-KR" dirty="0"/>
          </a:p>
          <a:p>
            <a:pPr lvl="1"/>
            <a:r>
              <a:rPr lang="en-US" altLang="ko-KR" dirty="0" smtClean="0"/>
              <a:t>Object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background</a:t>
            </a:r>
            <a:r>
              <a:rPr lang="ko-KR" altLang="en-US" dirty="0" smtClean="0"/>
              <a:t>의 구분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Bimodal/multi modal image</a:t>
            </a:r>
            <a:r>
              <a:rPr lang="ko-KR" altLang="en-US" dirty="0" smtClean="0"/>
              <a:t>의 구분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6" name="Picture 2" descr="Threshold simpl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1" y="1690689"/>
            <a:ext cx="4217843" cy="224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tsu's Threshol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143448"/>
            <a:ext cx="42862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1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해결책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60576"/>
            <a:ext cx="7886700" cy="461638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Threshold</a:t>
            </a:r>
            <a:r>
              <a:rPr lang="ko-KR" altLang="en-US" dirty="0" smtClean="0"/>
              <a:t>가 어느 정도면 적절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자동으로 </a:t>
            </a:r>
            <a:r>
              <a:rPr lang="en-US" altLang="ko-KR" dirty="0" smtClean="0"/>
              <a:t>threshold </a:t>
            </a:r>
            <a:r>
              <a:rPr lang="ko-KR" altLang="en-US" dirty="0" smtClean="0"/>
              <a:t>잡기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otsu’s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binarization</a:t>
            </a:r>
            <a:endParaRPr lang="en-US" altLang="ko-KR" dirty="0" smtClean="0"/>
          </a:p>
          <a:p>
            <a:r>
              <a:rPr lang="ko-KR" altLang="en-US" dirty="0" smtClean="0"/>
              <a:t>부분적으로 </a:t>
            </a:r>
            <a:r>
              <a:rPr lang="en-US" altLang="ko-KR" dirty="0" smtClean="0"/>
              <a:t>illumination</a:t>
            </a:r>
            <a:r>
              <a:rPr lang="ko-KR" altLang="en-US" dirty="0" smtClean="0"/>
              <a:t>이 다를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local </a:t>
            </a:r>
            <a:r>
              <a:rPr lang="ko-KR" altLang="en-US" dirty="0" smtClean="0"/>
              <a:t>영역마다 </a:t>
            </a:r>
            <a:r>
              <a:rPr lang="en-US" altLang="ko-KR" dirty="0" smtClean="0"/>
              <a:t>threshold</a:t>
            </a:r>
            <a:r>
              <a:rPr lang="ko-KR" altLang="en-US" dirty="0"/>
              <a:t> </a:t>
            </a:r>
            <a:r>
              <a:rPr lang="ko-KR" altLang="en-US" dirty="0" smtClean="0"/>
              <a:t>다르게 </a:t>
            </a:r>
            <a:r>
              <a:rPr lang="en-US" altLang="ko-KR" dirty="0" smtClean="0"/>
              <a:t>– adaptive threshold</a:t>
            </a:r>
          </a:p>
          <a:p>
            <a:r>
              <a:rPr lang="ko-KR" altLang="en-US" dirty="0" smtClean="0"/>
              <a:t>어쩔 수 없는 경우</a:t>
            </a:r>
            <a:r>
              <a:rPr lang="en-US" altLang="ko-KR" dirty="0" smtClean="0"/>
              <a:t>? ( histogram</a:t>
            </a:r>
            <a:r>
              <a:rPr lang="ko-KR" altLang="en-US" dirty="0" smtClean="0"/>
              <a:t>이 겹침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lvl="1"/>
            <a:r>
              <a:rPr lang="en-US" altLang="ko-KR" dirty="0" err="1" smtClean="0"/>
              <a:t>hysterisys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191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</a:t>
            </a:r>
            <a:r>
              <a:rPr lang="en-US" altLang="ko-KR" dirty="0" err="1" smtClean="0"/>
              <a:t>thresholding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Cv2.threshold(image, threshold, maximum value, type)</a:t>
            </a:r>
          </a:p>
          <a:p>
            <a:pPr lvl="1"/>
            <a:r>
              <a:rPr lang="en-US" altLang="ko-KR" dirty="0" smtClean="0"/>
              <a:t>Image :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image</a:t>
            </a:r>
          </a:p>
          <a:p>
            <a:pPr lvl="1"/>
            <a:r>
              <a:rPr lang="en-US" altLang="ko-KR" dirty="0" smtClean="0"/>
              <a:t>Threshold : threshold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Maximum value : THRESH_BINARY, THRESH_BINARY_INV</a:t>
            </a:r>
            <a:r>
              <a:rPr lang="ko-KR" altLang="en-US" dirty="0" smtClean="0"/>
              <a:t>에 사용되는 최대 값</a:t>
            </a:r>
            <a:endParaRPr lang="en-US" altLang="ko-KR" dirty="0"/>
          </a:p>
          <a:p>
            <a:pPr lvl="1"/>
            <a:r>
              <a:rPr lang="en-US" altLang="ko-KR" dirty="0" err="1" smtClean="0"/>
              <a:t>Thresholding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0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Threshold type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812609"/>
            <a:ext cx="4629150" cy="4905375"/>
          </a:xfrm>
          <a:prstGeom prst="rect">
            <a:avLst/>
          </a:prstGeom>
        </p:spPr>
      </p:pic>
      <p:pic>
        <p:nvPicPr>
          <p:cNvPr id="2062" name="Picture 14" descr="../../../_images/thresho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060" y="1597152"/>
            <a:ext cx="3754290" cy="485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0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Adaptive </a:t>
            </a:r>
            <a:r>
              <a:rPr lang="en-US" altLang="ko-KR" dirty="0" err="1" smtClean="0"/>
              <a:t>thresholding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836161"/>
            <a:ext cx="7886700" cy="134080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Pixel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threshold</a:t>
            </a:r>
            <a:r>
              <a:rPr lang="ko-KR" altLang="en-US" dirty="0" smtClean="0"/>
              <a:t>를 구해서 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Threshold : kernel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mean or weighted mean – C</a:t>
            </a:r>
          </a:p>
          <a:p>
            <a:r>
              <a:rPr lang="ko-KR" altLang="en-US" dirty="0" smtClean="0"/>
              <a:t>주요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: block size (</a:t>
            </a:r>
            <a:r>
              <a:rPr lang="ko-KR" altLang="en-US" dirty="0" smtClean="0"/>
              <a:t>홀수</a:t>
            </a:r>
            <a:r>
              <a:rPr lang="en-US" altLang="ko-KR" dirty="0" smtClean="0"/>
              <a:t>), C </a:t>
            </a:r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36072" y="1372421"/>
            <a:ext cx="3041719" cy="2478954"/>
            <a:chOff x="1036072" y="1372421"/>
            <a:chExt cx="3041719" cy="2478954"/>
          </a:xfrm>
        </p:grpSpPr>
        <p:pic>
          <p:nvPicPr>
            <p:cNvPr id="4" name="Picture 2" descr="Threshold simple examp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990" r="50560"/>
            <a:stretch/>
          </p:blipFill>
          <p:spPr bwMode="auto">
            <a:xfrm>
              <a:off x="1036072" y="1557088"/>
              <a:ext cx="2085285" cy="2294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702204" y="1372421"/>
              <a:ext cx="2375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특정 </a:t>
              </a:r>
              <a:r>
                <a:rPr lang="en-US" altLang="ko-KR" dirty="0" smtClean="0"/>
                <a:t>pixel threshold?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12013" y="1922228"/>
              <a:ext cx="134112" cy="136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1646125" y="1633096"/>
              <a:ext cx="432589" cy="2891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4155553" y="1557088"/>
            <a:ext cx="3861108" cy="2294287"/>
            <a:chOff x="2870763" y="1582959"/>
            <a:chExt cx="3861108" cy="2294287"/>
          </a:xfrm>
        </p:grpSpPr>
        <p:pic>
          <p:nvPicPr>
            <p:cNvPr id="7" name="Picture 2" descr="Threshold simple examp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990" r="50560"/>
            <a:stretch/>
          </p:blipFill>
          <p:spPr bwMode="auto">
            <a:xfrm>
              <a:off x="2870763" y="1582959"/>
              <a:ext cx="2085285" cy="2294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3185637" y="1748374"/>
              <a:ext cx="579924" cy="6102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03123" y="1985153"/>
              <a:ext cx="134112" cy="136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82720" y="1582959"/>
              <a:ext cx="2749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Pixel </a:t>
              </a:r>
              <a:r>
                <a:rPr lang="ko-KR" altLang="en-US" dirty="0" smtClean="0"/>
                <a:t>근방 영역에서 계산</a:t>
              </a:r>
              <a:endParaRPr lang="en-US" altLang="ko-KR" dirty="0" smtClean="0"/>
            </a:p>
            <a:p>
              <a:r>
                <a:rPr lang="ko-KR" altLang="en-US" dirty="0" smtClean="0"/>
                <a:t>평균 </a:t>
              </a:r>
              <a:r>
                <a:rPr lang="en-US" altLang="ko-KR" dirty="0" smtClean="0"/>
                <a:t>/ Gaussian kernel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149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</a:t>
            </a:r>
            <a:r>
              <a:rPr lang="ko-KR" altLang="en-US" dirty="0" smtClean="0"/>
              <a:t>에 적용 </a:t>
            </a:r>
            <a:r>
              <a:rPr lang="en-US" altLang="ko-KR" dirty="0" smtClean="0"/>
              <a:t>/ block size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63715" y="1563572"/>
            <a:ext cx="8150661" cy="4836067"/>
            <a:chOff x="92595" y="1268932"/>
            <a:chExt cx="8150661" cy="483606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95" y="1636279"/>
              <a:ext cx="2091149" cy="167842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6206" y="1514777"/>
              <a:ext cx="2880000" cy="457273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0948" y="1388825"/>
              <a:ext cx="1729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Original image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39556" y="3192823"/>
              <a:ext cx="1088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MEAN_C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9736" y="4676241"/>
              <a:ext cx="1542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GAUSSIAN_C</a:t>
              </a:r>
              <a:endParaRPr lang="ko-KR" altLang="en-US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3256" y="1573491"/>
              <a:ext cx="2880000" cy="453150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306699" y="1268932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Block Size : 41</a:t>
              </a:r>
              <a:endParaRPr lang="ko-KR" alt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84748" y="1268932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Block Size : 31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3573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</a:t>
            </a:r>
            <a:r>
              <a:rPr lang="ko-KR" altLang="en-US" dirty="0" smtClean="0"/>
              <a:t>에 적용 </a:t>
            </a:r>
            <a:r>
              <a:rPr lang="en-US" altLang="ko-KR" dirty="0" smtClean="0"/>
              <a:t>/ 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40" y="1864089"/>
            <a:ext cx="2880000" cy="44478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016" y="1825625"/>
            <a:ext cx="2880000" cy="45315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0" y="157349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= 2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06160" y="157349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= 10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244" y="2867703"/>
            <a:ext cx="10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MEAN_C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8244" y="4351121"/>
            <a:ext cx="1542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GAUSSIAN_C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64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</a:t>
            </a:r>
            <a:r>
              <a:rPr lang="ko-KR" altLang="en-US" dirty="0" smtClean="0"/>
              <a:t>에 적용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27104" y="1690689"/>
            <a:ext cx="3188246" cy="4486274"/>
          </a:xfrm>
        </p:spPr>
        <p:txBody>
          <a:bodyPr/>
          <a:lstStyle/>
          <a:p>
            <a:r>
              <a:rPr lang="ko-KR" altLang="en-US" dirty="0" smtClean="0"/>
              <a:t>항상 </a:t>
            </a:r>
            <a:r>
              <a:rPr lang="ko-KR" altLang="en-US" dirty="0" err="1" smtClean="0"/>
              <a:t>잘되는건</a:t>
            </a:r>
            <a:r>
              <a:rPr lang="ko-KR" altLang="en-US" dirty="0" smtClean="0"/>
              <a:t> 아님</a:t>
            </a:r>
            <a:r>
              <a:rPr lang="en-US" altLang="ko-KR" dirty="0" smtClean="0"/>
              <a:t>..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9" y="1590040"/>
            <a:ext cx="4464596" cy="526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9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351</Words>
  <Application>Microsoft Office PowerPoint</Application>
  <PresentationFormat>화면 슬라이드 쇼(4:3)</PresentationFormat>
  <Paragraphs>74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thresholding</vt:lpstr>
      <vt:lpstr>thresholding</vt:lpstr>
      <vt:lpstr>문제점/해결책?</vt:lpstr>
      <vt:lpstr>Simple thresholding</vt:lpstr>
      <vt:lpstr>Threshold type</vt:lpstr>
      <vt:lpstr>Adaptive thresholding</vt:lpstr>
      <vt:lpstr>Image에 적용 / block size</vt:lpstr>
      <vt:lpstr>Image에 적용 / C</vt:lpstr>
      <vt:lpstr>Image에 적용 </vt:lpstr>
      <vt:lpstr>Adaptive thresholding</vt:lpstr>
      <vt:lpstr>Otsu’s algorithm</vt:lpstr>
      <vt:lpstr>PowerPoint 프레젠테이션</vt:lpstr>
      <vt:lpstr>code</vt:lpstr>
      <vt:lpstr>Image에 적용 </vt:lpstr>
      <vt:lpstr>hysterysis</vt:lpstr>
      <vt:lpstr>시도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jiyoung yun</dc:creator>
  <cp:lastModifiedBy>jiyoung yun</cp:lastModifiedBy>
  <cp:revision>19</cp:revision>
  <dcterms:created xsi:type="dcterms:W3CDTF">2018-07-15T02:24:36Z</dcterms:created>
  <dcterms:modified xsi:type="dcterms:W3CDTF">2018-07-15T06:04:37Z</dcterms:modified>
</cp:coreProperties>
</file>