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8" r:id="rId11"/>
    <p:sldId id="266" r:id="rId12"/>
    <p:sldId id="267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2347-B9B1-43DD-B42B-FDBFF7F438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F4A2-DFF9-4793-A1D7-5C2FD70A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5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CF4A2-DFF9-4793-A1D7-5C2FD70A99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8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3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3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5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8394-B629-4511-9349-FD8338CD4544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8B11-0966-47DB-A5B9-EE08C2642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Hough transform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7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Hough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시간이 오래 걸림 </a:t>
            </a:r>
            <a:endParaRPr lang="en-US" altLang="ko-KR" dirty="0" smtClean="0"/>
          </a:p>
          <a:p>
            <a:r>
              <a:rPr lang="en-US" altLang="ko-KR" dirty="0" smtClean="0"/>
              <a:t>-&gt; probabilistic Hough transform</a:t>
            </a:r>
            <a:endParaRPr lang="en-US" altLang="ko-KR" dirty="0"/>
          </a:p>
          <a:p>
            <a:r>
              <a:rPr lang="en-US" altLang="ko-KR" dirty="0" smtClean="0"/>
              <a:t>Input image</a:t>
            </a:r>
            <a:r>
              <a:rPr lang="ko-KR" altLang="en-US" dirty="0" smtClean="0"/>
              <a:t>의 전체가 아니라 일부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만 이용하여 </a:t>
            </a:r>
            <a:r>
              <a:rPr lang="en-US" altLang="ko-KR" dirty="0" smtClean="0"/>
              <a:t>Hough transform</a:t>
            </a:r>
            <a:r>
              <a:rPr lang="ko-KR" altLang="en-US" dirty="0" smtClean="0"/>
              <a:t>을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5~15%</a:t>
            </a:r>
            <a:r>
              <a:rPr lang="ko-KR" altLang="en-US" dirty="0" smtClean="0"/>
              <a:t>면 충분하다 하는데</a:t>
            </a:r>
            <a:r>
              <a:rPr lang="en-US" altLang="ko-KR" dirty="0" smtClean="0"/>
              <a:t>.. 20%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의 경우 논문 참고 </a:t>
            </a:r>
            <a:r>
              <a:rPr lang="en-US" altLang="ko-KR" dirty="0" smtClean="0"/>
              <a:t>-  </a:t>
            </a:r>
            <a:r>
              <a:rPr lang="en-US" altLang="ko-KR" dirty="0"/>
              <a:t>Robust Detection of Lines Using the Progressive Probabilistic Hough Transform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383280" y="6080683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 smtClean="0"/>
              <a:t>http://phdfb1.free.fr/robot/mscthesis/node14.html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915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Line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Python: cv2.HoughLines(image, rho, theta, threshold[, lines[, </a:t>
            </a:r>
            <a:r>
              <a:rPr lang="en-US" altLang="ko-KR" dirty="0" err="1" smtClean="0"/>
              <a:t>srn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stn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min_theta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max_theta</a:t>
            </a:r>
            <a:r>
              <a:rPr lang="en-US" altLang="ko-KR" dirty="0" smtClean="0"/>
              <a:t>]]]]]) → lines</a:t>
            </a:r>
          </a:p>
          <a:p>
            <a:pPr lvl="1"/>
            <a:r>
              <a:rPr lang="en-US" altLang="ko-KR" dirty="0" smtClean="0"/>
              <a:t>Image : 8bit, single channel binary</a:t>
            </a:r>
          </a:p>
          <a:p>
            <a:pPr lvl="1"/>
            <a:r>
              <a:rPr lang="en-US" altLang="ko-KR" dirty="0" smtClean="0"/>
              <a:t>Lines : output vector of lines (rho, theta)</a:t>
            </a:r>
          </a:p>
          <a:p>
            <a:pPr lvl="1"/>
            <a:r>
              <a:rPr lang="en-US" altLang="ko-KR" dirty="0" smtClean="0"/>
              <a:t>Rho : distance resolution in pixels</a:t>
            </a:r>
          </a:p>
          <a:p>
            <a:pPr lvl="1"/>
            <a:r>
              <a:rPr lang="en-US" altLang="ko-KR" dirty="0" smtClean="0"/>
              <a:t>Theta : angle resolution</a:t>
            </a:r>
            <a:r>
              <a:rPr lang="en-US" altLang="ko-KR" dirty="0"/>
              <a:t> </a:t>
            </a:r>
            <a:r>
              <a:rPr lang="en-US" altLang="ko-KR" dirty="0" smtClean="0"/>
              <a:t>in radian</a:t>
            </a:r>
          </a:p>
          <a:p>
            <a:pPr lvl="1"/>
            <a:r>
              <a:rPr lang="en-US" altLang="ko-KR" dirty="0" err="1" smtClean="0"/>
              <a:t>Srn</a:t>
            </a:r>
            <a:r>
              <a:rPr lang="en-US" altLang="ko-KR" dirty="0" smtClean="0"/>
              <a:t> : for the multi-scale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transform</a:t>
            </a:r>
          </a:p>
          <a:p>
            <a:pPr lvl="1"/>
            <a:r>
              <a:rPr lang="en-US" altLang="ko-KR" dirty="0" err="1" smtClean="0"/>
              <a:t>Stn</a:t>
            </a:r>
            <a:r>
              <a:rPr lang="en-US" altLang="ko-KR" dirty="0" smtClean="0"/>
              <a:t> : for multi-scale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transform</a:t>
            </a:r>
          </a:p>
          <a:p>
            <a:pPr lvl="1"/>
            <a:r>
              <a:rPr lang="en-US" altLang="ko-KR" dirty="0" err="1" smtClean="0"/>
              <a:t>Min_theta</a:t>
            </a:r>
            <a:r>
              <a:rPr lang="en-US" altLang="ko-KR" dirty="0" smtClean="0"/>
              <a:t> : minimum angle to check</a:t>
            </a:r>
          </a:p>
          <a:p>
            <a:pPr lvl="1"/>
            <a:r>
              <a:rPr lang="en-US" altLang="ko-KR" dirty="0" err="1" smtClean="0"/>
              <a:t>Max_theta</a:t>
            </a:r>
            <a:r>
              <a:rPr lang="en-US" altLang="ko-KR" dirty="0" smtClean="0"/>
              <a:t> : maximum angle for </a:t>
            </a:r>
            <a:r>
              <a:rPr lang="en-US" altLang="ko-KR" dirty="0" err="1" smtClean="0"/>
              <a:t>theck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CV_HOUGH_STANDARD</a:t>
            </a:r>
          </a:p>
          <a:p>
            <a:pPr lvl="1"/>
            <a:r>
              <a:rPr lang="en-US" altLang="ko-KR" dirty="0" smtClean="0"/>
              <a:t>CV_HOUGH_PROBABILISTIC</a:t>
            </a:r>
          </a:p>
          <a:p>
            <a:pPr lvl="1"/>
            <a:r>
              <a:rPr lang="en-US" altLang="ko-KR" dirty="0" smtClean="0"/>
              <a:t>CV_HOUGH_MULTI_SCALE</a:t>
            </a:r>
          </a:p>
        </p:txBody>
      </p:sp>
    </p:spTree>
    <p:extLst>
      <p:ext uri="{BB962C8B-B14F-4D97-AF65-F5344CB8AC3E}">
        <p14:creationId xmlns:p14="http://schemas.microsoft.com/office/powerpoint/2010/main" val="41851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HoughLinesP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Python: cv2.HoughLinesP(image, rho, theta, threshold[, lines[, </a:t>
            </a:r>
            <a:r>
              <a:rPr lang="en-US" altLang="ko-KR" dirty="0" err="1" smtClean="0"/>
              <a:t>minLineLength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maxLineGap</a:t>
            </a:r>
            <a:r>
              <a:rPr lang="en-US" altLang="ko-KR" dirty="0" smtClean="0"/>
              <a:t>]]]) → lines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3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http://homepages.inf.ed.ac.uk/amos/hough.html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6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571999"/>
            <a:ext cx="7886700" cy="160496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특정 모양을 찾는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 </a:t>
            </a:r>
            <a:r>
              <a:rPr lang="en-US" altLang="ko-KR" dirty="0" smtClean="0"/>
              <a:t>-&gt; </a:t>
            </a:r>
            <a:r>
              <a:rPr lang="en-US" altLang="ko-KR" dirty="0"/>
              <a:t>H</a:t>
            </a:r>
            <a:r>
              <a:rPr lang="en-US" altLang="ko-KR" dirty="0" smtClean="0"/>
              <a:t>ough line transform</a:t>
            </a:r>
          </a:p>
          <a:p>
            <a:pPr lvl="1"/>
            <a:r>
              <a:rPr lang="ko-KR" altLang="en-US" dirty="0" smtClean="0"/>
              <a:t>원 </a:t>
            </a:r>
            <a:r>
              <a:rPr lang="en-US" altLang="ko-KR" dirty="0" smtClean="0"/>
              <a:t>-&gt; Hough circle transform</a:t>
            </a:r>
          </a:p>
          <a:p>
            <a:r>
              <a:rPr lang="en-US" altLang="ko-KR" dirty="0" smtClean="0"/>
              <a:t>original data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line, circle </a:t>
            </a:r>
            <a:r>
              <a:rPr lang="ko-KR" altLang="en-US" dirty="0" smtClean="0"/>
              <a:t>등에 </a:t>
            </a:r>
            <a:r>
              <a:rPr lang="en-US" altLang="ko-KR" dirty="0" smtClean="0"/>
              <a:t>missing point</a:t>
            </a:r>
            <a:r>
              <a:rPr lang="ko-KR" altLang="en-US" dirty="0" smtClean="0"/>
              <a:t>가 있을 수 있음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? Hough !</a:t>
            </a:r>
          </a:p>
        </p:txBody>
      </p:sp>
      <p:pic>
        <p:nvPicPr>
          <p:cNvPr id="1026" name="Picture 2" descr="Hough Transform Line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45" y="1457925"/>
            <a:ext cx="2738096" cy="276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gh Cir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18" y="1493564"/>
            <a:ext cx="2182018" cy="269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6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3266" y="1551008"/>
            <a:ext cx="4522084" cy="4312262"/>
          </a:xfrm>
        </p:spPr>
        <p:txBody>
          <a:bodyPr/>
          <a:lstStyle/>
          <a:p>
            <a:r>
              <a:rPr lang="en-US" altLang="ko-KR" dirty="0" smtClean="0"/>
              <a:t>Input = binary</a:t>
            </a:r>
          </a:p>
          <a:p>
            <a:r>
              <a:rPr lang="en-US" altLang="ko-KR" dirty="0" smtClean="0"/>
              <a:t>Hough space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smtClean="0"/>
              <a:t>Vote</a:t>
            </a:r>
          </a:p>
          <a:p>
            <a:r>
              <a:rPr lang="en-US" altLang="ko-KR" dirty="0" smtClean="0"/>
              <a:t>Threshold / select lines</a:t>
            </a:r>
            <a:endParaRPr lang="ko-KR" altLang="en-US" dirty="0"/>
          </a:p>
        </p:txBody>
      </p:sp>
      <p:pic>
        <p:nvPicPr>
          <p:cNvPr id="2050" name="Picture 2" descr="Hough Transform and Probabilistic Hough Trans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7" y="1390586"/>
            <a:ext cx="2900141" cy="48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5180" y="6597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9911" y="6183862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/>
              <a:t>http://opencv-python-tutroals.readthedocs.io/en/latest/py_tutorials/py_imgproc/py_houghlines/py_houghlines.html#hough-lines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90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971" y="345804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Line representation in (r, theta)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39564"/>
            <a:ext cx="7886700" cy="21373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(r, theta) = 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해당함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 descr="R theta li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" y="1558422"/>
            <a:ext cx="2952419" cy="248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032" y="6338174"/>
            <a:ext cx="3161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https://en.wikipedia.org/wiki/Hough_transform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21" y="2116116"/>
            <a:ext cx="3555193" cy="6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76171"/>
            <a:ext cx="7886700" cy="150079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(r, theta) 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표현 가능</a:t>
            </a:r>
            <a:endParaRPr lang="en-US" altLang="ko-KR" dirty="0" smtClean="0"/>
          </a:p>
          <a:p>
            <a:r>
              <a:rPr lang="en-US" altLang="ko-KR" dirty="0" smtClean="0"/>
              <a:t>(r, theta) plane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Hough space</a:t>
            </a:r>
            <a:r>
              <a:rPr lang="ko-KR" altLang="en-US" dirty="0" smtClean="0"/>
              <a:t>라고도 부름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R, theta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resolution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resolution </a:t>
            </a:r>
            <a:r>
              <a:rPr lang="ko-KR" altLang="en-US" dirty="0" smtClean="0"/>
              <a:t>결정 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Resolution </a:t>
            </a:r>
            <a:r>
              <a:rPr lang="ko-KR" altLang="en-US" dirty="0" smtClean="0"/>
              <a:t>늘리면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커짐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많아짐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903917"/>
              </p:ext>
            </p:extLst>
          </p:nvPr>
        </p:nvGraphicFramePr>
        <p:xfrm>
          <a:off x="628650" y="2239603"/>
          <a:ext cx="4556808" cy="15337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9202">
                  <a:extLst>
                    <a:ext uri="{9D8B030D-6E8A-4147-A177-3AD203B41FA5}">
                      <a16:colId xmlns:a16="http://schemas.microsoft.com/office/drawing/2014/main" val="3988775074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val="3207087765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val="3047351752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val="1786076702"/>
                    </a:ext>
                  </a:extLst>
                </a:gridCol>
              </a:tblGrid>
              <a:tr h="3834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70772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(1, 30)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(1,</a:t>
                      </a:r>
                      <a:r>
                        <a:rPr lang="en-US" altLang="ko-KR" baseline="0" dirty="0" smtClean="0"/>
                        <a:t> 60)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(1, 90)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7317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(2, 30)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(2</a:t>
                      </a:r>
                      <a:r>
                        <a:rPr lang="en-US" altLang="ko-KR" baseline="0" dirty="0" smtClean="0"/>
                        <a:t>, 60)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(2, 90)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91647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(3, 30)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(3, 60)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(3, 90)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31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2141" y="258115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5951" y="190789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theta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227180" y="1504709"/>
            <a:ext cx="0" cy="2268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227180" y="3773347"/>
            <a:ext cx="2288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>
            <a:grpSpLocks noChangeAspect="1"/>
          </p:cNvGrpSpPr>
          <p:nvPr/>
        </p:nvGrpSpPr>
        <p:grpSpPr>
          <a:xfrm>
            <a:off x="5343408" y="1743430"/>
            <a:ext cx="2819775" cy="2880000"/>
            <a:chOff x="4688135" y="-21443"/>
            <a:chExt cx="4712707" cy="4813362"/>
          </a:xfrm>
        </p:grpSpPr>
        <p:cxnSp>
          <p:nvCxnSpPr>
            <p:cNvPr id="13" name="직선 연결선 12"/>
            <p:cNvCxnSpPr/>
            <p:nvPr/>
          </p:nvCxnSpPr>
          <p:spPr>
            <a:xfrm flipH="1" flipV="1">
              <a:off x="6771190" y="1690689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7643270" y="1455860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8451718" y="1181403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654338" y="1746237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 flipV="1">
              <a:off x="5917713" y="902954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6463613" y="-21443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5133477" y="2438759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5030687" y="1213638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4688135" y="243974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4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11837"/>
            <a:ext cx="7886700" cy="116512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Binary</a:t>
            </a:r>
            <a:r>
              <a:rPr lang="ko-KR" altLang="en-US" dirty="0" smtClean="0"/>
              <a:t>의 모든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voting </a:t>
            </a:r>
            <a:r>
              <a:rPr lang="ko-KR" altLang="en-US" dirty="0" smtClean="0"/>
              <a:t>시행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Hough space</a:t>
            </a:r>
            <a:r>
              <a:rPr lang="ko-KR" altLang="en-US" dirty="0" smtClean="0"/>
              <a:t>에서 각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지나는 모든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(r, theta)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표씩 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(r, theta)</a:t>
            </a:r>
            <a:r>
              <a:rPr lang="ko-KR" altLang="en-US" dirty="0" smtClean="0"/>
              <a:t>에 가장 많은 표가 몰림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 descr="Hough transform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2" y="1361208"/>
            <a:ext cx="6402110" cy="347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Voting -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2363"/>
            <a:ext cx="7886700" cy="1004599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지나는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훑음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훑으면 연산이 많으니까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7170" name="Picture 2" descr="Hough dem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4" y="1940071"/>
            <a:ext cx="5877941" cy="28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3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Vote</a:t>
            </a:r>
            <a:r>
              <a:rPr lang="ko-KR" altLang="en-US" dirty="0"/>
              <a:t> </a:t>
            </a:r>
            <a:r>
              <a:rPr lang="ko-KR" altLang="en-US" dirty="0" smtClean="0"/>
              <a:t>후 일부만 추출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6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6146" name="Picture 2" descr="Hough-example-result-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3942"/>
            <a:ext cx="7620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0145" y="4396509"/>
            <a:ext cx="20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Vote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수가 높은 </a:t>
            </a:r>
            <a:r>
              <a:rPr lang="ko-KR" altLang="en-US" b="1" dirty="0">
                <a:solidFill>
                  <a:schemeClr val="bg1"/>
                </a:solidFill>
              </a:rPr>
              <a:t>점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5098473" y="3642683"/>
            <a:ext cx="526472" cy="7142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6206836" y="3408218"/>
            <a:ext cx="280274" cy="948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407</Words>
  <Application>Microsoft Office PowerPoint</Application>
  <PresentationFormat>화면 슬라이드 쇼(4:3)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Hough transform</vt:lpstr>
      <vt:lpstr>목적 </vt:lpstr>
      <vt:lpstr>overview</vt:lpstr>
      <vt:lpstr>Line representation in (r, theta)</vt:lpstr>
      <vt:lpstr>Hough space</vt:lpstr>
      <vt:lpstr>Voting</vt:lpstr>
      <vt:lpstr>Voting - example</vt:lpstr>
      <vt:lpstr>thresholding</vt:lpstr>
      <vt:lpstr>example</vt:lpstr>
      <vt:lpstr>Probabilistic Hough transform</vt:lpstr>
      <vt:lpstr>Hough Line transform</vt:lpstr>
      <vt:lpstr>HoughLinesP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jiyoung yun</dc:creator>
  <cp:lastModifiedBy>jiyoung yun</cp:lastModifiedBy>
  <cp:revision>13</cp:revision>
  <dcterms:created xsi:type="dcterms:W3CDTF">2018-07-30T13:48:21Z</dcterms:created>
  <dcterms:modified xsi:type="dcterms:W3CDTF">2018-07-30T16:25:20Z</dcterms:modified>
</cp:coreProperties>
</file>