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Harris Corner detection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/ idea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8640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Corner</a:t>
            </a:r>
            <a:r>
              <a:rPr lang="ko-KR" altLang="en-US" dirty="0" smtClean="0"/>
              <a:t>를 찾고 싶음</a:t>
            </a:r>
            <a:endParaRPr lang="en-US" altLang="ko-KR" dirty="0" smtClean="0"/>
          </a:p>
          <a:p>
            <a:r>
              <a:rPr lang="en-US" altLang="ko-KR" dirty="0" smtClean="0"/>
              <a:t>Patch</a:t>
            </a:r>
            <a:r>
              <a:rPr lang="ko-KR" altLang="en-US" dirty="0" smtClean="0"/>
              <a:t>를 움직이면 </a:t>
            </a:r>
            <a:r>
              <a:rPr lang="en-US" altLang="ko-KR" dirty="0" smtClean="0"/>
              <a:t>Intensity </a:t>
            </a:r>
            <a:r>
              <a:rPr lang="ko-KR" altLang="en-US" dirty="0" smtClean="0"/>
              <a:t>변화가 모든 방향으로 생길 때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47864" y="486916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smtClean="0"/>
              <a:t>https://dsp.stackexchange.com/questions/14338/corner-detection-using-chris-harris-mike-stephens</a:t>
            </a:r>
            <a:endParaRPr lang="ko-KR" altLang="en-US" sz="1300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271946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E is the difference between the original and the moved window.</a:t>
            </a:r>
          </a:p>
          <a:p>
            <a:r>
              <a:rPr lang="en-US" altLang="ko-KR" dirty="0" smtClean="0"/>
              <a:t>u is the window's displacement in the x direction</a:t>
            </a:r>
          </a:p>
          <a:p>
            <a:r>
              <a:rPr lang="en-US" altLang="ko-KR" dirty="0" smtClean="0"/>
              <a:t>v is the window's displacement in the y direction</a:t>
            </a:r>
          </a:p>
          <a:p>
            <a:r>
              <a:rPr lang="en-US" altLang="ko-KR" dirty="0" smtClean="0"/>
              <a:t>w(x, y) is the window at position (x, y). This acts like a mask. Ensuring that only the desired window is used.</a:t>
            </a:r>
          </a:p>
          <a:p>
            <a:r>
              <a:rPr lang="en-US" altLang="ko-KR" dirty="0" smtClean="0"/>
              <a:t>I is the intensity of the image at a position (x, y)</a:t>
            </a:r>
          </a:p>
          <a:p>
            <a:r>
              <a:rPr lang="en-US" altLang="ko-KR" dirty="0" smtClean="0"/>
              <a:t>I(</a:t>
            </a:r>
            <a:r>
              <a:rPr lang="en-US" altLang="ko-KR" dirty="0" err="1" smtClean="0"/>
              <a:t>x+u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y+v</a:t>
            </a:r>
            <a:r>
              <a:rPr lang="en-US" altLang="ko-KR" dirty="0" smtClean="0"/>
              <a:t>) is the intensity of the moved window</a:t>
            </a:r>
          </a:p>
          <a:p>
            <a:r>
              <a:rPr lang="en-US" altLang="ko-KR" dirty="0" smtClean="0"/>
              <a:t>I(x, y) is the intensity of the original</a:t>
            </a:r>
            <a:endParaRPr lang="en-US" altLang="ko-KR" dirty="0"/>
          </a:p>
        </p:txBody>
      </p:sp>
      <p:pic>
        <p:nvPicPr>
          <p:cNvPr id="15362" name="Picture 2" descr="http://aishack.in/static/img/tut/harris-equ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708690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간략화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386" name="Picture 2" descr="http://aishack.in/static/img/tut/harris-equatio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2495550" cy="609600"/>
          </a:xfrm>
          <a:prstGeom prst="rect">
            <a:avLst/>
          </a:prstGeom>
          <a:noFill/>
        </p:spPr>
      </p:pic>
      <p:pic>
        <p:nvPicPr>
          <p:cNvPr id="16388" name="Picture 4" descr="http://aishack.in/static/img/tut/harris-equation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996952"/>
            <a:ext cx="3505200" cy="619126"/>
          </a:xfrm>
          <a:prstGeom prst="rect">
            <a:avLst/>
          </a:prstGeom>
          <a:noFill/>
        </p:spPr>
      </p:pic>
      <p:pic>
        <p:nvPicPr>
          <p:cNvPr id="16390" name="Picture 6" descr="http://aishack.in/static/img/tut/harris-equation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717032"/>
            <a:ext cx="3038475" cy="571501"/>
          </a:xfrm>
          <a:prstGeom prst="rect">
            <a:avLst/>
          </a:prstGeom>
          <a:noFill/>
        </p:spPr>
      </p:pic>
      <p:pic>
        <p:nvPicPr>
          <p:cNvPr id="16392" name="Picture 8" descr="http://aishack.in/static/img/tut/harris-equation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4437112"/>
            <a:ext cx="3200400" cy="676276"/>
          </a:xfrm>
          <a:prstGeom prst="rect">
            <a:avLst/>
          </a:prstGeom>
          <a:noFill/>
        </p:spPr>
      </p:pic>
      <p:pic>
        <p:nvPicPr>
          <p:cNvPr id="16394" name="Picture 10" descr="http://aishack.in/static/img/tut/harris-equation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229200"/>
            <a:ext cx="2276475" cy="647700"/>
          </a:xfrm>
          <a:prstGeom prst="rect">
            <a:avLst/>
          </a:prstGeom>
          <a:noFill/>
        </p:spPr>
      </p:pic>
      <p:pic>
        <p:nvPicPr>
          <p:cNvPr id="16396" name="Picture 12" descr="http://aishack.in/static/img/tut/harris-equation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4365104"/>
            <a:ext cx="2219325" cy="1257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 descr="Classification of Image Poi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4114800" cy="3962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Picture 4" descr="R = det(M) - k(trace(M))^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4546791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</Words>
  <Application>Microsoft Office PowerPoint</Application>
  <PresentationFormat>화면 슬라이드 쇼(4:3)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Harris Corner detection</vt:lpstr>
      <vt:lpstr>목적 / idea</vt:lpstr>
      <vt:lpstr>구현</vt:lpstr>
      <vt:lpstr>간략화?</vt:lpstr>
      <vt:lpstr>슬라이드 5</vt:lpstr>
      <vt:lpstr>score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Harris Corner detection</dc:title>
  <dc:creator>Microsoft Corporation</dc:creator>
  <cp:lastModifiedBy>Windows 사용자</cp:lastModifiedBy>
  <cp:revision>5</cp:revision>
  <dcterms:created xsi:type="dcterms:W3CDTF">2006-10-05T04:04:58Z</dcterms:created>
  <dcterms:modified xsi:type="dcterms:W3CDTF">2018-08-05T23:47:26Z</dcterms:modified>
</cp:coreProperties>
</file>