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59" r:id="rId5"/>
    <p:sldId id="263" r:id="rId6"/>
    <p:sldId id="278" r:id="rId7"/>
    <p:sldId id="279" r:id="rId8"/>
    <p:sldId id="264" r:id="rId9"/>
    <p:sldId id="281" r:id="rId10"/>
    <p:sldId id="280" r:id="rId11"/>
    <p:sldId id="282" r:id="rId12"/>
    <p:sldId id="265" r:id="rId13"/>
    <p:sldId id="266" r:id="rId14"/>
    <p:sldId id="274" r:id="rId15"/>
    <p:sldId id="283" r:id="rId16"/>
    <p:sldId id="267" r:id="rId17"/>
    <p:sldId id="270" r:id="rId18"/>
    <p:sldId id="271" r:id="rId19"/>
    <p:sldId id="284" r:id="rId20"/>
    <p:sldId id="285" r:id="rId21"/>
    <p:sldId id="272" r:id="rId22"/>
    <p:sldId id="275" r:id="rId23"/>
    <p:sldId id="273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13069-5E66-4DFB-94FF-1B6650ED4A7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C9A6-84D2-4C46-A828-6F2BC1C1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2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C9A6-84D2-4C46-A828-6F2BC1C16D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7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6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1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8BE5-4E1C-4431-B9DF-78B4BF3E07C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undary_tracing" TargetMode="External"/><Relationship Id="rId2" Type="http://schemas.openxmlformats.org/officeDocument/2006/relationships/hyperlink" Target="https://en.wikipedia.org/wiki/Digital_im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07" y="1825625"/>
            <a:ext cx="67459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100" name="Picture 4" descr="Adaptive Threshol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56" y="1371927"/>
            <a:ext cx="4523568" cy="480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9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r>
              <a:rPr lang="en-US" altLang="ko-KR" dirty="0" smtClean="0"/>
              <a:t>/ block size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63715" y="1563572"/>
            <a:ext cx="8150661" cy="4836067"/>
            <a:chOff x="92595" y="1268932"/>
            <a:chExt cx="8150661" cy="4836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95" y="1636279"/>
              <a:ext cx="2091149" cy="167842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6206" y="1514777"/>
              <a:ext cx="2880000" cy="45727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948" y="1388825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Original image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9556" y="3192823"/>
              <a:ext cx="108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MEAN_C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9736" y="4676241"/>
              <a:ext cx="1542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GAUSSIAN_C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256" y="1573491"/>
              <a:ext cx="2880000" cy="453150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06699" y="1268932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Block Size : 41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84748" y="1268932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Block Size : 31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73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r>
              <a:rPr lang="en-US" altLang="ko-KR" dirty="0" smtClean="0"/>
              <a:t>/ 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1864089"/>
            <a:ext cx="2880000" cy="4447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16" y="1825625"/>
            <a:ext cx="2880000" cy="4531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157349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= 2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6160" y="15734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= 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244" y="2867703"/>
            <a:ext cx="10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MEAN_C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244" y="4351121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4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27104" y="1690689"/>
            <a:ext cx="3188246" cy="4486274"/>
          </a:xfrm>
        </p:spPr>
        <p:txBody>
          <a:bodyPr/>
          <a:lstStyle/>
          <a:p>
            <a:r>
              <a:rPr lang="ko-KR" altLang="en-US" dirty="0" smtClean="0"/>
              <a:t>항상 </a:t>
            </a:r>
            <a:r>
              <a:rPr lang="ko-KR" altLang="en-US" dirty="0" err="1" smtClean="0"/>
              <a:t>잘되는건</a:t>
            </a:r>
            <a:r>
              <a:rPr lang="ko-KR" altLang="en-US" dirty="0" smtClean="0"/>
              <a:t> 아님</a:t>
            </a:r>
            <a:r>
              <a:rPr lang="en-US" altLang="ko-KR" dirty="0" smtClean="0"/>
              <a:t>..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9" y="1590040"/>
            <a:ext cx="4464596" cy="52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977" y="4629593"/>
            <a:ext cx="3987332" cy="1445769"/>
          </a:xfrm>
        </p:spPr>
        <p:txBody>
          <a:bodyPr/>
          <a:lstStyle/>
          <a:p>
            <a:r>
              <a:rPr lang="en-US" altLang="ko-KR" dirty="0" smtClean="0"/>
              <a:t>Block 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적절히 조절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어렵군요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469" t="3566" r="2989" b="10686"/>
          <a:stretch/>
        </p:blipFill>
        <p:spPr>
          <a:xfrm>
            <a:off x="4645891" y="1934489"/>
            <a:ext cx="3869459" cy="217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2980" y="416931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Block size 201, C = -100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588" t="49652"/>
          <a:stretch/>
        </p:blipFill>
        <p:spPr>
          <a:xfrm>
            <a:off x="205977" y="1918779"/>
            <a:ext cx="4393681" cy="26523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8820" y="2091259"/>
            <a:ext cx="708660" cy="659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096" y="1348509"/>
            <a:ext cx="431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주변과 해당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사이 값이 유사</a:t>
            </a:r>
            <a:r>
              <a:rPr lang="en-US" altLang="ko-KR" dirty="0" smtClean="0"/>
              <a:t>. -&gt; C</a:t>
            </a:r>
            <a:r>
              <a:rPr lang="ko-KR" altLang="en-US" dirty="0" smtClean="0"/>
              <a:t>를 크게 주면 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241" y="4503863"/>
            <a:ext cx="4096106" cy="24338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9504" y="164356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Block size 201, C = -51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42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Otsu’s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 threshold value t which minimizes the </a:t>
            </a:r>
            <a:r>
              <a:rPr lang="en-US" altLang="ko-KR" b="1" dirty="0" smtClean="0"/>
              <a:t>weighted within-class variance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Histogram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plot</a:t>
            </a:r>
          </a:p>
          <a:p>
            <a:r>
              <a:rPr lang="en-US" altLang="ko-KR" dirty="0" smtClean="0"/>
              <a:t>Threshold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부분으로 나눔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 부분의 분산이 최소가 되는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384751" y="2502502"/>
            <a:ext cx="5771929" cy="2401284"/>
            <a:chOff x="1456055" y="2865040"/>
            <a:chExt cx="5771929" cy="2401284"/>
          </a:xfrm>
        </p:grpSpPr>
        <p:pic>
          <p:nvPicPr>
            <p:cNvPr id="4100" name="Picture 4" descr="q_1(t) = \sum_{i=1}^{t} P(i) \quad \&amp; \quad q_1(t) = \sum_{i=t+1}^{I} P(i)&#10;&#10;\mu_1(t) = \sum_{i=1}^{t} \frac{iP(i)}{q_1(t)} \quad \&amp; \quad \mu_2(t) = \sum_{i=t+1}^{I} \frac{iP(i)}{q_2(t)}&#10;&#10;\sigma_1^2(t) = \sum_{i=1}^{t} [i-\mu_1(t)]^2 \frac{P(i)}{q_1(t)} \quad \&amp; \quad \sigma_2^2(t) = \sum_{i=t+1}^{I} [i-\mu_1(t)]^2 \frac{P(i)}{q_2(t)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19" y="3532773"/>
              <a:ext cx="4591050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\sigma_w^2(t) = q_1(t)\sigma_1^2(t)+q_2(t)\sigma_2^2(t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055" y="2865040"/>
              <a:ext cx="5771929" cy="544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432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Otsu’s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2" y="2233685"/>
            <a:ext cx="4088548" cy="3072606"/>
          </a:xfrm>
        </p:spPr>
      </p:pic>
      <p:pic>
        <p:nvPicPr>
          <p:cNvPr id="5122" name="Picture 2" descr="otsu algorith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732664"/>
            <a:ext cx="3238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Cv2.threshold(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threshold, </a:t>
            </a:r>
            <a:r>
              <a:rPr lang="en-US" altLang="ko-KR" dirty="0" err="1" smtClean="0"/>
              <a:t>maxvalue</a:t>
            </a:r>
            <a:r>
              <a:rPr lang="en-US" altLang="ko-KR" dirty="0" smtClean="0"/>
              <a:t>, cv2.THRESH_BINARY + cv2.THRESH_OTSU)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22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51" y="1351280"/>
            <a:ext cx="6024442" cy="53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2691"/>
            <a:ext cx="7886700" cy="173427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목적 </a:t>
            </a:r>
            <a:endParaRPr lang="en-US" altLang="ko-KR" dirty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의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Bimodal/multi modal image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smtClean="0"/>
              <a:t>상위 분류</a:t>
            </a:r>
            <a:r>
              <a:rPr lang="en-US" altLang="ko-KR" dirty="0" smtClean="0"/>
              <a:t>? – image segmentation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Threshold simp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9" y="1690689"/>
            <a:ext cx="4217843" cy="22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tsu's Thresho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8" y="1143448"/>
            <a:ext cx="4286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1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Otsu's Thresh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5" y="1982152"/>
            <a:ext cx="4286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8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6963"/>
            <a:ext cx="809239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7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0035" y="1413164"/>
            <a:ext cx="2639375" cy="5273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 threshold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otsu</a:t>
            </a:r>
            <a:r>
              <a:rPr lang="ko-KR" altLang="en-US" dirty="0" smtClean="0"/>
              <a:t>로 계산</a:t>
            </a:r>
            <a:endParaRPr lang="en-US" altLang="ko-KR" dirty="0" smtClean="0"/>
          </a:p>
          <a:p>
            <a:r>
              <a:rPr lang="en-US" altLang="ko-KR" dirty="0" smtClean="0"/>
              <a:t>Block size </a:t>
            </a:r>
            <a:r>
              <a:rPr lang="en-US" altLang="ko-KR" smtClean="0"/>
              <a:t>= 51</a:t>
            </a:r>
            <a:endParaRPr lang="en-US" altLang="ko-KR" dirty="0" smtClean="0"/>
          </a:p>
          <a:p>
            <a:r>
              <a:rPr lang="en-US" altLang="ko-KR" dirty="0" smtClean="0"/>
              <a:t>Padding = 100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514619"/>
            <a:ext cx="6070856" cy="4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hysterysis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32960"/>
            <a:ext cx="7886700" cy="154400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주변 상황을 고려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Canny edge </a:t>
            </a:r>
            <a:r>
              <a:rPr lang="en-US" altLang="ko-KR" dirty="0" err="1" smtClean="0"/>
              <a:t>detectio</a:t>
            </a:r>
            <a:r>
              <a:rPr lang="ko-KR" altLang="en-US" dirty="0" smtClean="0"/>
              <a:t>과 연관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High threshold, low threshold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threshold</a:t>
            </a:r>
            <a:r>
              <a:rPr lang="ko-KR" altLang="en-US" dirty="0" smtClean="0"/>
              <a:t>를 넘으면</a:t>
            </a:r>
            <a:r>
              <a:rPr lang="en-US" altLang="ko-KR" dirty="0"/>
              <a:t> </a:t>
            </a:r>
            <a:r>
              <a:rPr lang="en-US" altLang="ko-KR" dirty="0" smtClean="0"/>
              <a:t>edge</a:t>
            </a:r>
          </a:p>
          <a:p>
            <a:pPr lvl="1"/>
            <a:r>
              <a:rPr lang="en-US" altLang="ko-KR" dirty="0" smtClean="0"/>
              <a:t>Low threshold </a:t>
            </a:r>
            <a:r>
              <a:rPr lang="ko-KR" altLang="en-US" dirty="0" err="1" smtClean="0"/>
              <a:t>아래면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있을 경우 주변에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있으면 </a:t>
            </a:r>
            <a:r>
              <a:rPr lang="en-US" altLang="ko-KR" dirty="0" smtClean="0"/>
              <a:t>edge, </a:t>
            </a:r>
            <a:r>
              <a:rPr lang="ko-KR" altLang="en-US" dirty="0" smtClean="0"/>
              <a:t>아니면 아님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7170" name="Picture 2" descr="thresholding hysteresi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5" y="1554480"/>
            <a:ext cx="4581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0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 process of </a:t>
            </a:r>
            <a:r>
              <a:rPr lang="en-US" altLang="ko-KR" dirty="0" smtClean="0"/>
              <a:t>partitioning </a:t>
            </a:r>
            <a:r>
              <a:rPr lang="en-US" altLang="ko-KR" dirty="0"/>
              <a:t>a </a:t>
            </a:r>
            <a:r>
              <a:rPr lang="en-US" altLang="ko-KR" dirty="0">
                <a:hlinkClick r:id="rId2" tooltip="Digital image"/>
              </a:rPr>
              <a:t>digital image</a:t>
            </a:r>
            <a:r>
              <a:rPr lang="en-US" altLang="ko-KR" dirty="0"/>
              <a:t> into multiple segments </a:t>
            </a:r>
            <a:endParaRPr lang="en-US" altLang="ko-KR" dirty="0" smtClean="0"/>
          </a:p>
          <a:p>
            <a:r>
              <a:rPr lang="en-US" altLang="ko-KR" dirty="0"/>
              <a:t>to simplify and/or change the representation of an image into something that is more meaningful and easier to </a:t>
            </a:r>
            <a:r>
              <a:rPr lang="en-US" altLang="ko-KR" dirty="0" smtClean="0"/>
              <a:t>analyze</a:t>
            </a:r>
          </a:p>
          <a:p>
            <a:r>
              <a:rPr lang="en-US" altLang="ko-KR" dirty="0"/>
              <a:t>to locate objects and </a:t>
            </a:r>
            <a:r>
              <a:rPr lang="en-US" altLang="ko-KR" dirty="0">
                <a:hlinkClick r:id="rId3" tooltip="Boundary tracing"/>
              </a:rPr>
              <a:t>boundaries</a:t>
            </a:r>
            <a:r>
              <a:rPr lang="en-US" altLang="ko-KR" dirty="0"/>
              <a:t> (lines, curves, etc.) in </a:t>
            </a:r>
            <a:r>
              <a:rPr lang="en-US" altLang="ko-KR" dirty="0" smtClean="0"/>
              <a:t>images</a:t>
            </a:r>
          </a:p>
          <a:p>
            <a:r>
              <a:rPr lang="en-US" altLang="ko-KR" dirty="0"/>
              <a:t> image segmentation is the process of assigning a label to every pixel in an image such that pixels with the same label share certain characteristics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7127"/>
            <a:ext cx="7886700" cy="45698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Threshold</a:t>
            </a:r>
            <a:r>
              <a:rPr lang="ko-KR" altLang="en-US" dirty="0" smtClean="0"/>
              <a:t>가 어느 정도면 적절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잡기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otsu’s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binarization</a:t>
            </a:r>
            <a:endParaRPr lang="en-US" altLang="ko-KR" dirty="0" smtClean="0"/>
          </a:p>
          <a:p>
            <a:r>
              <a:rPr lang="ko-KR" altLang="en-US" dirty="0" smtClean="0"/>
              <a:t>부분적으로 </a:t>
            </a:r>
            <a:r>
              <a:rPr lang="en-US" altLang="ko-KR" dirty="0" smtClean="0"/>
              <a:t>illumination</a:t>
            </a:r>
            <a:r>
              <a:rPr lang="ko-KR" altLang="en-US" dirty="0" smtClean="0"/>
              <a:t>이 다를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local </a:t>
            </a:r>
            <a:r>
              <a:rPr lang="ko-KR" altLang="en-US" dirty="0" smtClean="0"/>
              <a:t>영역마다 </a:t>
            </a:r>
            <a:r>
              <a:rPr lang="en-US" altLang="ko-KR" dirty="0" smtClean="0"/>
              <a:t>threshold</a:t>
            </a:r>
            <a:r>
              <a:rPr lang="ko-KR" altLang="en-US" dirty="0"/>
              <a:t> </a:t>
            </a:r>
            <a:r>
              <a:rPr lang="ko-KR" altLang="en-US" dirty="0" smtClean="0"/>
              <a:t>다르게 </a:t>
            </a:r>
            <a:r>
              <a:rPr lang="en-US" altLang="ko-KR" dirty="0" smtClean="0"/>
              <a:t>– adaptive threshold</a:t>
            </a:r>
          </a:p>
          <a:p>
            <a:r>
              <a:rPr lang="ko-KR" altLang="en-US" dirty="0" smtClean="0"/>
              <a:t>어쩔 수 없는 경우</a:t>
            </a:r>
            <a:r>
              <a:rPr lang="en-US" altLang="ko-KR" dirty="0" smtClean="0"/>
              <a:t>? ( histogram</a:t>
            </a:r>
            <a:r>
              <a:rPr lang="ko-KR" altLang="en-US" dirty="0" smtClean="0"/>
              <a:t>이 겹침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 err="1" smtClean="0"/>
              <a:t>hysterysis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19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Cv2.threshold(image</a:t>
            </a:r>
            <a:r>
              <a:rPr lang="en-US" altLang="ko-KR" dirty="0" smtClean="0"/>
              <a:t>, threshold, maximum value, type)</a:t>
            </a:r>
          </a:p>
          <a:p>
            <a:pPr lvl="1"/>
            <a:r>
              <a:rPr lang="en-US" altLang="ko-KR" dirty="0" smtClean="0"/>
              <a:t>Image :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image (</a:t>
            </a:r>
            <a:r>
              <a:rPr lang="en-US" altLang="ko-KR" dirty="0" smtClean="0"/>
              <a:t>uint8)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Threshold : threshold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Maximum value : THRESH_BINARY, THRESH_BINARY_INV</a:t>
            </a:r>
            <a:r>
              <a:rPr lang="ko-KR" altLang="en-US" dirty="0" smtClean="0"/>
              <a:t>에 사용되는 최대 값</a:t>
            </a:r>
            <a:endParaRPr lang="en-US" altLang="ko-KR" dirty="0"/>
          </a:p>
          <a:p>
            <a:pPr lvl="1"/>
            <a:r>
              <a:rPr lang="en-US" altLang="ko-KR" dirty="0" err="1" smtClean="0"/>
              <a:t>Thresholding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Threshold type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812609"/>
            <a:ext cx="4629150" cy="4905375"/>
          </a:xfrm>
          <a:prstGeom prst="rect">
            <a:avLst/>
          </a:prstGeom>
        </p:spPr>
      </p:pic>
      <p:pic>
        <p:nvPicPr>
          <p:cNvPr id="2062" name="Picture 14" descr="../../../_images/thresh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60" y="1597152"/>
            <a:ext cx="3754290" cy="48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thresholding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8585"/>
            <a:ext cx="7886700" cy="43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Simple Thresh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56" y="1825625"/>
            <a:ext cx="5303219" cy="377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Adaptive </a:t>
            </a:r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73600"/>
            <a:ext cx="7886700" cy="15033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Pixel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구해서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Threshold </a:t>
            </a:r>
            <a:r>
              <a:rPr lang="en-US" altLang="ko-KR" dirty="0" smtClean="0"/>
              <a:t>: block</a:t>
            </a:r>
            <a:r>
              <a:rPr lang="ko-KR" altLang="en-US" dirty="0" smtClean="0"/>
              <a:t>의 평균 </a:t>
            </a:r>
            <a:r>
              <a:rPr lang="en-US" altLang="ko-KR" dirty="0" smtClean="0"/>
              <a:t>or weighted mean – </a:t>
            </a:r>
            <a:r>
              <a:rPr lang="en-US" altLang="ko-KR" dirty="0" smtClean="0"/>
              <a:t>C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block size (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), C </a:t>
            </a: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36072" y="1372421"/>
            <a:ext cx="3041719" cy="2478954"/>
            <a:chOff x="1036072" y="1372421"/>
            <a:chExt cx="3041719" cy="2478954"/>
          </a:xfrm>
        </p:grpSpPr>
        <p:pic>
          <p:nvPicPr>
            <p:cNvPr id="4" name="Picture 2" descr="Threshold simple ex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90" r="50560"/>
            <a:stretch/>
          </p:blipFill>
          <p:spPr bwMode="auto">
            <a:xfrm>
              <a:off x="1036072" y="1557088"/>
              <a:ext cx="2085285" cy="2294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02204" y="1372421"/>
              <a:ext cx="2375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특정 </a:t>
              </a:r>
              <a:r>
                <a:rPr lang="en-US" altLang="ko-KR" dirty="0" smtClean="0"/>
                <a:t>pixel threshold?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12013" y="1922228"/>
              <a:ext cx="134112" cy="136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1646125" y="1633096"/>
              <a:ext cx="432589" cy="2891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155553" y="1557088"/>
            <a:ext cx="3861108" cy="2294287"/>
            <a:chOff x="2870763" y="1582959"/>
            <a:chExt cx="3861108" cy="2294287"/>
          </a:xfrm>
        </p:grpSpPr>
        <p:pic>
          <p:nvPicPr>
            <p:cNvPr id="7" name="Picture 2" descr="Threshold simple ex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90" r="50560"/>
            <a:stretch/>
          </p:blipFill>
          <p:spPr bwMode="auto">
            <a:xfrm>
              <a:off x="2870763" y="1582959"/>
              <a:ext cx="2085285" cy="2294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185637" y="1748374"/>
              <a:ext cx="579924" cy="610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3123" y="1985153"/>
              <a:ext cx="134112" cy="136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2720" y="1582959"/>
              <a:ext cx="2749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Pixel </a:t>
              </a:r>
              <a:r>
                <a:rPr lang="ko-KR" altLang="en-US" dirty="0" smtClean="0"/>
                <a:t>근방 영역에서 계산</a:t>
              </a:r>
              <a:endParaRPr lang="en-US" altLang="ko-KR" dirty="0" smtClean="0"/>
            </a:p>
            <a:p>
              <a:r>
                <a:rPr lang="ko-KR" altLang="en-US" dirty="0" smtClean="0"/>
                <a:t>평균 </a:t>
              </a:r>
              <a:r>
                <a:rPr lang="en-US" altLang="ko-KR" dirty="0" smtClean="0"/>
                <a:t>/ Gaussian kernel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149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Cv2.AdaptiveThreshold(</a:t>
            </a:r>
            <a:r>
              <a:rPr lang="en-US" altLang="ko-KR" sz="1500" dirty="0" err="1" smtClean="0"/>
              <a:t>src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maxValue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adaptive_method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thresholdType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 = 3, c[, </a:t>
            </a:r>
            <a:r>
              <a:rPr lang="en-US" altLang="ko-KR" sz="1500" dirty="0" err="1" smtClean="0"/>
              <a:t>dst</a:t>
            </a:r>
            <a:r>
              <a:rPr lang="en-US" altLang="ko-KR" sz="1500" dirty="0" smtClean="0"/>
              <a:t>])</a:t>
            </a:r>
          </a:p>
          <a:p>
            <a:pPr lvl="1"/>
            <a:r>
              <a:rPr lang="en-US" altLang="ko-KR" sz="1500" dirty="0" err="1" smtClean="0"/>
              <a:t>Src</a:t>
            </a:r>
            <a:r>
              <a:rPr lang="en-US" altLang="ko-KR" sz="1500" dirty="0" smtClean="0"/>
              <a:t> : 8 bit single channel image</a:t>
            </a:r>
          </a:p>
          <a:p>
            <a:pPr lvl="1"/>
            <a:r>
              <a:rPr lang="en-US" altLang="ko-KR" sz="1500" dirty="0" smtClean="0"/>
              <a:t>Adaptive method</a:t>
            </a:r>
          </a:p>
          <a:p>
            <a:pPr lvl="2"/>
            <a:r>
              <a:rPr lang="en-US" altLang="ko-KR" sz="1500" dirty="0" smtClean="0"/>
              <a:t>MEAN_C  : Threshold value = mean of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 * block size of </a:t>
            </a:r>
            <a:r>
              <a:rPr lang="en-US" altLang="ko-KR" sz="1500" dirty="0" err="1" smtClean="0"/>
              <a:t>neighbore</a:t>
            </a:r>
            <a:endParaRPr lang="en-US" altLang="ko-KR" sz="1500" dirty="0" smtClean="0"/>
          </a:p>
          <a:p>
            <a:pPr lvl="2"/>
            <a:r>
              <a:rPr lang="en-US" altLang="ko-KR" sz="1500" dirty="0" err="1" smtClean="0"/>
              <a:t>Gaussian_C</a:t>
            </a:r>
            <a:r>
              <a:rPr lang="en-US" altLang="ko-KR" sz="1500" dirty="0" smtClean="0"/>
              <a:t> : threshold value : weighted sum (cross-correlation with a Gaussian window ) . Default </a:t>
            </a:r>
            <a:r>
              <a:rPr lang="en-US" altLang="ko-KR" sz="1500" dirty="0" err="1" smtClean="0"/>
              <a:t>sigmal</a:t>
            </a:r>
            <a:r>
              <a:rPr lang="en-US" altLang="ko-KR" sz="1500" dirty="0" smtClean="0"/>
              <a:t> is used for specified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. Sigma = 0.3 * ((ksize-1) * 0.5-1) + 0.8, </a:t>
            </a:r>
            <a:r>
              <a:rPr lang="en-US" altLang="ko-KR" sz="1500" dirty="0" err="1" smtClean="0"/>
              <a:t>ksize</a:t>
            </a:r>
            <a:r>
              <a:rPr lang="en-US" altLang="ko-KR" sz="1500" dirty="0" smtClean="0"/>
              <a:t> = odd</a:t>
            </a:r>
          </a:p>
          <a:p>
            <a:pPr lvl="2"/>
            <a:endParaRPr lang="en-US" altLang="ko-KR" sz="1500" dirty="0"/>
          </a:p>
          <a:p>
            <a:pPr lvl="1"/>
            <a:r>
              <a:rPr lang="en-US" altLang="ko-KR" sz="1900" dirty="0" smtClean="0"/>
              <a:t>C : constant subtracted from the mean or weighted mean</a:t>
            </a:r>
          </a:p>
          <a:p>
            <a:pPr lvl="1"/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8322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413</Words>
  <Application>Microsoft Office PowerPoint</Application>
  <PresentationFormat>화면 슬라이드 쇼(4:3)</PresentationFormat>
  <Paragraphs>91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thresholding</vt:lpstr>
      <vt:lpstr>thresholding</vt:lpstr>
      <vt:lpstr>문제점/해결책?</vt:lpstr>
      <vt:lpstr>Simple thresholding</vt:lpstr>
      <vt:lpstr>Threshold type</vt:lpstr>
      <vt:lpstr>Simple thresholding </vt:lpstr>
      <vt:lpstr>결과</vt:lpstr>
      <vt:lpstr>Adaptive thresholding</vt:lpstr>
      <vt:lpstr>함수</vt:lpstr>
      <vt:lpstr>code</vt:lpstr>
      <vt:lpstr>결과</vt:lpstr>
      <vt:lpstr>Image에 적용 / block size</vt:lpstr>
      <vt:lpstr>Image에 적용 / C</vt:lpstr>
      <vt:lpstr>Image에 적용 </vt:lpstr>
      <vt:lpstr>Image에 적용 2</vt:lpstr>
      <vt:lpstr>Otsu’s algorithm</vt:lpstr>
      <vt:lpstr>Otsu’s algorithm</vt:lpstr>
      <vt:lpstr>함수</vt:lpstr>
      <vt:lpstr>PowerPoint 프레젠테이션</vt:lpstr>
      <vt:lpstr>PowerPoint 프레젠테이션</vt:lpstr>
      <vt:lpstr>Image에 적용 </vt:lpstr>
      <vt:lpstr>시도</vt:lpstr>
      <vt:lpstr>hysterysis</vt:lpstr>
      <vt:lpstr>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jiyoung yun</cp:lastModifiedBy>
  <cp:revision>24</cp:revision>
  <dcterms:created xsi:type="dcterms:W3CDTF">2018-07-15T02:24:36Z</dcterms:created>
  <dcterms:modified xsi:type="dcterms:W3CDTF">2018-07-16T14:32:52Z</dcterms:modified>
</cp:coreProperties>
</file>