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2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94" y="-9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Harris Corner detection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3" y="1656684"/>
            <a:ext cx="4932536" cy="47389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9" y="2389300"/>
            <a:ext cx="3320944" cy="32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5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54373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7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3979540" cy="39219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008" y="1988840"/>
            <a:ext cx="399862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/ idea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15212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Corner</a:t>
            </a:r>
            <a:r>
              <a:rPr lang="ko-KR" altLang="en-US" dirty="0" smtClean="0"/>
              <a:t>를 찾고 싶음</a:t>
            </a:r>
            <a:endParaRPr lang="en-US" altLang="ko-KR" dirty="0" smtClean="0"/>
          </a:p>
          <a:p>
            <a:r>
              <a:rPr lang="en-US" altLang="ko-KR" dirty="0" smtClean="0"/>
              <a:t>Patch</a:t>
            </a:r>
            <a:r>
              <a:rPr lang="ko-KR" altLang="en-US" dirty="0" smtClean="0"/>
              <a:t>를 움직이면 </a:t>
            </a:r>
            <a:r>
              <a:rPr lang="en-US" altLang="ko-KR" dirty="0" smtClean="0"/>
              <a:t>Intensity </a:t>
            </a:r>
            <a:r>
              <a:rPr lang="ko-KR" altLang="en-US" dirty="0" smtClean="0"/>
              <a:t>변화가 모든 방향으로 생길 </a:t>
            </a:r>
            <a:r>
              <a:rPr lang="ko-KR" altLang="en-US" dirty="0" smtClean="0"/>
              <a:t>때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corner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83410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smtClean="0"/>
              <a:t>https://dsp.stackexchange.com/questions/14338/corner-detection-using-chris-harris-mike-stephens</a:t>
            </a:r>
            <a:endParaRPr lang="ko-KR" altLang="en-US" sz="1300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271946" cy="33843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687616" y="4875460"/>
            <a:ext cx="24803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Note) gradient</a:t>
            </a:r>
            <a:r>
              <a:rPr lang="ko-KR" altLang="en-US" sz="1300" dirty="0" smtClean="0"/>
              <a:t>를 보고 있는 것</a:t>
            </a:r>
            <a:endParaRPr lang="ko-KR" alt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8550"/>
          <a:stretch/>
        </p:blipFill>
        <p:spPr>
          <a:xfrm>
            <a:off x="35992" y="1663215"/>
            <a:ext cx="2248993" cy="27824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-337" r="50120"/>
          <a:stretch/>
        </p:blipFill>
        <p:spPr>
          <a:xfrm>
            <a:off x="2294396" y="1663215"/>
            <a:ext cx="2171389" cy="2845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-1299" r="47376"/>
          <a:stretch/>
        </p:blipFill>
        <p:spPr>
          <a:xfrm>
            <a:off x="4470448" y="1663215"/>
            <a:ext cx="2271976" cy="28459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94" r="48349" b="1"/>
          <a:stretch/>
        </p:blipFill>
        <p:spPr>
          <a:xfrm>
            <a:off x="6753242" y="1663215"/>
            <a:ext cx="2239244" cy="28157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466" y="1437973"/>
            <a:ext cx="6014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input</a:t>
            </a:r>
            <a:endParaRPr lang="ko-KR" altLang="en-US" sz="13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57835" y="1437973"/>
            <a:ext cx="12257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R&gt; threshold</a:t>
            </a:r>
            <a:endParaRPr lang="ko-KR" altLang="en-US" sz="13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3578" y="1437973"/>
            <a:ext cx="10688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Calculate R</a:t>
            </a:r>
            <a:endParaRPr lang="ko-KR" altLang="en-US" sz="1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78966" y="1437973"/>
            <a:ext cx="23487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Local maximum (optional?)</a:t>
            </a:r>
            <a:endParaRPr lang="ko-KR" altLang="en-US" sz="13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60488" y="4869160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Sobel X</a:t>
            </a:r>
          </a:p>
          <a:p>
            <a:r>
              <a:rPr lang="en-US" altLang="ko-KR" dirty="0" smtClean="0"/>
              <a:t>Sobel Y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683568" y="4509120"/>
            <a:ext cx="476920" cy="68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55936" y="5173888"/>
            <a:ext cx="355824" cy="1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93287" y="5007659"/>
            <a:ext cx="366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(intensity </a:t>
            </a:r>
            <a:r>
              <a:rPr lang="ko-KR" altLang="en-US" dirty="0" err="1" smtClean="0"/>
              <a:t>변화량을</a:t>
            </a:r>
            <a:r>
              <a:rPr lang="ko-KR" altLang="en-US" dirty="0" smtClean="0"/>
              <a:t> 수치화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3491880" y="4509120"/>
            <a:ext cx="72008" cy="49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 is the difference between the original and the moved window.</a:t>
            </a:r>
          </a:p>
          <a:p>
            <a:r>
              <a:rPr lang="en-US" altLang="ko-KR" dirty="0" smtClean="0"/>
              <a:t>u is the window's displacement in the x direction</a:t>
            </a:r>
          </a:p>
          <a:p>
            <a:r>
              <a:rPr lang="en-US" altLang="ko-KR" dirty="0" smtClean="0"/>
              <a:t>v is the window's displacement in the y direction</a:t>
            </a:r>
          </a:p>
          <a:p>
            <a:r>
              <a:rPr lang="en-US" altLang="ko-KR" dirty="0" smtClean="0"/>
              <a:t>w(x, y) is the window at position (x, y). This acts like a mask. Ensuring that only the desired window is used.</a:t>
            </a:r>
          </a:p>
          <a:p>
            <a:r>
              <a:rPr lang="en-US" altLang="ko-KR" dirty="0" smtClean="0"/>
              <a:t>I is the intensity of the image at a position (x, y)</a:t>
            </a:r>
          </a:p>
          <a:p>
            <a:r>
              <a:rPr lang="en-US" altLang="ko-KR" dirty="0" smtClean="0"/>
              <a:t>I(</a:t>
            </a:r>
            <a:r>
              <a:rPr lang="en-US" altLang="ko-KR" dirty="0" err="1" smtClean="0"/>
              <a:t>x+u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y+v</a:t>
            </a:r>
            <a:r>
              <a:rPr lang="en-US" altLang="ko-KR" dirty="0" smtClean="0"/>
              <a:t>) is the intensity of the moved window</a:t>
            </a:r>
          </a:p>
          <a:p>
            <a:r>
              <a:rPr lang="en-US" altLang="ko-KR" dirty="0" smtClean="0"/>
              <a:t>I(x, y) is the intensity of the original</a:t>
            </a:r>
            <a:endParaRPr lang="en-US" altLang="ko-KR" dirty="0"/>
          </a:p>
        </p:txBody>
      </p:sp>
      <p:pic>
        <p:nvPicPr>
          <p:cNvPr id="15362" name="Picture 2" descr="http://aishack.in/static/img/tut/harris-equ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708690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 설명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5124325"/>
            <a:ext cx="8229600" cy="1040979"/>
          </a:xfrm>
        </p:spPr>
        <p:txBody>
          <a:bodyPr/>
          <a:lstStyle/>
          <a:p>
            <a:r>
              <a:rPr lang="en-US" altLang="ko-KR" dirty="0" smtClean="0"/>
              <a:t>I(x, y)</a:t>
            </a:r>
            <a:r>
              <a:rPr lang="ko-KR" altLang="en-US" dirty="0" smtClean="0"/>
              <a:t>를 전체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로 생각해야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83568" y="1844824"/>
            <a:ext cx="1944216" cy="1800200"/>
            <a:chOff x="683568" y="1844824"/>
            <a:chExt cx="1944216" cy="1800200"/>
          </a:xfrm>
        </p:grpSpPr>
        <p:sp>
          <p:nvSpPr>
            <p:cNvPr id="5" name="직사각형 4"/>
            <p:cNvSpPr/>
            <p:nvPr/>
          </p:nvSpPr>
          <p:spPr>
            <a:xfrm>
              <a:off x="683568" y="1844824"/>
              <a:ext cx="194421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568" y="1844824"/>
              <a:ext cx="1008112" cy="86409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8066" y="14235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I(</a:t>
            </a:r>
            <a:r>
              <a:rPr lang="en-US" altLang="ko-KR" dirty="0" err="1" smtClean="0"/>
              <a:t>x+u</a:t>
            </a:r>
            <a:r>
              <a:rPr lang="en-US" altLang="ko-KR" dirty="0" smtClean="0"/>
              <a:t>, y)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013947" y="1838952"/>
            <a:ext cx="1944216" cy="1800200"/>
            <a:chOff x="683568" y="1844824"/>
            <a:chExt cx="1944216" cy="1800200"/>
          </a:xfrm>
        </p:grpSpPr>
        <p:sp>
          <p:nvSpPr>
            <p:cNvPr id="10" name="직사각형 9"/>
            <p:cNvSpPr/>
            <p:nvPr/>
          </p:nvSpPr>
          <p:spPr>
            <a:xfrm>
              <a:off x="683568" y="1844824"/>
              <a:ext cx="194421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844824"/>
              <a:ext cx="1008112" cy="86409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442981" y="1831505"/>
            <a:ext cx="1944216" cy="1800200"/>
            <a:chOff x="683568" y="1844824"/>
            <a:chExt cx="1944216" cy="1800200"/>
          </a:xfrm>
        </p:grpSpPr>
        <p:sp>
          <p:nvSpPr>
            <p:cNvPr id="14" name="직사각형 13"/>
            <p:cNvSpPr/>
            <p:nvPr/>
          </p:nvSpPr>
          <p:spPr>
            <a:xfrm>
              <a:off x="683568" y="1844824"/>
              <a:ext cx="194421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568" y="1844824"/>
              <a:ext cx="330379" cy="86409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442981" y="141269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</a:t>
            </a:r>
            <a:r>
              <a:rPr lang="en-US" altLang="ko-KR" dirty="0" err="1" smtClean="0"/>
              <a:t>x+u,y</a:t>
            </a:r>
            <a:r>
              <a:rPr lang="en-US" altLang="ko-KR" dirty="0" smtClean="0"/>
              <a:t>) – I(x, y)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349901" y="1831505"/>
            <a:ext cx="330379" cy="8640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788812" y="1831505"/>
            <a:ext cx="1944216" cy="1800200"/>
            <a:chOff x="683568" y="1844824"/>
            <a:chExt cx="1944216" cy="1800200"/>
          </a:xfrm>
        </p:grpSpPr>
        <p:sp>
          <p:nvSpPr>
            <p:cNvPr id="23" name="직사각형 22"/>
            <p:cNvSpPr/>
            <p:nvPr/>
          </p:nvSpPr>
          <p:spPr>
            <a:xfrm>
              <a:off x="683568" y="1844824"/>
              <a:ext cx="194421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3568" y="1844824"/>
              <a:ext cx="330379" cy="86409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88812" y="1412696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W(x, y) * (I(</a:t>
            </a:r>
            <a:r>
              <a:rPr lang="en-US" altLang="ko-KR" dirty="0" err="1" smtClean="0"/>
              <a:t>x+u</a:t>
            </a:r>
            <a:r>
              <a:rPr lang="en-US" altLang="ko-KR" dirty="0" smtClean="0"/>
              <a:t>, y)-I(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95732" y="1831505"/>
            <a:ext cx="330379" cy="8640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68144" y="19168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6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간략화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11106"/>
            <a:ext cx="8229600" cy="71505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6388" name="Picture 4" descr="http://aishack.in/static/img/tut/harris-equation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3374" y="1801762"/>
            <a:ext cx="3505200" cy="619126"/>
          </a:xfrm>
          <a:prstGeom prst="rect">
            <a:avLst/>
          </a:prstGeom>
          <a:noFill/>
        </p:spPr>
      </p:pic>
      <p:pic>
        <p:nvPicPr>
          <p:cNvPr id="16390" name="Picture 6" descr="http://aishack.in/static/img/tut/harris-equation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382" y="2420888"/>
            <a:ext cx="3038475" cy="571501"/>
          </a:xfrm>
          <a:prstGeom prst="rect">
            <a:avLst/>
          </a:prstGeom>
          <a:noFill/>
        </p:spPr>
      </p:pic>
      <p:pic>
        <p:nvPicPr>
          <p:cNvPr id="16392" name="Picture 8" descr="http://aishack.in/static/img/tut/harris-equation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390" y="2996952"/>
            <a:ext cx="3200400" cy="676276"/>
          </a:xfrm>
          <a:prstGeom prst="rect">
            <a:avLst/>
          </a:prstGeom>
          <a:noFill/>
        </p:spPr>
      </p:pic>
      <p:pic>
        <p:nvPicPr>
          <p:cNvPr id="16394" name="Picture 10" descr="http://aishack.in/static/img/tut/harris-equation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390" y="4293096"/>
            <a:ext cx="2276475" cy="647700"/>
          </a:xfrm>
          <a:prstGeom prst="rect">
            <a:avLst/>
          </a:prstGeom>
          <a:noFill/>
        </p:spPr>
      </p:pic>
      <p:pic>
        <p:nvPicPr>
          <p:cNvPr id="16396" name="Picture 12" descr="http://aishack.in/static/img/tut/harris-equation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2499" y="2288042"/>
            <a:ext cx="2864775" cy="1622964"/>
          </a:xfrm>
          <a:prstGeom prst="rect">
            <a:avLst/>
          </a:prstGeom>
          <a:noFill/>
        </p:spPr>
      </p:pic>
      <p:pic>
        <p:nvPicPr>
          <p:cNvPr id="1026" name="Picture 2" descr="E(u,v) \approx \begin{bmatrix} u &amp; v \end{bmatrix} M \begin{bmatrix} u \\ v \end{bmatrix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98" y="3717032"/>
            <a:ext cx="17240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419" y="3717032"/>
            <a:ext cx="299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Lambda : </a:t>
            </a:r>
            <a:r>
              <a:rPr lang="en-US" altLang="ko-KR" dirty="0" err="1" smtClean="0"/>
              <a:t>eigen</a:t>
            </a:r>
            <a:r>
              <a:rPr lang="en-US" altLang="ko-KR" dirty="0" smtClean="0"/>
              <a:t> values of 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3865" y="4543632"/>
            <a:ext cx="37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Ix, </a:t>
            </a:r>
            <a:r>
              <a:rPr lang="en-US" altLang="ko-KR" dirty="0" err="1" smtClean="0"/>
              <a:t>Iy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sobel</a:t>
            </a:r>
            <a:r>
              <a:rPr lang="ko-KR" altLang="en-US" dirty="0" smtClean="0"/>
              <a:t>로 계산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 descr="Classification of Image Poi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4114800" cy="3962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cv2.cornerHarris(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blockSize</a:t>
            </a:r>
            <a:r>
              <a:rPr lang="en-US" altLang="ko-KR" dirty="0"/>
              <a:t>, </a:t>
            </a:r>
            <a:r>
              <a:rPr lang="en-US" altLang="ko-KR" dirty="0" err="1"/>
              <a:t>ksize</a:t>
            </a:r>
            <a:r>
              <a:rPr lang="en-US" altLang="ko-KR" dirty="0"/>
              <a:t>, k[, </a:t>
            </a:r>
            <a:r>
              <a:rPr lang="en-US" altLang="ko-KR" dirty="0" err="1"/>
              <a:t>dst</a:t>
            </a:r>
            <a:r>
              <a:rPr lang="en-US" altLang="ko-KR" dirty="0"/>
              <a:t>[, </a:t>
            </a:r>
            <a:r>
              <a:rPr lang="en-US" altLang="ko-KR" dirty="0" err="1"/>
              <a:t>borderType</a:t>
            </a:r>
            <a:r>
              <a:rPr lang="en-US" altLang="ko-KR" dirty="0"/>
              <a:t>]]) → </a:t>
            </a:r>
            <a:r>
              <a:rPr lang="en-US" altLang="ko-KR" dirty="0" err="1" smtClean="0"/>
              <a:t>dst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 – Input single-channel 8-bit or floating-point image. </a:t>
            </a:r>
            <a:endParaRPr lang="en-US" altLang="ko-KR" dirty="0" smtClean="0"/>
          </a:p>
          <a:p>
            <a:r>
              <a:rPr lang="en-US" altLang="ko-KR" dirty="0" err="1" smtClean="0"/>
              <a:t>dst</a:t>
            </a:r>
            <a:r>
              <a:rPr lang="en-US" altLang="ko-KR" dirty="0" smtClean="0"/>
              <a:t> </a:t>
            </a:r>
            <a:r>
              <a:rPr lang="en-US" altLang="ko-KR" dirty="0"/>
              <a:t>– Image to store the Harris detector responses. </a:t>
            </a:r>
            <a:endParaRPr lang="en-US" altLang="ko-KR" dirty="0" smtClean="0"/>
          </a:p>
          <a:p>
            <a:r>
              <a:rPr lang="en-US" altLang="ko-KR" dirty="0" err="1" smtClean="0"/>
              <a:t>blockSize</a:t>
            </a:r>
            <a:r>
              <a:rPr lang="en-US" altLang="ko-KR" dirty="0" smtClean="0"/>
              <a:t> </a:t>
            </a:r>
            <a:r>
              <a:rPr lang="en-US" altLang="ko-KR" dirty="0"/>
              <a:t>– Neighborhood size (see the details on </a:t>
            </a:r>
            <a:r>
              <a:rPr lang="en-US" altLang="ko-KR" dirty="0" err="1"/>
              <a:t>cornerEigenValsAndVecs</a:t>
            </a:r>
            <a:r>
              <a:rPr lang="en-US" altLang="ko-KR" dirty="0"/>
              <a:t>() </a:t>
            </a:r>
            <a:r>
              <a:rPr lang="en-US" altLang="ko-KR" dirty="0" smtClean="0"/>
              <a:t>).</a:t>
            </a:r>
          </a:p>
          <a:p>
            <a:r>
              <a:rPr lang="en-US" altLang="ko-KR" dirty="0" err="1" smtClean="0"/>
              <a:t>ksize</a:t>
            </a:r>
            <a:r>
              <a:rPr lang="en-US" altLang="ko-KR" dirty="0" smtClean="0"/>
              <a:t> </a:t>
            </a:r>
            <a:r>
              <a:rPr lang="en-US" altLang="ko-KR" dirty="0"/>
              <a:t>– Aperture parameter for the Sobel() operator. k – Harris detector free parameter. See the formula below. </a:t>
            </a:r>
            <a:r>
              <a:rPr lang="en-US" altLang="ko-KR" dirty="0" err="1"/>
              <a:t>borderType</a:t>
            </a:r>
            <a:r>
              <a:rPr lang="en-US" altLang="ko-KR" dirty="0"/>
              <a:t> – Pixel extrapolation method. See </a:t>
            </a:r>
            <a:r>
              <a:rPr lang="en-US" altLang="ko-KR" dirty="0" err="1"/>
              <a:t>borderInterpolate</a:t>
            </a:r>
            <a:r>
              <a:rPr lang="en-US" altLang="ko-KR" dirty="0"/>
              <a:t>() .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7638"/>
            <a:ext cx="40290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283</Words>
  <Application>Microsoft Office PowerPoint</Application>
  <PresentationFormat>화면 슬라이드 쇼(4:3)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Harris Corner detection</vt:lpstr>
      <vt:lpstr>목적 / idea</vt:lpstr>
      <vt:lpstr>process</vt:lpstr>
      <vt:lpstr>구현</vt:lpstr>
      <vt:lpstr>수식 설명?</vt:lpstr>
      <vt:lpstr>간략화?</vt:lpstr>
      <vt:lpstr>PowerPoint 프레젠테이션</vt:lpstr>
      <vt:lpstr>function</vt:lpstr>
      <vt:lpstr>code</vt:lpstr>
      <vt:lpstr>결과</vt:lpstr>
      <vt:lpstr>PowerPoint 프레젠테이션</vt:lpstr>
      <vt:lpstr>결과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Harris Corner detection</dc:title>
  <dc:creator>Microsoft Corporation</dc:creator>
  <cp:lastModifiedBy>jiyoung yun</cp:lastModifiedBy>
  <cp:revision>13</cp:revision>
  <dcterms:created xsi:type="dcterms:W3CDTF">2006-10-05T04:04:58Z</dcterms:created>
  <dcterms:modified xsi:type="dcterms:W3CDTF">2018-08-08T15:44:57Z</dcterms:modified>
</cp:coreProperties>
</file>