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7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zouhuixing\Pictures\Saved Pictures\卡通报表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755576" y="764704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00B0F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rPr>
              <a:t>网络探界者</a:t>
            </a:r>
            <a:endParaRPr lang="zh-CN" alt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00B0F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63688" y="1688034"/>
            <a:ext cx="70968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华文行楷" pitchFamily="2" charset="-122"/>
                <a:ea typeface="华文行楷" pitchFamily="2" charset="-122"/>
              </a:rPr>
              <a:t>一个用电脑帮我们看新闻分析数据的一个人工智障</a:t>
            </a:r>
            <a:endParaRPr lang="zh-CN" altLang="en-US" sz="2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494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zouhuixing\Pictures\Saved Pictures\谷歌浏览器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148" y="1456172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2051720" y="3933056"/>
            <a:ext cx="2016224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analysis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24128" y="3933056"/>
            <a:ext cx="2016224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explore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24128" y="5157192"/>
            <a:ext cx="2016224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storage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51720" y="5157192"/>
            <a:ext cx="2016224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algorithm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2483769" y="5085184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526106" y="5085184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6588224" y="2960948"/>
            <a:ext cx="0" cy="972108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5" idx="3"/>
          </p:cNvCxnSpPr>
          <p:nvPr/>
        </p:nvCxnSpPr>
        <p:spPr>
          <a:xfrm>
            <a:off x="4067944" y="4185084"/>
            <a:ext cx="2088232" cy="972108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6948264" y="2960948"/>
            <a:ext cx="0" cy="972108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6948264" y="4437112"/>
            <a:ext cx="0" cy="72008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7" idx="1"/>
          </p:cNvCxnSpPr>
          <p:nvPr/>
        </p:nvCxnSpPr>
        <p:spPr>
          <a:xfrm flipH="1" flipV="1">
            <a:off x="3635896" y="4437112"/>
            <a:ext cx="2088232" cy="97210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3203848" y="4437112"/>
            <a:ext cx="0" cy="72008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2843808" y="4437112"/>
            <a:ext cx="0" cy="72008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:\Users\zouhuixing\Pictures\Saved Pictures\卡通报表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188" y="1636192"/>
            <a:ext cx="2664296" cy="147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直接箭头连接符 52"/>
          <p:cNvCxnSpPr/>
          <p:nvPr/>
        </p:nvCxnSpPr>
        <p:spPr>
          <a:xfrm flipV="1">
            <a:off x="2835559" y="3212976"/>
            <a:ext cx="0" cy="72008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3568" y="404664"/>
            <a:ext cx="182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运作原理</a:t>
            </a:r>
            <a:endParaRPr lang="zh-CN" altLang="en-US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071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00192" y="3356992"/>
            <a:ext cx="2016224" cy="5040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Explore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20809" y="3356992"/>
            <a:ext cx="2016224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Manager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24060" y="1124744"/>
            <a:ext cx="75179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676460" y="1277144"/>
            <a:ext cx="75179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28860" y="1429544"/>
            <a:ext cx="75179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515404" y="1124744"/>
            <a:ext cx="75179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667804" y="1277144"/>
            <a:ext cx="75179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820204" y="1429544"/>
            <a:ext cx="75179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5" idx="3"/>
            <a:endCxn id="4" idx="1"/>
          </p:cNvCxnSpPr>
          <p:nvPr/>
        </p:nvCxnSpPr>
        <p:spPr>
          <a:xfrm>
            <a:off x="4537033" y="3609020"/>
            <a:ext cx="17631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533290" y="1844824"/>
            <a:ext cx="0" cy="15121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025947" y="3429000"/>
            <a:ext cx="75179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300192" y="4293096"/>
            <a:ext cx="2016224" cy="5040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Explore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5" idx="3"/>
            <a:endCxn id="20" idx="1"/>
          </p:cNvCxnSpPr>
          <p:nvPr/>
        </p:nvCxnSpPr>
        <p:spPr>
          <a:xfrm>
            <a:off x="4537033" y="3609020"/>
            <a:ext cx="1763159" cy="9361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025947" y="4005064"/>
            <a:ext cx="75179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300192" y="2401652"/>
            <a:ext cx="2016224" cy="5040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Explore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5" idx="3"/>
            <a:endCxn id="27" idx="1"/>
          </p:cNvCxnSpPr>
          <p:nvPr/>
        </p:nvCxnSpPr>
        <p:spPr>
          <a:xfrm flipV="1">
            <a:off x="4537033" y="2653680"/>
            <a:ext cx="1763159" cy="9553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5025947" y="2924944"/>
            <a:ext cx="75179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cxnSp>
        <p:nvCxnSpPr>
          <p:cNvPr id="53" name="肘形连接符 52"/>
          <p:cNvCxnSpPr>
            <a:stCxn id="20" idx="3"/>
            <a:endCxn id="5" idx="2"/>
          </p:cNvCxnSpPr>
          <p:nvPr/>
        </p:nvCxnSpPr>
        <p:spPr>
          <a:xfrm flipH="1" flipV="1">
            <a:off x="3528921" y="3861048"/>
            <a:ext cx="4787495" cy="684076"/>
          </a:xfrm>
          <a:prstGeom prst="bentConnector4">
            <a:avLst>
              <a:gd name="adj1" fmla="val -4775"/>
              <a:gd name="adj2" fmla="val -1210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4573766" y="5085184"/>
            <a:ext cx="751796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url</a:t>
            </a:r>
            <a:endParaRPr lang="zh-CN" altLang="en-US" dirty="0"/>
          </a:p>
        </p:txBody>
      </p:sp>
      <p:cxnSp>
        <p:nvCxnSpPr>
          <p:cNvPr id="64" name="肘形连接符 63"/>
          <p:cNvCxnSpPr>
            <a:stCxn id="4" idx="3"/>
            <a:endCxn id="5" idx="2"/>
          </p:cNvCxnSpPr>
          <p:nvPr/>
        </p:nvCxnSpPr>
        <p:spPr>
          <a:xfrm flipH="1">
            <a:off x="3528921" y="3609020"/>
            <a:ext cx="4787495" cy="252028"/>
          </a:xfrm>
          <a:prstGeom prst="bentConnector4">
            <a:avLst>
              <a:gd name="adj1" fmla="val -4775"/>
              <a:gd name="adj2" fmla="val 70103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66"/>
          <p:cNvCxnSpPr>
            <a:stCxn id="27" idx="3"/>
            <a:endCxn id="5" idx="2"/>
          </p:cNvCxnSpPr>
          <p:nvPr/>
        </p:nvCxnSpPr>
        <p:spPr>
          <a:xfrm flipH="1">
            <a:off x="3528921" y="2653680"/>
            <a:ext cx="4787495" cy="1207368"/>
          </a:xfrm>
          <a:prstGeom prst="bentConnector4">
            <a:avLst>
              <a:gd name="adj1" fmla="val -4775"/>
              <a:gd name="adj2" fmla="val 2246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6449341" y="5213228"/>
            <a:ext cx="1224136" cy="3207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4726166" y="5237584"/>
            <a:ext cx="751796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url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4878566" y="5389984"/>
            <a:ext cx="751796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url</a:t>
            </a:r>
            <a:endParaRPr lang="zh-CN" altLang="en-US" dirty="0"/>
          </a:p>
        </p:txBody>
      </p:sp>
      <p:cxnSp>
        <p:nvCxnSpPr>
          <p:cNvPr id="70" name="肘形连接符 69"/>
          <p:cNvCxnSpPr>
            <a:stCxn id="5" idx="1"/>
            <a:endCxn id="6" idx="1"/>
          </p:cNvCxnSpPr>
          <p:nvPr/>
        </p:nvCxnSpPr>
        <p:spPr>
          <a:xfrm rot="10800000" flipH="1">
            <a:off x="2520808" y="1268760"/>
            <a:ext cx="3251" cy="2340260"/>
          </a:xfrm>
          <a:prstGeom prst="bentConnector3">
            <a:avLst>
              <a:gd name="adj1" fmla="val -2341319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1286025" y="2276872"/>
            <a:ext cx="930971" cy="432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Filter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2504854" y="5733256"/>
            <a:ext cx="2032179" cy="5040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Storage</a:t>
            </a:r>
            <a:endParaRPr lang="zh-CN" altLang="en-US" dirty="0"/>
          </a:p>
        </p:txBody>
      </p:sp>
      <p:cxnSp>
        <p:nvCxnSpPr>
          <p:cNvPr id="77" name="肘形连接符 76"/>
          <p:cNvCxnSpPr>
            <a:stCxn id="5" idx="1"/>
            <a:endCxn id="74" idx="1"/>
          </p:cNvCxnSpPr>
          <p:nvPr/>
        </p:nvCxnSpPr>
        <p:spPr>
          <a:xfrm rot="10800000" flipV="1">
            <a:off x="2504855" y="3609020"/>
            <a:ext cx="15955" cy="2376264"/>
          </a:xfrm>
          <a:prstGeom prst="bentConnector3">
            <a:avLst>
              <a:gd name="adj1" fmla="val 4744726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100603" y="4797152"/>
            <a:ext cx="1224136" cy="3207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1375612" y="1772816"/>
            <a:ext cx="751796" cy="2880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1375612" y="2996952"/>
            <a:ext cx="751796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url</a:t>
            </a:r>
            <a:endParaRPr lang="zh-CN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683568" y="404664"/>
            <a:ext cx="182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Explore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探索者</a:t>
            </a:r>
            <a:endParaRPr lang="zh-CN" altLang="en-US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773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49</Words>
  <Application>Microsoft Office PowerPoint</Application>
  <PresentationFormat>全屏显示(4:3)</PresentationFormat>
  <Paragraphs>30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机器大脑</dc:title>
  <dc:creator>zouhuixing</dc:creator>
  <cp:lastModifiedBy>zouhuixing</cp:lastModifiedBy>
  <cp:revision>10</cp:revision>
  <dcterms:created xsi:type="dcterms:W3CDTF">2020-07-05T04:01:19Z</dcterms:created>
  <dcterms:modified xsi:type="dcterms:W3CDTF">2020-07-05T07:40:57Z</dcterms:modified>
</cp:coreProperties>
</file>