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A093350-BA6C-4DD5-A2B5-7845A2CCA0A4}">
  <a:tblStyle styleId="{6A093350-BA6C-4DD5-A2B5-7845A2CCA0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afb8891e9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afb8891e9_2_75:notes"/>
          <p:cNvSpPr/>
          <p:nvPr>
            <p:ph idx="2" type="sldImg"/>
          </p:nvPr>
        </p:nvSpPr>
        <p:spPr>
          <a:xfrm>
            <a:off x="719871" y="685800"/>
            <a:ext cx="541893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1" y="1597819"/>
            <a:ext cx="7772400" cy="1102519"/>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1275" lIns="82550" spcFirstLastPara="1" rIns="82550" wrap="square" tIns="41275"/>
          <a:lstStyle>
            <a:lvl1pPr lvl="0" algn="ctr">
              <a:spcBef>
                <a:spcPts val="600"/>
              </a:spcBef>
              <a:spcAft>
                <a:spcPts val="0"/>
              </a:spcAft>
              <a:buClr>
                <a:srgbClr val="888888"/>
              </a:buClr>
              <a:buSzPts val="2900"/>
              <a:buNone/>
              <a:defRPr>
                <a:solidFill>
                  <a:srgbClr val="888888"/>
                </a:solidFill>
              </a:defRPr>
            </a:lvl1pPr>
            <a:lvl2pPr lvl="1" algn="ctr">
              <a:spcBef>
                <a:spcPts val="500"/>
              </a:spcBef>
              <a:spcAft>
                <a:spcPts val="0"/>
              </a:spcAft>
              <a:buClr>
                <a:srgbClr val="888888"/>
              </a:buClr>
              <a:buSzPts val="2500"/>
              <a:buNone/>
              <a:defRPr>
                <a:solidFill>
                  <a:srgbClr val="888888"/>
                </a:solidFill>
              </a:defRPr>
            </a:lvl2pPr>
            <a:lvl3pPr lvl="2" algn="ctr">
              <a:spcBef>
                <a:spcPts val="400"/>
              </a:spcBef>
              <a:spcAft>
                <a:spcPts val="0"/>
              </a:spcAft>
              <a:buClr>
                <a:srgbClr val="888888"/>
              </a:buClr>
              <a:buSzPts val="2100"/>
              <a:buNone/>
              <a:defRPr>
                <a:solidFill>
                  <a:srgbClr val="888888"/>
                </a:solidFill>
              </a:defRPr>
            </a:lvl3pPr>
            <a:lvl4pPr lvl="3" algn="ctr">
              <a:spcBef>
                <a:spcPts val="400"/>
              </a:spcBef>
              <a:spcAft>
                <a:spcPts val="0"/>
              </a:spcAft>
              <a:buClr>
                <a:srgbClr val="888888"/>
              </a:buClr>
              <a:buSzPts val="1800"/>
              <a:buNone/>
              <a:defRPr>
                <a:solidFill>
                  <a:srgbClr val="888888"/>
                </a:solidFill>
              </a:defRPr>
            </a:lvl4pPr>
            <a:lvl5pPr lvl="4" algn="ctr">
              <a:spcBef>
                <a:spcPts val="4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1" name="Google Shape;61;p14"/>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64" name="Google Shape;64;p15"/>
          <p:cNvSpPr txBox="1"/>
          <p:nvPr>
            <p:ph idx="1" type="body"/>
          </p:nvPr>
        </p:nvSpPr>
        <p:spPr>
          <a:xfrm>
            <a:off x="457200" y="1200151"/>
            <a:ext cx="8229600" cy="3394472"/>
          </a:xfrm>
          <a:prstGeom prst="rect">
            <a:avLst/>
          </a:prstGeom>
          <a:noFill/>
          <a:ln>
            <a:noFill/>
          </a:ln>
        </p:spPr>
        <p:txBody>
          <a:bodyPr anchorCtr="0" anchor="t" bIns="41275" lIns="82550" spcFirstLastPara="1" rIns="82550" wrap="square" tIns="41275"/>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67" name="Google Shape;67;p15"/>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7"/>
          </a:xfrm>
          <a:prstGeom prst="rect">
            <a:avLst/>
          </a:prstGeom>
          <a:noFill/>
          <a:ln>
            <a:noFill/>
          </a:ln>
        </p:spPr>
        <p:txBody>
          <a:bodyPr anchorCtr="0" anchor="t" bIns="41275" lIns="82550" spcFirstLastPara="1" rIns="82550" wrap="square" tIns="41275"/>
          <a:lstStyle>
            <a:lvl1pPr lvl="0" algn="l">
              <a:spcBef>
                <a:spcPts val="0"/>
              </a:spcBef>
              <a:spcAft>
                <a:spcPts val="0"/>
              </a:spcAft>
              <a:buClr>
                <a:schemeClr val="dk1"/>
              </a:buClr>
              <a:buSzPts val="3600"/>
              <a:buFont typeface="Calibri"/>
              <a:buNone/>
              <a:defRPr b="1" sz="3600" cap="none"/>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1275" lIns="82550" spcFirstLastPara="1" rIns="82550" wrap="square" tIns="41275"/>
          <a:lstStyle>
            <a:lvl1pPr indent="-228600" lvl="0" marL="457200" algn="l">
              <a:spcBef>
                <a:spcPts val="400"/>
              </a:spcBef>
              <a:spcAft>
                <a:spcPts val="0"/>
              </a:spcAft>
              <a:buClr>
                <a:srgbClr val="888888"/>
              </a:buClr>
              <a:buSzPts val="1800"/>
              <a:buNone/>
              <a:defRPr sz="1800">
                <a:solidFill>
                  <a:srgbClr val="888888"/>
                </a:solidFill>
              </a:defRPr>
            </a:lvl1pPr>
            <a:lvl2pPr indent="-228600" lvl="1" marL="914400" algn="l">
              <a:spcBef>
                <a:spcPts val="300"/>
              </a:spcBef>
              <a:spcAft>
                <a:spcPts val="0"/>
              </a:spcAft>
              <a:buClr>
                <a:srgbClr val="888888"/>
              </a:buClr>
              <a:buSzPts val="1600"/>
              <a:buNone/>
              <a:defRPr sz="1600">
                <a:solidFill>
                  <a:srgbClr val="888888"/>
                </a:solidFill>
              </a:defRPr>
            </a:lvl2pPr>
            <a:lvl3pPr indent="-228600" lvl="2" marL="1371600" algn="l">
              <a:spcBef>
                <a:spcPts val="300"/>
              </a:spcBef>
              <a:spcAft>
                <a:spcPts val="0"/>
              </a:spcAft>
              <a:buClr>
                <a:srgbClr val="888888"/>
              </a:buClr>
              <a:buSzPts val="1500"/>
              <a:buNone/>
              <a:defRPr sz="1500">
                <a:solidFill>
                  <a:srgbClr val="888888"/>
                </a:solidFill>
              </a:defRPr>
            </a:lvl3pPr>
            <a:lvl4pPr indent="-228600" lvl="3" marL="1828800" algn="l">
              <a:spcBef>
                <a:spcPts val="300"/>
              </a:spcBef>
              <a:spcAft>
                <a:spcPts val="0"/>
              </a:spcAft>
              <a:buClr>
                <a:srgbClr val="888888"/>
              </a:buClr>
              <a:buSzPts val="1300"/>
              <a:buNone/>
              <a:defRPr sz="1300">
                <a:solidFill>
                  <a:srgbClr val="888888"/>
                </a:solidFill>
              </a:defRPr>
            </a:lvl4pPr>
            <a:lvl5pPr indent="-228600" lvl="4" marL="2286000" algn="l">
              <a:spcBef>
                <a:spcPts val="300"/>
              </a:spcBef>
              <a:spcAft>
                <a:spcPts val="0"/>
              </a:spcAft>
              <a:buClr>
                <a:srgbClr val="888888"/>
              </a:buClr>
              <a:buSzPts val="1300"/>
              <a:buNone/>
              <a:defRPr sz="1300">
                <a:solidFill>
                  <a:srgbClr val="888888"/>
                </a:solidFill>
              </a:defRPr>
            </a:lvl5pPr>
            <a:lvl6pPr indent="-228600" lvl="5" marL="2743200" algn="l">
              <a:spcBef>
                <a:spcPts val="300"/>
              </a:spcBef>
              <a:spcAft>
                <a:spcPts val="0"/>
              </a:spcAft>
              <a:buClr>
                <a:srgbClr val="888888"/>
              </a:buClr>
              <a:buSzPts val="1300"/>
              <a:buNone/>
              <a:defRPr sz="1300">
                <a:solidFill>
                  <a:srgbClr val="888888"/>
                </a:solidFill>
              </a:defRPr>
            </a:lvl6pPr>
            <a:lvl7pPr indent="-228600" lvl="6" marL="3200400" algn="l">
              <a:spcBef>
                <a:spcPts val="300"/>
              </a:spcBef>
              <a:spcAft>
                <a:spcPts val="0"/>
              </a:spcAft>
              <a:buClr>
                <a:srgbClr val="888888"/>
              </a:buClr>
              <a:buSzPts val="1300"/>
              <a:buNone/>
              <a:defRPr sz="1300">
                <a:solidFill>
                  <a:srgbClr val="888888"/>
                </a:solidFill>
              </a:defRPr>
            </a:lvl7pPr>
            <a:lvl8pPr indent="-228600" lvl="7" marL="3657600" algn="l">
              <a:spcBef>
                <a:spcPts val="300"/>
              </a:spcBef>
              <a:spcAft>
                <a:spcPts val="0"/>
              </a:spcAft>
              <a:buClr>
                <a:srgbClr val="888888"/>
              </a:buClr>
              <a:buSzPts val="1300"/>
              <a:buNone/>
              <a:defRPr sz="1300">
                <a:solidFill>
                  <a:srgbClr val="888888"/>
                </a:solidFill>
              </a:defRPr>
            </a:lvl8pPr>
            <a:lvl9pPr indent="-228600" lvl="8" marL="4114800" algn="l">
              <a:spcBef>
                <a:spcPts val="300"/>
              </a:spcBef>
              <a:spcAft>
                <a:spcPts val="0"/>
              </a:spcAft>
              <a:buClr>
                <a:srgbClr val="888888"/>
              </a:buClr>
              <a:buSzPts val="1300"/>
              <a:buNone/>
              <a:defRPr sz="13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3" name="Google Shape;73;p16"/>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项内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76" name="Google Shape;76;p17"/>
          <p:cNvSpPr txBox="1"/>
          <p:nvPr>
            <p:ph idx="1" type="body"/>
          </p:nvPr>
        </p:nvSpPr>
        <p:spPr>
          <a:xfrm>
            <a:off x="647700" y="1512094"/>
            <a:ext cx="5759450" cy="4276725"/>
          </a:xfrm>
          <a:prstGeom prst="rect">
            <a:avLst/>
          </a:prstGeom>
          <a:noFill/>
          <a:ln>
            <a:noFill/>
          </a:ln>
        </p:spPr>
        <p:txBody>
          <a:bodyPr anchorCtr="0" anchor="t" bIns="41275" lIns="82550" spcFirstLastPara="1" rIns="82550" wrap="square" tIns="41275"/>
          <a:lstStyle>
            <a:lvl1pPr indent="-387350" lvl="0" marL="457200" algn="l">
              <a:spcBef>
                <a:spcPts val="500"/>
              </a:spcBef>
              <a:spcAft>
                <a:spcPts val="0"/>
              </a:spcAft>
              <a:buClr>
                <a:schemeClr val="dk1"/>
              </a:buClr>
              <a:buSzPts val="2500"/>
              <a:buChar char="•"/>
              <a:defRPr sz="25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77" name="Google Shape;77;p17"/>
          <p:cNvSpPr txBox="1"/>
          <p:nvPr>
            <p:ph idx="2" type="body"/>
          </p:nvPr>
        </p:nvSpPr>
        <p:spPr>
          <a:xfrm>
            <a:off x="6559550" y="1512094"/>
            <a:ext cx="5759450" cy="4276725"/>
          </a:xfrm>
          <a:prstGeom prst="rect">
            <a:avLst/>
          </a:prstGeom>
          <a:noFill/>
          <a:ln>
            <a:noFill/>
          </a:ln>
        </p:spPr>
        <p:txBody>
          <a:bodyPr anchorCtr="0" anchor="t" bIns="41275" lIns="82550" spcFirstLastPara="1" rIns="82550" wrap="square" tIns="41275"/>
          <a:lstStyle>
            <a:lvl1pPr indent="-387350" lvl="0" marL="457200" algn="l">
              <a:spcBef>
                <a:spcPts val="500"/>
              </a:spcBef>
              <a:spcAft>
                <a:spcPts val="0"/>
              </a:spcAft>
              <a:buClr>
                <a:schemeClr val="dk1"/>
              </a:buClr>
              <a:buSzPts val="2500"/>
              <a:buChar char="•"/>
              <a:defRPr sz="25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0" name="Google Shape;80;p17"/>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3900"/>
              <a:buFont typeface="Calibri"/>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1275" lIns="82550" spcFirstLastPara="1" rIns="82550" wrap="square" tIns="41275"/>
          <a:lstStyle>
            <a:lvl1pPr indent="-228600" lvl="0" marL="457200" algn="l">
              <a:spcBef>
                <a:spcPts val="400"/>
              </a:spcBef>
              <a:spcAft>
                <a:spcPts val="0"/>
              </a:spcAft>
              <a:buClr>
                <a:schemeClr val="dk1"/>
              </a:buClr>
              <a:buSzPts val="2100"/>
              <a:buNone/>
              <a:defRPr b="1" sz="21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1275" lIns="82550" spcFirstLastPara="1" rIns="82550" wrap="square" tIns="41275"/>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85" name="Google Shape;85;p18"/>
          <p:cNvSpPr txBox="1"/>
          <p:nvPr>
            <p:ph idx="3" type="body"/>
          </p:nvPr>
        </p:nvSpPr>
        <p:spPr>
          <a:xfrm>
            <a:off x="4645026" y="1151335"/>
            <a:ext cx="4041775" cy="479822"/>
          </a:xfrm>
          <a:prstGeom prst="rect">
            <a:avLst/>
          </a:prstGeom>
          <a:noFill/>
          <a:ln>
            <a:noFill/>
          </a:ln>
        </p:spPr>
        <p:txBody>
          <a:bodyPr anchorCtr="0" anchor="b" bIns="41275" lIns="82550" spcFirstLastPara="1" rIns="82550" wrap="square" tIns="41275"/>
          <a:lstStyle>
            <a:lvl1pPr indent="-228600" lvl="0" marL="457200" algn="l">
              <a:spcBef>
                <a:spcPts val="400"/>
              </a:spcBef>
              <a:spcAft>
                <a:spcPts val="0"/>
              </a:spcAft>
              <a:buClr>
                <a:schemeClr val="dk1"/>
              </a:buClr>
              <a:buSzPts val="2100"/>
              <a:buNone/>
              <a:defRPr b="1" sz="2100"/>
            </a:lvl1pPr>
            <a:lvl2pPr indent="-228600" lvl="1" marL="914400" algn="l">
              <a:spcBef>
                <a:spcPts val="400"/>
              </a:spcBef>
              <a:spcAft>
                <a:spcPts val="0"/>
              </a:spcAft>
              <a:buClr>
                <a:schemeClr val="dk1"/>
              </a:buClr>
              <a:buSzPts val="1800"/>
              <a:buNone/>
              <a:defRPr b="1" sz="1800"/>
            </a:lvl2pPr>
            <a:lvl3pPr indent="-228600" lvl="2" marL="1371600" algn="l">
              <a:spcBef>
                <a:spcPts val="300"/>
              </a:spcBef>
              <a:spcAft>
                <a:spcPts val="0"/>
              </a:spcAft>
              <a:buClr>
                <a:schemeClr val="dk1"/>
              </a:buClr>
              <a:buSzPts val="1600"/>
              <a:buNone/>
              <a:defRPr b="1" sz="1600"/>
            </a:lvl3pPr>
            <a:lvl4pPr indent="-228600" lvl="3" marL="1828800" algn="l">
              <a:spcBef>
                <a:spcPts val="300"/>
              </a:spcBef>
              <a:spcAft>
                <a:spcPts val="0"/>
              </a:spcAft>
              <a:buClr>
                <a:schemeClr val="dk1"/>
              </a:buClr>
              <a:buSzPts val="1500"/>
              <a:buNone/>
              <a:defRPr b="1" sz="1500"/>
            </a:lvl4pPr>
            <a:lvl5pPr indent="-228600" lvl="4" marL="2286000" algn="l">
              <a:spcBef>
                <a:spcPts val="300"/>
              </a:spcBef>
              <a:spcAft>
                <a:spcPts val="0"/>
              </a:spcAft>
              <a:buClr>
                <a:schemeClr val="dk1"/>
              </a:buClr>
              <a:buSzPts val="1500"/>
              <a:buNone/>
              <a:defRPr b="1" sz="1500"/>
            </a:lvl5pPr>
            <a:lvl6pPr indent="-228600" lvl="5" marL="2743200" algn="l">
              <a:spcBef>
                <a:spcPts val="300"/>
              </a:spcBef>
              <a:spcAft>
                <a:spcPts val="0"/>
              </a:spcAft>
              <a:buClr>
                <a:schemeClr val="dk1"/>
              </a:buClr>
              <a:buSzPts val="1500"/>
              <a:buNone/>
              <a:defRPr b="1" sz="1500"/>
            </a:lvl6pPr>
            <a:lvl7pPr indent="-228600" lvl="6" marL="3200400" algn="l">
              <a:spcBef>
                <a:spcPts val="300"/>
              </a:spcBef>
              <a:spcAft>
                <a:spcPts val="0"/>
              </a:spcAft>
              <a:buClr>
                <a:schemeClr val="dk1"/>
              </a:buClr>
              <a:buSzPts val="1500"/>
              <a:buNone/>
              <a:defRPr b="1" sz="1500"/>
            </a:lvl7pPr>
            <a:lvl8pPr indent="-228600" lvl="7" marL="3657600" algn="l">
              <a:spcBef>
                <a:spcPts val="300"/>
              </a:spcBef>
              <a:spcAft>
                <a:spcPts val="0"/>
              </a:spcAft>
              <a:buClr>
                <a:schemeClr val="dk1"/>
              </a:buClr>
              <a:buSzPts val="1500"/>
              <a:buNone/>
              <a:defRPr b="1" sz="1500"/>
            </a:lvl8pPr>
            <a:lvl9pPr indent="-228600" lvl="8" marL="4114800" algn="l">
              <a:spcBef>
                <a:spcPts val="300"/>
              </a:spcBef>
              <a:spcAft>
                <a:spcPts val="0"/>
              </a:spcAft>
              <a:buClr>
                <a:schemeClr val="dk1"/>
              </a:buClr>
              <a:buSzPts val="1500"/>
              <a:buNone/>
              <a:defRPr b="1" sz="1500"/>
            </a:lvl9pPr>
          </a:lstStyle>
          <a:p/>
        </p:txBody>
      </p:sp>
      <p:sp>
        <p:nvSpPr>
          <p:cNvPr id="86" name="Google Shape;86;p18"/>
          <p:cNvSpPr txBox="1"/>
          <p:nvPr>
            <p:ph idx="4" type="body"/>
          </p:nvPr>
        </p:nvSpPr>
        <p:spPr>
          <a:xfrm>
            <a:off x="4645026" y="1631156"/>
            <a:ext cx="4041775" cy="2963466"/>
          </a:xfrm>
          <a:prstGeom prst="rect">
            <a:avLst/>
          </a:prstGeom>
          <a:noFill/>
          <a:ln>
            <a:noFill/>
          </a:ln>
        </p:spPr>
        <p:txBody>
          <a:bodyPr anchorCtr="0" anchor="t" bIns="41275" lIns="82550" spcFirstLastPara="1" rIns="82550" wrap="square" tIns="41275"/>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30200" lvl="2" marL="1371600" algn="l">
              <a:spcBef>
                <a:spcPts val="300"/>
              </a:spcBef>
              <a:spcAft>
                <a:spcPts val="0"/>
              </a:spcAft>
              <a:buClr>
                <a:schemeClr val="dk1"/>
              </a:buClr>
              <a:buSzPts val="1600"/>
              <a:buChar char="•"/>
              <a:defRPr sz="16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89" name="Google Shape;89;p18"/>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4" name="Google Shape;94;p19"/>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98" name="Google Shape;98;p20"/>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8"/>
            <a:ext cx="3008313" cy="871537"/>
          </a:xfrm>
          <a:prstGeom prst="rect">
            <a:avLst/>
          </a:prstGeom>
          <a:noFill/>
          <a:ln>
            <a:noFill/>
          </a:ln>
        </p:spPr>
        <p:txBody>
          <a:bodyPr anchorCtr="0" anchor="b" bIns="41275" lIns="82550" spcFirstLastPara="1" rIns="82550" wrap="square" tIns="41275"/>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101" name="Google Shape;101;p21"/>
          <p:cNvSpPr txBox="1"/>
          <p:nvPr>
            <p:ph idx="1" type="body"/>
          </p:nvPr>
        </p:nvSpPr>
        <p:spPr>
          <a:xfrm>
            <a:off x="3575051" y="204788"/>
            <a:ext cx="5111750" cy="4389835"/>
          </a:xfrm>
          <a:prstGeom prst="rect">
            <a:avLst/>
          </a:prstGeom>
          <a:noFill/>
          <a:ln>
            <a:noFill/>
          </a:ln>
        </p:spPr>
        <p:txBody>
          <a:bodyPr anchorCtr="0" anchor="t" bIns="41275" lIns="82550" spcFirstLastPara="1" rIns="82550" wrap="square" tIns="41275"/>
          <a:lstStyle>
            <a:lvl1pPr indent="-412750" lvl="0" marL="457200" algn="l">
              <a:spcBef>
                <a:spcPts val="600"/>
              </a:spcBef>
              <a:spcAft>
                <a:spcPts val="0"/>
              </a:spcAft>
              <a:buClr>
                <a:schemeClr val="dk1"/>
              </a:buClr>
              <a:buSzPts val="2900"/>
              <a:buChar char="•"/>
              <a:defRPr sz="2900"/>
            </a:lvl1pPr>
            <a:lvl2pPr indent="-387350" lvl="1" marL="914400" algn="l">
              <a:spcBef>
                <a:spcPts val="500"/>
              </a:spcBef>
              <a:spcAft>
                <a:spcPts val="0"/>
              </a:spcAft>
              <a:buClr>
                <a:schemeClr val="dk1"/>
              </a:buClr>
              <a:buSzPts val="2500"/>
              <a:buChar char="–"/>
              <a:defRPr sz="2500"/>
            </a:lvl2pPr>
            <a:lvl3pPr indent="-361950" lvl="2" marL="1371600" algn="l">
              <a:spcBef>
                <a:spcPts val="400"/>
              </a:spcBef>
              <a:spcAft>
                <a:spcPts val="0"/>
              </a:spcAft>
              <a:buClr>
                <a:schemeClr val="dk1"/>
              </a:buClr>
              <a:buSzPts val="2100"/>
              <a:buChar char="•"/>
              <a:defRPr sz="2100"/>
            </a:lvl3pPr>
            <a:lvl4pPr indent="-342900" lvl="3" marL="1828800" algn="l">
              <a:spcBef>
                <a:spcPts val="400"/>
              </a:spcBef>
              <a:spcAft>
                <a:spcPts val="0"/>
              </a:spcAft>
              <a:buClr>
                <a:schemeClr val="dk1"/>
              </a:buClr>
              <a:buSzPts val="1800"/>
              <a:buChar char="–"/>
              <a:defRPr sz="1800"/>
            </a:lvl4pPr>
            <a:lvl5pPr indent="-342900" lvl="4" marL="2286000" algn="l">
              <a:spcBef>
                <a:spcPts val="400"/>
              </a:spcBef>
              <a:spcAft>
                <a:spcPts val="0"/>
              </a:spcAft>
              <a:buClr>
                <a:schemeClr val="dk1"/>
              </a:buClr>
              <a:buSzPts val="1800"/>
              <a:buChar char="»"/>
              <a:defRPr sz="1800"/>
            </a:lvl5pPr>
            <a:lvl6pPr indent="-342900" lvl="5" marL="2743200" algn="l">
              <a:spcBef>
                <a:spcPts val="400"/>
              </a:spcBef>
              <a:spcAft>
                <a:spcPts val="0"/>
              </a:spcAft>
              <a:buClr>
                <a:schemeClr val="dk1"/>
              </a:buClr>
              <a:buSzPts val="1800"/>
              <a:buChar char="•"/>
              <a:defRPr sz="1800"/>
            </a:lvl6pPr>
            <a:lvl7pPr indent="-342900" lvl="6" marL="3200400" algn="l">
              <a:spcBef>
                <a:spcPts val="400"/>
              </a:spcBef>
              <a:spcAft>
                <a:spcPts val="0"/>
              </a:spcAft>
              <a:buClr>
                <a:schemeClr val="dk1"/>
              </a:buClr>
              <a:buSzPts val="1800"/>
              <a:buChar char="•"/>
              <a:defRPr sz="1800"/>
            </a:lvl7pPr>
            <a:lvl8pPr indent="-342900" lvl="7" marL="3657600" algn="l">
              <a:spcBef>
                <a:spcPts val="400"/>
              </a:spcBef>
              <a:spcAft>
                <a:spcPts val="0"/>
              </a:spcAft>
              <a:buClr>
                <a:schemeClr val="dk1"/>
              </a:buClr>
              <a:buSzPts val="1800"/>
              <a:buChar char="•"/>
              <a:defRPr sz="1800"/>
            </a:lvl8pPr>
            <a:lvl9pPr indent="-342900" lvl="8" marL="4114800" algn="l">
              <a:spcBef>
                <a:spcPts val="400"/>
              </a:spcBef>
              <a:spcAft>
                <a:spcPts val="0"/>
              </a:spcAft>
              <a:buClr>
                <a:schemeClr val="dk1"/>
              </a:buClr>
              <a:buSzPts val="1800"/>
              <a:buChar char="•"/>
              <a:defRPr sz="1800"/>
            </a:lvl9pPr>
          </a:lstStyle>
          <a:p/>
        </p:txBody>
      </p:sp>
      <p:sp>
        <p:nvSpPr>
          <p:cNvPr id="102" name="Google Shape;102;p21"/>
          <p:cNvSpPr txBox="1"/>
          <p:nvPr>
            <p:ph idx="2" type="body"/>
          </p:nvPr>
        </p:nvSpPr>
        <p:spPr>
          <a:xfrm>
            <a:off x="457201" y="1076325"/>
            <a:ext cx="3008313" cy="3518297"/>
          </a:xfrm>
          <a:prstGeom prst="rect">
            <a:avLst/>
          </a:prstGeom>
          <a:noFill/>
          <a:ln>
            <a:noFill/>
          </a:ln>
        </p:spPr>
        <p:txBody>
          <a:bodyPr anchorCtr="0" anchor="t" bIns="41275" lIns="82550" spcFirstLastPara="1" rIns="82550" wrap="square" tIns="41275"/>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05" name="Google Shape;105;p21"/>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1275" lIns="82550" spcFirstLastPara="1" rIns="82550" wrap="square" tIns="41275"/>
          <a:lstStyle>
            <a:lvl1pPr lvl="0" algn="l">
              <a:spcBef>
                <a:spcPts val="0"/>
              </a:spcBef>
              <a:spcAft>
                <a:spcPts val="0"/>
              </a:spcAft>
              <a:buClr>
                <a:schemeClr val="dk1"/>
              </a:buClr>
              <a:buSzPts val="1800"/>
              <a:buFont typeface="Calibri"/>
              <a:buNone/>
              <a:defRPr b="1" sz="1800"/>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1275" lIns="82550" spcFirstLastPara="1" rIns="82550" wrap="square" tIns="41275"/>
          <a:lstStyle>
            <a:lvl1pPr lvl="0" marR="0" rtl="0" algn="l">
              <a:spcBef>
                <a:spcPts val="600"/>
              </a:spcBef>
              <a:spcAft>
                <a:spcPts val="0"/>
              </a:spcAft>
              <a:buClr>
                <a:schemeClr val="dk1"/>
              </a:buClr>
              <a:buSzPts val="2900"/>
              <a:buFont typeface="Arial"/>
              <a:buNone/>
              <a:defRPr b="0" i="0" sz="2900" u="none" cap="none" strike="noStrike">
                <a:solidFill>
                  <a:schemeClr val="dk1"/>
                </a:solidFill>
                <a:latin typeface="Calibri"/>
                <a:ea typeface="Calibri"/>
                <a:cs typeface="Calibri"/>
                <a:sym typeface="Calibri"/>
              </a:defRPr>
            </a:lvl1pPr>
            <a:lvl2pPr lvl="1"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2pPr>
            <a:lvl3pPr lvl="2"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4"/>
            <a:ext cx="5486400" cy="603647"/>
          </a:xfrm>
          <a:prstGeom prst="rect">
            <a:avLst/>
          </a:prstGeom>
          <a:noFill/>
          <a:ln>
            <a:noFill/>
          </a:ln>
        </p:spPr>
        <p:txBody>
          <a:bodyPr anchorCtr="0" anchor="t" bIns="41275" lIns="82550" spcFirstLastPara="1" rIns="82550" wrap="square" tIns="41275"/>
          <a:lstStyle>
            <a:lvl1pPr indent="-228600" lvl="0" marL="457200" algn="l">
              <a:spcBef>
                <a:spcPts val="300"/>
              </a:spcBef>
              <a:spcAft>
                <a:spcPts val="0"/>
              </a:spcAft>
              <a:buClr>
                <a:schemeClr val="dk1"/>
              </a:buClr>
              <a:buSzPts val="1300"/>
              <a:buNone/>
              <a:defRPr sz="1300"/>
            </a:lvl1pPr>
            <a:lvl2pPr indent="-228600" lvl="1" marL="914400" algn="l">
              <a:spcBef>
                <a:spcPts val="200"/>
              </a:spcBef>
              <a:spcAft>
                <a:spcPts val="0"/>
              </a:spcAft>
              <a:buClr>
                <a:schemeClr val="dk1"/>
              </a:buClr>
              <a:buSzPts val="1100"/>
              <a:buNone/>
              <a:defRPr sz="1100"/>
            </a:lvl2pPr>
            <a:lvl3pPr indent="-228600" lvl="2" marL="1371600" algn="l">
              <a:spcBef>
                <a:spcPts val="200"/>
              </a:spcBef>
              <a:spcAft>
                <a:spcPts val="0"/>
              </a:spcAft>
              <a:buClr>
                <a:schemeClr val="dk1"/>
              </a:buClr>
              <a:buSzPts val="900"/>
              <a:buNone/>
              <a:defRPr sz="900"/>
            </a:lvl3pPr>
            <a:lvl4pPr indent="-228600" lvl="3" marL="1828800" algn="l">
              <a:spcBef>
                <a:spcPts val="200"/>
              </a:spcBef>
              <a:spcAft>
                <a:spcPts val="0"/>
              </a:spcAft>
              <a:buClr>
                <a:schemeClr val="dk1"/>
              </a:buClr>
              <a:buSzPts val="800"/>
              <a:buNone/>
              <a:defRPr sz="800"/>
            </a:lvl4pPr>
            <a:lvl5pPr indent="-228600" lvl="4" marL="2286000" algn="l">
              <a:spcBef>
                <a:spcPts val="200"/>
              </a:spcBef>
              <a:spcAft>
                <a:spcPts val="0"/>
              </a:spcAft>
              <a:buClr>
                <a:schemeClr val="dk1"/>
              </a:buClr>
              <a:buSzPts val="800"/>
              <a:buNone/>
              <a:defRPr sz="800"/>
            </a:lvl5pPr>
            <a:lvl6pPr indent="-228600" lvl="5" marL="2743200" algn="l">
              <a:spcBef>
                <a:spcPts val="200"/>
              </a:spcBef>
              <a:spcAft>
                <a:spcPts val="0"/>
              </a:spcAft>
              <a:buClr>
                <a:schemeClr val="dk1"/>
              </a:buClr>
              <a:buSzPts val="800"/>
              <a:buNone/>
              <a:defRPr sz="800"/>
            </a:lvl6pPr>
            <a:lvl7pPr indent="-228600" lvl="6" marL="3200400" algn="l">
              <a:spcBef>
                <a:spcPts val="200"/>
              </a:spcBef>
              <a:spcAft>
                <a:spcPts val="0"/>
              </a:spcAft>
              <a:buClr>
                <a:schemeClr val="dk1"/>
              </a:buClr>
              <a:buSzPts val="800"/>
              <a:buNone/>
              <a:defRPr sz="800"/>
            </a:lvl7pPr>
            <a:lvl8pPr indent="-228600" lvl="7" marL="3657600" algn="l">
              <a:spcBef>
                <a:spcPts val="200"/>
              </a:spcBef>
              <a:spcAft>
                <a:spcPts val="0"/>
              </a:spcAft>
              <a:buClr>
                <a:schemeClr val="dk1"/>
              </a:buClr>
              <a:buSzPts val="800"/>
              <a:buNone/>
              <a:defRPr sz="800"/>
            </a:lvl8pPr>
            <a:lvl9pPr indent="-228600" lvl="8" marL="4114800" algn="l">
              <a:spcBef>
                <a:spcPts val="200"/>
              </a:spcBef>
              <a:spcAft>
                <a:spcPts val="0"/>
              </a:spcAft>
              <a:buClr>
                <a:schemeClr val="dk1"/>
              </a:buClr>
              <a:buSzPts val="800"/>
              <a:buNone/>
              <a:defRPr sz="8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2" name="Google Shape;112;p22"/>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本"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115" name="Google Shape;115;p23"/>
          <p:cNvSpPr txBox="1"/>
          <p:nvPr>
            <p:ph idx="1" type="body"/>
          </p:nvPr>
        </p:nvSpPr>
        <p:spPr>
          <a:xfrm rot="5400000">
            <a:off x="2874764" y="-1217413"/>
            <a:ext cx="3394472" cy="8229600"/>
          </a:xfrm>
          <a:prstGeom prst="rect">
            <a:avLst/>
          </a:prstGeom>
          <a:noFill/>
          <a:ln>
            <a:noFill/>
          </a:ln>
        </p:spPr>
        <p:txBody>
          <a:bodyPr anchorCtr="0" anchor="t" bIns="41275" lIns="82550" spcFirstLastPara="1" rIns="82550" wrap="square" tIns="41275"/>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18" name="Google Shape;118;p23"/>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和文本"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8095456" y="1565275"/>
            <a:ext cx="5529262" cy="2917825"/>
          </a:xfrm>
          <a:prstGeom prst="rect">
            <a:avLst/>
          </a:prstGeom>
          <a:noFill/>
          <a:ln>
            <a:noFill/>
          </a:ln>
        </p:spPr>
        <p:txBody>
          <a:bodyPr anchorCtr="0" anchor="ctr" bIns="41275" lIns="82550" spcFirstLastPara="1" rIns="82550" wrap="square" tIns="41275"/>
          <a:lstStyle>
            <a:lvl1pPr lvl="0" algn="ctr">
              <a:spcBef>
                <a:spcPts val="0"/>
              </a:spcBef>
              <a:spcAft>
                <a:spcPts val="0"/>
              </a:spcAft>
              <a:buClr>
                <a:schemeClr val="dk1"/>
              </a:buClr>
              <a:buSzPts val="500"/>
              <a:buNone/>
              <a:defRPr/>
            </a:lvl1pPr>
            <a:lvl2pPr lvl="1">
              <a:spcBef>
                <a:spcPts val="0"/>
              </a:spcBef>
              <a:spcAft>
                <a:spcPts val="0"/>
              </a:spcAft>
              <a:buSzPts val="400"/>
              <a:buNone/>
              <a:defRPr/>
            </a:lvl2pPr>
            <a:lvl3pPr lvl="2">
              <a:spcBef>
                <a:spcPts val="0"/>
              </a:spcBef>
              <a:spcAft>
                <a:spcPts val="0"/>
              </a:spcAft>
              <a:buSzPts val="400"/>
              <a:buNone/>
              <a:defRPr/>
            </a:lvl3pPr>
            <a:lvl4pPr lvl="3">
              <a:spcBef>
                <a:spcPts val="0"/>
              </a:spcBef>
              <a:spcAft>
                <a:spcPts val="0"/>
              </a:spcAft>
              <a:buSzPts val="400"/>
              <a:buNone/>
              <a:defRPr/>
            </a:lvl4pPr>
            <a:lvl5pPr lvl="4">
              <a:spcBef>
                <a:spcPts val="0"/>
              </a:spcBef>
              <a:spcAft>
                <a:spcPts val="0"/>
              </a:spcAft>
              <a:buSzPts val="400"/>
              <a:buNone/>
              <a:defRPr/>
            </a:lvl5pPr>
            <a:lvl6pPr lvl="5">
              <a:spcBef>
                <a:spcPts val="0"/>
              </a:spcBef>
              <a:spcAft>
                <a:spcPts val="0"/>
              </a:spcAft>
              <a:buSzPts val="400"/>
              <a:buNone/>
              <a:defRPr/>
            </a:lvl6pPr>
            <a:lvl7pPr lvl="6">
              <a:spcBef>
                <a:spcPts val="0"/>
              </a:spcBef>
              <a:spcAft>
                <a:spcPts val="0"/>
              </a:spcAft>
              <a:buSzPts val="400"/>
              <a:buNone/>
              <a:defRPr/>
            </a:lvl7pPr>
            <a:lvl8pPr lvl="7">
              <a:spcBef>
                <a:spcPts val="0"/>
              </a:spcBef>
              <a:spcAft>
                <a:spcPts val="0"/>
              </a:spcAft>
              <a:buSzPts val="400"/>
              <a:buNone/>
              <a:defRPr/>
            </a:lvl8pPr>
            <a:lvl9pPr lvl="8">
              <a:spcBef>
                <a:spcPts val="0"/>
              </a:spcBef>
              <a:spcAft>
                <a:spcPts val="0"/>
              </a:spcAft>
              <a:buSzPts val="400"/>
              <a:buNone/>
              <a:defRPr/>
            </a:lvl9pPr>
          </a:lstStyle>
          <a:p/>
        </p:txBody>
      </p:sp>
      <p:sp>
        <p:nvSpPr>
          <p:cNvPr id="121" name="Google Shape;121;p24"/>
          <p:cNvSpPr txBox="1"/>
          <p:nvPr>
            <p:ph idx="1" type="body"/>
          </p:nvPr>
        </p:nvSpPr>
        <p:spPr>
          <a:xfrm rot="5400000">
            <a:off x="2183607" y="-1276350"/>
            <a:ext cx="5529262" cy="8601075"/>
          </a:xfrm>
          <a:prstGeom prst="rect">
            <a:avLst/>
          </a:prstGeom>
          <a:noFill/>
          <a:ln>
            <a:noFill/>
          </a:ln>
        </p:spPr>
        <p:txBody>
          <a:bodyPr anchorCtr="0" anchor="t" bIns="41275" lIns="82550" spcFirstLastPara="1" rIns="82550" wrap="square" tIns="41275"/>
          <a:lstStyle>
            <a:lvl1pPr indent="-260350" lvl="0" marL="457200" algn="l">
              <a:spcBef>
                <a:spcPts val="100"/>
              </a:spcBef>
              <a:spcAft>
                <a:spcPts val="0"/>
              </a:spcAft>
              <a:buClr>
                <a:schemeClr val="dk1"/>
              </a:buClr>
              <a:buSzPts val="500"/>
              <a:buChar char="•"/>
              <a:defRPr/>
            </a:lvl1pPr>
            <a:lvl2pPr indent="-260350" lvl="1" marL="914400" algn="l">
              <a:spcBef>
                <a:spcPts val="100"/>
              </a:spcBef>
              <a:spcAft>
                <a:spcPts val="0"/>
              </a:spcAft>
              <a:buClr>
                <a:schemeClr val="dk1"/>
              </a:buClr>
              <a:buSzPts val="500"/>
              <a:buChar char="–"/>
              <a:defRPr/>
            </a:lvl2pPr>
            <a:lvl3pPr indent="-260350" lvl="2" marL="1371600" algn="l">
              <a:spcBef>
                <a:spcPts val="100"/>
              </a:spcBef>
              <a:spcAft>
                <a:spcPts val="0"/>
              </a:spcAft>
              <a:buClr>
                <a:schemeClr val="dk1"/>
              </a:buClr>
              <a:buSzPts val="500"/>
              <a:buChar char="•"/>
              <a:defRPr/>
            </a:lvl3pPr>
            <a:lvl4pPr indent="-260350" lvl="3" marL="1828800" algn="l">
              <a:spcBef>
                <a:spcPts val="100"/>
              </a:spcBef>
              <a:spcAft>
                <a:spcPts val="0"/>
              </a:spcAft>
              <a:buClr>
                <a:schemeClr val="dk1"/>
              </a:buClr>
              <a:buSzPts val="500"/>
              <a:buChar char="–"/>
              <a:defRPr/>
            </a:lvl4pPr>
            <a:lvl5pPr indent="-260350" lvl="4" marL="2286000" algn="l">
              <a:spcBef>
                <a:spcPts val="100"/>
              </a:spcBef>
              <a:spcAft>
                <a:spcPts val="0"/>
              </a:spcAft>
              <a:buClr>
                <a:schemeClr val="dk1"/>
              </a:buClr>
              <a:buSzPts val="500"/>
              <a:buChar char="»"/>
              <a:defRPr/>
            </a:lvl5pPr>
            <a:lvl6pPr indent="-260350" lvl="5" marL="2743200" algn="l">
              <a:spcBef>
                <a:spcPts val="100"/>
              </a:spcBef>
              <a:spcAft>
                <a:spcPts val="0"/>
              </a:spcAft>
              <a:buClr>
                <a:schemeClr val="dk1"/>
              </a:buClr>
              <a:buSzPts val="500"/>
              <a:buChar char="•"/>
              <a:defRPr/>
            </a:lvl6pPr>
            <a:lvl7pPr indent="-260350" lvl="6" marL="3200400" algn="l">
              <a:spcBef>
                <a:spcPts val="100"/>
              </a:spcBef>
              <a:spcAft>
                <a:spcPts val="0"/>
              </a:spcAft>
              <a:buClr>
                <a:schemeClr val="dk1"/>
              </a:buClr>
              <a:buSzPts val="500"/>
              <a:buChar char="•"/>
              <a:defRPr/>
            </a:lvl7pPr>
            <a:lvl8pPr indent="-260350" lvl="7" marL="3657600" algn="l">
              <a:spcBef>
                <a:spcPts val="100"/>
              </a:spcBef>
              <a:spcAft>
                <a:spcPts val="0"/>
              </a:spcAft>
              <a:buClr>
                <a:schemeClr val="dk1"/>
              </a:buClr>
              <a:buSzPts val="500"/>
              <a:buChar char="•"/>
              <a:defRPr/>
            </a:lvl8pPr>
            <a:lvl9pPr indent="-260350" lvl="8" marL="4114800" algn="l">
              <a:spcBef>
                <a:spcPts val="100"/>
              </a:spcBef>
              <a:spcAft>
                <a:spcPts val="0"/>
              </a:spcAft>
              <a:buClr>
                <a:schemeClr val="dk1"/>
              </a:buClr>
              <a:buSzPts val="5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algn="l">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algn="ctr">
              <a:spcBef>
                <a:spcPts val="0"/>
              </a:spcBef>
              <a:spcAft>
                <a:spcPts val="0"/>
              </a:spcAft>
              <a:buSzPts val="400"/>
              <a:buNone/>
              <a:defRPr/>
            </a:lvl1pPr>
            <a:lvl2pPr lvl="1" algn="l">
              <a:spcBef>
                <a:spcPts val="0"/>
              </a:spcBef>
              <a:spcAft>
                <a:spcPts val="0"/>
              </a:spcAft>
              <a:buSzPts val="400"/>
              <a:buNone/>
              <a:defRPr/>
            </a:lvl2pPr>
            <a:lvl3pPr lvl="2" algn="l">
              <a:spcBef>
                <a:spcPts val="0"/>
              </a:spcBef>
              <a:spcAft>
                <a:spcPts val="0"/>
              </a:spcAft>
              <a:buSzPts val="400"/>
              <a:buNone/>
              <a:defRPr/>
            </a:lvl3pPr>
            <a:lvl4pPr lvl="3" algn="l">
              <a:spcBef>
                <a:spcPts val="0"/>
              </a:spcBef>
              <a:spcAft>
                <a:spcPts val="0"/>
              </a:spcAft>
              <a:buSzPts val="400"/>
              <a:buNone/>
              <a:defRPr/>
            </a:lvl4pPr>
            <a:lvl5pPr lvl="4" algn="l">
              <a:spcBef>
                <a:spcPts val="0"/>
              </a:spcBef>
              <a:spcAft>
                <a:spcPts val="0"/>
              </a:spcAft>
              <a:buSzPts val="400"/>
              <a:buNone/>
              <a:defRPr/>
            </a:lvl5pPr>
            <a:lvl6pPr lvl="5" algn="l">
              <a:spcBef>
                <a:spcPts val="0"/>
              </a:spcBef>
              <a:spcAft>
                <a:spcPts val="0"/>
              </a:spcAft>
              <a:buSzPts val="400"/>
              <a:buNone/>
              <a:defRPr/>
            </a:lvl6pPr>
            <a:lvl7pPr lvl="6" algn="l">
              <a:spcBef>
                <a:spcPts val="0"/>
              </a:spcBef>
              <a:spcAft>
                <a:spcPts val="0"/>
              </a:spcAft>
              <a:buSzPts val="400"/>
              <a:buNone/>
              <a:defRPr/>
            </a:lvl7pPr>
            <a:lvl8pPr lvl="7" algn="l">
              <a:spcBef>
                <a:spcPts val="0"/>
              </a:spcBef>
              <a:spcAft>
                <a:spcPts val="0"/>
              </a:spcAft>
              <a:buSzPts val="400"/>
              <a:buNone/>
              <a:defRPr/>
            </a:lvl8pPr>
            <a:lvl9pPr lvl="8" algn="l">
              <a:spcBef>
                <a:spcPts val="0"/>
              </a:spcBef>
              <a:spcAft>
                <a:spcPts val="0"/>
              </a:spcAft>
              <a:buSzPts val="400"/>
              <a:buNone/>
              <a:defRPr/>
            </a:lvl9pPr>
          </a:lstStyle>
          <a:p/>
        </p:txBody>
      </p:sp>
      <p:sp>
        <p:nvSpPr>
          <p:cNvPr id="124" name="Google Shape;124;p24"/>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1275" lIns="82550" spcFirstLastPara="1" rIns="82550" wrap="square" tIns="41275"/>
          <a:lstStyle>
            <a:lvl1pPr lvl="0" marR="0" rtl="0" algn="ctr">
              <a:spcBef>
                <a:spcPts val="0"/>
              </a:spcBef>
              <a:spcAft>
                <a:spcPts val="0"/>
              </a:spcAft>
              <a:buClr>
                <a:schemeClr val="dk1"/>
              </a:buClr>
              <a:buSzPts val="3900"/>
              <a:buFont typeface="Calibri"/>
              <a:buNone/>
              <a:defRPr b="0" i="0" sz="3900" u="none" cap="none" strike="noStrike">
                <a:solidFill>
                  <a:schemeClr val="dk1"/>
                </a:solidFill>
                <a:latin typeface="Calibri"/>
                <a:ea typeface="Calibri"/>
                <a:cs typeface="Calibri"/>
                <a:sym typeface="Calibri"/>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1275" lIns="82550" spcFirstLastPara="1" rIns="82550" wrap="square" tIns="41275"/>
          <a:lstStyle>
            <a:lvl1pPr indent="-412750" lvl="0" marL="457200" marR="0" rtl="0" algn="l">
              <a:spcBef>
                <a:spcPts val="600"/>
              </a:spcBef>
              <a:spcAft>
                <a:spcPts val="0"/>
              </a:spcAft>
              <a:buClr>
                <a:schemeClr val="dk1"/>
              </a:buClr>
              <a:buSzPts val="2900"/>
              <a:buFont typeface="Arial"/>
              <a:buChar char="•"/>
              <a:defRPr b="0" i="0" sz="2900" u="none" cap="none" strike="noStrike">
                <a:solidFill>
                  <a:schemeClr val="dk1"/>
                </a:solidFill>
                <a:latin typeface="Calibri"/>
                <a:ea typeface="Calibri"/>
                <a:cs typeface="Calibri"/>
                <a:sym typeface="Calibri"/>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1275" lIns="82550" spcFirstLastPara="1" rIns="82550" wrap="square" tIns="41275"/>
          <a:lstStyle>
            <a:lvl1pPr lvl="0" marR="0" rtl="0" algn="l">
              <a:spcBef>
                <a:spcPts val="0"/>
              </a:spcBef>
              <a:spcAft>
                <a:spcPts val="0"/>
              </a:spcAft>
              <a:buSzPts val="4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1275" lIns="82550" spcFirstLastPara="1" rIns="82550" wrap="square" tIns="41275"/>
          <a:lstStyle>
            <a:lvl1pPr lvl="0" marR="0" rtl="0" algn="ctr">
              <a:spcBef>
                <a:spcPts val="0"/>
              </a:spcBef>
              <a:spcAft>
                <a:spcPts val="0"/>
              </a:spcAft>
              <a:buSzPts val="400"/>
              <a:buNone/>
              <a:defRPr b="0" i="0" sz="1100" u="none" cap="none" strike="noStrike">
                <a:solidFill>
                  <a:srgbClr val="888888"/>
                </a:solidFill>
                <a:latin typeface="Calibri"/>
                <a:ea typeface="Calibri"/>
                <a:cs typeface="Calibri"/>
                <a:sym typeface="Calibri"/>
              </a:defRPr>
            </a:lvl1pPr>
            <a:lvl2pPr lvl="1"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2pPr>
            <a:lvl3pPr lvl="2"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3pPr>
            <a:lvl4pPr lvl="3"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4pPr>
            <a:lvl5pPr lvl="4"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5pPr>
            <a:lvl6pPr lvl="5"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6pPr>
            <a:lvl7pPr lvl="6"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7pPr>
            <a:lvl8pPr lvl="7"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8pPr>
            <a:lvl9pPr lvl="8" marR="0" rtl="0" algn="l">
              <a:spcBef>
                <a:spcPts val="0"/>
              </a:spcBef>
              <a:spcAft>
                <a:spcPts val="0"/>
              </a:spcAft>
              <a:buSzPts val="400"/>
              <a:buNone/>
              <a:defRPr b="0" i="0" sz="16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1" y="4767263"/>
            <a:ext cx="2133600" cy="273844"/>
          </a:xfrm>
          <a:prstGeom prst="rect">
            <a:avLst/>
          </a:prstGeom>
          <a:noFill/>
          <a:ln>
            <a:noFill/>
          </a:ln>
        </p:spPr>
        <p:txBody>
          <a:bodyPr anchorCtr="0" anchor="ctr" bIns="41275" lIns="82550" spcFirstLastPara="1" rIns="82550" wrap="square" tIns="41275">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C4">
            <a:alpha val="54901"/>
          </a:srgbClr>
        </a:solidFill>
      </p:bgPr>
    </p:bg>
    <p:spTree>
      <p:nvGrpSpPr>
        <p:cNvPr id="128" name="Shape 128"/>
        <p:cNvGrpSpPr/>
        <p:nvPr/>
      </p:nvGrpSpPr>
      <p:grpSpPr>
        <a:xfrm>
          <a:off x="0" y="0"/>
          <a:ext cx="0" cy="0"/>
          <a:chOff x="0" y="0"/>
          <a:chExt cx="0" cy="0"/>
        </a:xfrm>
      </p:grpSpPr>
      <p:sp>
        <p:nvSpPr>
          <p:cNvPr id="129" name="Google Shape;129;p25"/>
          <p:cNvSpPr txBox="1"/>
          <p:nvPr/>
        </p:nvSpPr>
        <p:spPr>
          <a:xfrm>
            <a:off x="70559" y="661543"/>
            <a:ext cx="175829" cy="294058"/>
          </a:xfrm>
          <a:prstGeom prst="rect">
            <a:avLst/>
          </a:prstGeom>
          <a:noFill/>
          <a:ln>
            <a:noFill/>
          </a:ln>
        </p:spPr>
        <p:txBody>
          <a:bodyPr anchorCtr="0" anchor="t" bIns="41275" lIns="82550" spcFirstLastPara="1" rIns="82550" wrap="square" tIns="41275">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0" name="Google Shape;130;p25"/>
          <p:cNvSpPr/>
          <p:nvPr/>
        </p:nvSpPr>
        <p:spPr>
          <a:xfrm>
            <a:off x="0" y="-6125"/>
            <a:ext cx="9144000" cy="1013700"/>
          </a:xfrm>
          <a:prstGeom prst="rect">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30575" lIns="61125" spcFirstLastPara="1" rIns="61125" wrap="square" tIns="3057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31" name="Google Shape;131;p25"/>
          <p:cNvSpPr txBox="1"/>
          <p:nvPr/>
        </p:nvSpPr>
        <p:spPr>
          <a:xfrm>
            <a:off x="913000" y="55025"/>
            <a:ext cx="8161500" cy="361500"/>
          </a:xfrm>
          <a:prstGeom prst="rect">
            <a:avLst/>
          </a:prstGeom>
          <a:noFill/>
          <a:ln>
            <a:noFill/>
          </a:ln>
        </p:spPr>
        <p:txBody>
          <a:bodyPr anchorCtr="0" anchor="t" bIns="30575" lIns="61125" spcFirstLastPara="1" rIns="61125" wrap="square" tIns="30575">
            <a:noAutofit/>
          </a:bodyPr>
          <a:lstStyle/>
          <a:p>
            <a:pPr indent="0" lvl="0" marL="0" marR="0" rtl="0" algn="ctr">
              <a:spcBef>
                <a:spcPts val="0"/>
              </a:spcBef>
              <a:spcAft>
                <a:spcPts val="0"/>
              </a:spcAft>
              <a:buNone/>
            </a:pPr>
            <a:r>
              <a:rPr lang="en" sz="2200">
                <a:solidFill>
                  <a:schemeClr val="lt1"/>
                </a:solidFill>
              </a:rPr>
              <a:t>Does dynamics in an auction matter in predicting the end-price?</a:t>
            </a:r>
            <a:endParaRPr sz="2200">
              <a:solidFill>
                <a:schemeClr val="lt1"/>
              </a:solidFill>
              <a:latin typeface="Arial"/>
              <a:ea typeface="Arial"/>
              <a:cs typeface="Arial"/>
              <a:sym typeface="Arial"/>
            </a:endParaRPr>
          </a:p>
        </p:txBody>
      </p:sp>
      <p:sp>
        <p:nvSpPr>
          <p:cNvPr id="132" name="Google Shape;132;p25"/>
          <p:cNvSpPr txBox="1"/>
          <p:nvPr/>
        </p:nvSpPr>
        <p:spPr>
          <a:xfrm>
            <a:off x="1626400" y="416525"/>
            <a:ext cx="6734700" cy="451800"/>
          </a:xfrm>
          <a:prstGeom prst="rect">
            <a:avLst/>
          </a:prstGeom>
          <a:noFill/>
          <a:ln>
            <a:noFill/>
          </a:ln>
        </p:spPr>
        <p:txBody>
          <a:bodyPr anchorCtr="0" anchor="t" bIns="30575" lIns="61125" spcFirstLastPara="1" rIns="61125" wrap="square" tIns="30575">
            <a:noAutofit/>
          </a:bodyPr>
          <a:lstStyle/>
          <a:p>
            <a:pPr indent="0" lvl="0" marL="0" marR="0" rtl="0" algn="ctr">
              <a:spcBef>
                <a:spcPts val="0"/>
              </a:spcBef>
              <a:spcAft>
                <a:spcPts val="0"/>
              </a:spcAft>
              <a:buNone/>
            </a:pPr>
            <a:r>
              <a:rPr lang="en" sz="1400">
                <a:solidFill>
                  <a:srgbClr val="FFFFFF"/>
                </a:solidFill>
                <a:latin typeface="Arial"/>
                <a:ea typeface="Arial"/>
                <a:cs typeface="Arial"/>
                <a:sym typeface="Arial"/>
              </a:rPr>
              <a:t>Boyang Qu</a:t>
            </a:r>
            <a:endParaRPr sz="400"/>
          </a:p>
          <a:p>
            <a:pPr indent="0" lvl="0" marL="0" marR="0" rtl="0" algn="ctr">
              <a:spcBef>
                <a:spcPts val="0"/>
              </a:spcBef>
              <a:spcAft>
                <a:spcPts val="0"/>
              </a:spcAft>
              <a:buNone/>
            </a:pPr>
            <a:r>
              <a:rPr lang="en" sz="1400">
                <a:solidFill>
                  <a:srgbClr val="FFFFFF"/>
                </a:solidFill>
                <a:latin typeface="Arial"/>
                <a:ea typeface="Arial"/>
                <a:cs typeface="Arial"/>
                <a:sym typeface="Arial"/>
              </a:rPr>
              <a:t>University of Chicago, Social Science Division</a:t>
            </a:r>
            <a:endParaRPr sz="1400">
              <a:solidFill>
                <a:srgbClr val="FFFFFF"/>
              </a:solidFill>
              <a:latin typeface="Arial"/>
              <a:ea typeface="Arial"/>
              <a:cs typeface="Arial"/>
              <a:sym typeface="Arial"/>
            </a:endParaRPr>
          </a:p>
        </p:txBody>
      </p:sp>
      <p:pic>
        <p:nvPicPr>
          <p:cNvPr descr="full-color-sm" id="133" name="Google Shape;133;p25"/>
          <p:cNvPicPr preferRelativeResize="0"/>
          <p:nvPr/>
        </p:nvPicPr>
        <p:blipFill rotWithShape="1">
          <a:blip r:embed="rId3">
            <a:alphaModFix/>
          </a:blip>
          <a:srcRect b="0" l="0" r="0" t="0"/>
          <a:stretch/>
        </p:blipFill>
        <p:spPr>
          <a:xfrm>
            <a:off x="168975" y="90950"/>
            <a:ext cx="596100" cy="742200"/>
          </a:xfrm>
          <a:prstGeom prst="rect">
            <a:avLst/>
          </a:prstGeom>
          <a:noFill/>
          <a:ln>
            <a:noFill/>
          </a:ln>
        </p:spPr>
      </p:pic>
      <p:sp>
        <p:nvSpPr>
          <p:cNvPr id="134" name="Google Shape;134;p25"/>
          <p:cNvSpPr/>
          <p:nvPr/>
        </p:nvSpPr>
        <p:spPr>
          <a:xfrm>
            <a:off x="274320" y="1078992"/>
            <a:ext cx="1920300" cy="3996000"/>
          </a:xfrm>
          <a:prstGeom prst="roundRect">
            <a:avLst>
              <a:gd fmla="val 10137" name="adj"/>
            </a:avLst>
          </a:prstGeom>
          <a:solidFill>
            <a:schemeClr val="lt1"/>
          </a:solidFill>
          <a:ln>
            <a:noFill/>
          </a:ln>
          <a:effectLst>
            <a:outerShdw blurRad="40000" rotWithShape="0" dir="5400000" dist="23000">
              <a:srgbClr val="000000">
                <a:alpha val="34901"/>
              </a:srgbClr>
            </a:outerShdw>
          </a:effectLst>
        </p:spPr>
        <p:txBody>
          <a:bodyPr anchorCtr="0" anchor="ctr" bIns="12025" lIns="24075" spcFirstLastPara="1" rIns="24075" wrap="square" tIns="120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35" name="Google Shape;135;p25"/>
          <p:cNvSpPr/>
          <p:nvPr/>
        </p:nvSpPr>
        <p:spPr>
          <a:xfrm rot="10800000">
            <a:off x="265145" y="1078992"/>
            <a:ext cx="1920300" cy="353400"/>
          </a:xfrm>
          <a:prstGeom prst="round2SameRect">
            <a:avLst>
              <a:gd fmla="val 0" name="adj1"/>
              <a:gd fmla="val 50000" name="adj2"/>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t" bIns="12025" lIns="24075" spcFirstLastPara="1" rIns="24075" wrap="square" tIns="1202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36" name="Google Shape;136;p25"/>
          <p:cNvSpPr txBox="1"/>
          <p:nvPr/>
        </p:nvSpPr>
        <p:spPr>
          <a:xfrm>
            <a:off x="332450" y="1143000"/>
            <a:ext cx="1920300" cy="201900"/>
          </a:xfrm>
          <a:prstGeom prst="rect">
            <a:avLst/>
          </a:prstGeom>
          <a:no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Introduction</a:t>
            </a:r>
            <a:endParaRPr sz="1300">
              <a:solidFill>
                <a:srgbClr val="FFFFFF"/>
              </a:solidFill>
              <a:latin typeface="Calibri"/>
              <a:ea typeface="Calibri"/>
              <a:cs typeface="Calibri"/>
              <a:sym typeface="Calibri"/>
            </a:endParaRPr>
          </a:p>
        </p:txBody>
      </p:sp>
      <p:sp>
        <p:nvSpPr>
          <p:cNvPr id="137" name="Google Shape;137;p25"/>
          <p:cNvSpPr txBox="1"/>
          <p:nvPr/>
        </p:nvSpPr>
        <p:spPr>
          <a:xfrm>
            <a:off x="381120" y="1480738"/>
            <a:ext cx="1688400" cy="1905600"/>
          </a:xfrm>
          <a:prstGeom prst="rect">
            <a:avLst/>
          </a:prstGeom>
          <a:noFill/>
          <a:ln>
            <a:noFill/>
          </a:ln>
        </p:spPr>
        <p:txBody>
          <a:bodyPr anchorCtr="0" anchor="t" bIns="12025" lIns="24075" spcFirstLastPara="1" rIns="24075" wrap="square" tIns="12025">
            <a:noAutofit/>
          </a:bodyPr>
          <a:lstStyle/>
          <a:p>
            <a:pPr indent="0" lvl="0" marL="0" marR="0" rtl="0" algn="just">
              <a:spcBef>
                <a:spcPts val="0"/>
              </a:spcBef>
              <a:spcAft>
                <a:spcPts val="0"/>
              </a:spcAft>
              <a:buNone/>
            </a:pPr>
            <a:r>
              <a:rPr lang="en" sz="900">
                <a:solidFill>
                  <a:schemeClr val="dk1"/>
                </a:solidFill>
                <a:latin typeface="Times New Roman"/>
                <a:ea typeface="Times New Roman"/>
                <a:cs typeface="Times New Roman"/>
                <a:sym typeface="Times New Roman"/>
              </a:rPr>
              <a:t>Online auctions has been widely studied today, and a wide variety of algorithms have been proposed to predict the end-price. However, most past research treats data from online auctions as cross-sectional and ignores the dynamics of an ongoing auction. </a:t>
            </a:r>
            <a:endParaRPr sz="400">
              <a:latin typeface="Times New Roman"/>
              <a:ea typeface="Times New Roman"/>
              <a:cs typeface="Times New Roman"/>
              <a:sym typeface="Times New Roman"/>
            </a:endParaRPr>
          </a:p>
          <a:p>
            <a:pPr indent="0" lvl="0" marL="0" marR="0" rtl="0" algn="just">
              <a:spcBef>
                <a:spcPts val="500"/>
              </a:spcBef>
              <a:spcAft>
                <a:spcPts val="0"/>
              </a:spcAft>
              <a:buNone/>
            </a:pPr>
            <a:r>
              <a:rPr lang="en" sz="900">
                <a:solidFill>
                  <a:schemeClr val="dk1"/>
                </a:solidFill>
                <a:latin typeface="Times New Roman"/>
                <a:ea typeface="Times New Roman"/>
                <a:cs typeface="Times New Roman"/>
                <a:sym typeface="Times New Roman"/>
              </a:rPr>
              <a:t>This study focuses on two dynamics of an ongoing auction: the dynamics of bidding in the current auction and of other auctions. </a:t>
            </a:r>
            <a:endParaRPr sz="900">
              <a:solidFill>
                <a:schemeClr val="dk1"/>
              </a:solidFill>
              <a:latin typeface="Times New Roman"/>
              <a:ea typeface="Times New Roman"/>
              <a:cs typeface="Times New Roman"/>
              <a:sym typeface="Times New Roman"/>
            </a:endParaRPr>
          </a:p>
          <a:p>
            <a:pPr indent="0" lvl="0" marL="0" marR="0" rtl="0" algn="just">
              <a:spcBef>
                <a:spcPts val="50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just">
              <a:spcBef>
                <a:spcPts val="50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just">
              <a:spcBef>
                <a:spcPts val="500"/>
              </a:spcBef>
              <a:spcAft>
                <a:spcPts val="0"/>
              </a:spcAft>
              <a:buNone/>
            </a:pPr>
            <a:r>
              <a:t/>
            </a:r>
            <a:endParaRPr sz="900">
              <a:solidFill>
                <a:schemeClr val="dk1"/>
              </a:solidFill>
              <a:latin typeface="Times New Roman"/>
              <a:ea typeface="Times New Roman"/>
              <a:cs typeface="Times New Roman"/>
              <a:sym typeface="Times New Roman"/>
            </a:endParaRPr>
          </a:p>
          <a:p>
            <a:pPr indent="0" lvl="0" marL="0" marR="0" rtl="0" algn="just">
              <a:spcBef>
                <a:spcPts val="50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SzPts val="1100"/>
              <a:buNone/>
            </a:pPr>
            <a:r>
              <a:t/>
            </a:r>
            <a:endParaRPr sz="9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p:txBody>
      </p:sp>
      <p:sp>
        <p:nvSpPr>
          <p:cNvPr id="138" name="Google Shape;138;p25"/>
          <p:cNvSpPr/>
          <p:nvPr/>
        </p:nvSpPr>
        <p:spPr>
          <a:xfrm rot="10800000">
            <a:off x="265176" y="3584950"/>
            <a:ext cx="1920300" cy="299100"/>
          </a:xfrm>
          <a:prstGeom prst="round2SameRect">
            <a:avLst>
              <a:gd fmla="val 0" name="adj1"/>
              <a:gd fmla="val 0" name="adj2"/>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12025" lIns="24075" spcFirstLastPara="1" rIns="24075" wrap="square" tIns="1202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39" name="Google Shape;139;p25"/>
          <p:cNvSpPr txBox="1"/>
          <p:nvPr/>
        </p:nvSpPr>
        <p:spPr>
          <a:xfrm>
            <a:off x="265145" y="3633550"/>
            <a:ext cx="1920300" cy="201900"/>
          </a:xfrm>
          <a:prstGeom prst="rect">
            <a:avLst/>
          </a:prstGeom>
          <a:no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Research Question</a:t>
            </a:r>
            <a:endParaRPr sz="1300">
              <a:solidFill>
                <a:srgbClr val="FFFFFF"/>
              </a:solidFill>
              <a:latin typeface="Calibri"/>
              <a:ea typeface="Calibri"/>
              <a:cs typeface="Calibri"/>
              <a:sym typeface="Calibri"/>
            </a:endParaRPr>
          </a:p>
        </p:txBody>
      </p:sp>
      <p:sp>
        <p:nvSpPr>
          <p:cNvPr id="140" name="Google Shape;140;p25"/>
          <p:cNvSpPr/>
          <p:nvPr/>
        </p:nvSpPr>
        <p:spPr>
          <a:xfrm>
            <a:off x="2529943" y="1078992"/>
            <a:ext cx="1920300" cy="3996000"/>
          </a:xfrm>
          <a:prstGeom prst="roundRect">
            <a:avLst>
              <a:gd fmla="val 10137" name="adj"/>
            </a:avLst>
          </a:prstGeom>
          <a:solidFill>
            <a:schemeClr val="lt1"/>
          </a:solidFill>
          <a:ln>
            <a:noFill/>
          </a:ln>
          <a:effectLst>
            <a:outerShdw blurRad="40000" rotWithShape="0" dir="5400000" dist="23000">
              <a:srgbClr val="000000">
                <a:alpha val="34900"/>
              </a:srgbClr>
            </a:outerShdw>
          </a:effectLst>
        </p:spPr>
        <p:txBody>
          <a:bodyPr anchorCtr="0" anchor="ctr" bIns="12025" lIns="24075" spcFirstLastPara="1" rIns="24075" wrap="square" tIns="120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1" name="Google Shape;141;p25"/>
          <p:cNvSpPr/>
          <p:nvPr/>
        </p:nvSpPr>
        <p:spPr>
          <a:xfrm rot="10800000">
            <a:off x="2532888" y="1078992"/>
            <a:ext cx="1920300" cy="353400"/>
          </a:xfrm>
          <a:prstGeom prst="round2SameRect">
            <a:avLst>
              <a:gd fmla="val 0" name="adj1"/>
              <a:gd fmla="val 50000" name="adj2"/>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12025" lIns="24075" spcFirstLastPara="1" rIns="24075" wrap="square" tIns="1202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42" name="Google Shape;142;p25"/>
          <p:cNvSpPr txBox="1"/>
          <p:nvPr/>
        </p:nvSpPr>
        <p:spPr>
          <a:xfrm>
            <a:off x="2649463" y="1370225"/>
            <a:ext cx="1691700" cy="2088300"/>
          </a:xfrm>
          <a:prstGeom prst="rect">
            <a:avLst/>
          </a:prstGeom>
          <a:noFill/>
          <a:ln>
            <a:noFill/>
          </a:ln>
        </p:spPr>
        <p:txBody>
          <a:bodyPr anchorCtr="0" anchor="t" bIns="0" lIns="0" spcFirstLastPara="1" rIns="0" wrap="square" tIns="0">
            <a:noAutofit/>
          </a:bodyPr>
          <a:lstStyle/>
          <a:p>
            <a:pPr indent="0" lvl="0" marL="0" rtl="0" algn="just">
              <a:spcBef>
                <a:spcPts val="1000"/>
              </a:spcBef>
              <a:spcAft>
                <a:spcPts val="0"/>
              </a:spcAft>
              <a:buNone/>
            </a:pPr>
            <a:r>
              <a:rPr lang="en" sz="900">
                <a:solidFill>
                  <a:schemeClr val="dk1"/>
                </a:solidFill>
                <a:latin typeface="Times New Roman"/>
                <a:ea typeface="Times New Roman"/>
                <a:cs typeface="Times New Roman"/>
                <a:sym typeface="Times New Roman"/>
              </a:rPr>
              <a:t>The eBay dataset employed contains 628 auctions ended between December 2012 and January 2013, including 136 auctions of Cartier wristwatch (Cartier), 343 auctions of palm pilot M515 PDA (PDA), and 149 auctions of Xbox game console (Xbox). </a:t>
            </a:r>
            <a:endParaRPr sz="900">
              <a:solidFill>
                <a:schemeClr val="dk1"/>
              </a:solidFill>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Figure 1(a) shows the end-price of auctions for items within each of the three categories, and figure 1(b) shows the bidding history in a PDA auction.</a:t>
            </a:r>
            <a:endParaRPr>
              <a:latin typeface="Calibri"/>
              <a:ea typeface="Calibri"/>
              <a:cs typeface="Calibri"/>
              <a:sym typeface="Calibri"/>
            </a:endParaRPr>
          </a:p>
        </p:txBody>
      </p:sp>
      <p:sp>
        <p:nvSpPr>
          <p:cNvPr id="143" name="Google Shape;143;p25"/>
          <p:cNvSpPr txBox="1"/>
          <p:nvPr/>
        </p:nvSpPr>
        <p:spPr>
          <a:xfrm>
            <a:off x="2500887" y="1143000"/>
            <a:ext cx="1920300" cy="201900"/>
          </a:xfrm>
          <a:prstGeom prst="rect">
            <a:avLst/>
          </a:prstGeom>
          <a:no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Data</a:t>
            </a:r>
            <a:endParaRPr sz="1300">
              <a:solidFill>
                <a:srgbClr val="FFFFFF"/>
              </a:solidFill>
              <a:latin typeface="Calibri"/>
              <a:ea typeface="Calibri"/>
              <a:cs typeface="Calibri"/>
              <a:sym typeface="Calibri"/>
            </a:endParaRPr>
          </a:p>
        </p:txBody>
      </p:sp>
      <p:sp>
        <p:nvSpPr>
          <p:cNvPr id="144" name="Google Shape;144;p25"/>
          <p:cNvSpPr/>
          <p:nvPr/>
        </p:nvSpPr>
        <p:spPr>
          <a:xfrm>
            <a:off x="4727450" y="1075100"/>
            <a:ext cx="1920300" cy="3999300"/>
          </a:xfrm>
          <a:prstGeom prst="roundRect">
            <a:avLst>
              <a:gd fmla="val 10137" name="adj"/>
            </a:avLst>
          </a:prstGeom>
          <a:solidFill>
            <a:schemeClr val="lt1"/>
          </a:solidFill>
          <a:ln>
            <a:noFill/>
          </a:ln>
          <a:effectLst>
            <a:outerShdw blurRad="40000" rotWithShape="0" dir="5400000" dist="23000">
              <a:srgbClr val="000000">
                <a:alpha val="34900"/>
              </a:srgbClr>
            </a:outerShdw>
          </a:effectLst>
        </p:spPr>
        <p:txBody>
          <a:bodyPr anchorCtr="0" anchor="ctr" bIns="12025" lIns="24075" spcFirstLastPara="1" rIns="24075" wrap="square" tIns="120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45" name="Google Shape;145;p25"/>
          <p:cNvSpPr/>
          <p:nvPr/>
        </p:nvSpPr>
        <p:spPr>
          <a:xfrm rot="10800000">
            <a:off x="4727448" y="1075100"/>
            <a:ext cx="1920300" cy="353400"/>
          </a:xfrm>
          <a:prstGeom prst="round2SameRect">
            <a:avLst>
              <a:gd fmla="val 0" name="adj1"/>
              <a:gd fmla="val 50000" name="adj2"/>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12025" lIns="24075" spcFirstLastPara="1" rIns="24075" wrap="square" tIns="1202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46" name="Google Shape;146;p25"/>
          <p:cNvSpPr txBox="1"/>
          <p:nvPr/>
        </p:nvSpPr>
        <p:spPr>
          <a:xfrm>
            <a:off x="4727448" y="1143438"/>
            <a:ext cx="1917900" cy="201900"/>
          </a:xfrm>
          <a:prstGeom prst="rect">
            <a:avLst/>
          </a:prstGeom>
          <a:no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Methods</a:t>
            </a:r>
            <a:endParaRPr sz="1300">
              <a:solidFill>
                <a:srgbClr val="FFFFFF"/>
              </a:solidFill>
              <a:latin typeface="Calibri"/>
              <a:ea typeface="Calibri"/>
              <a:cs typeface="Calibri"/>
              <a:sym typeface="Calibri"/>
            </a:endParaRPr>
          </a:p>
        </p:txBody>
      </p:sp>
      <p:sp>
        <p:nvSpPr>
          <p:cNvPr id="147" name="Google Shape;147;p25"/>
          <p:cNvSpPr txBox="1"/>
          <p:nvPr/>
        </p:nvSpPr>
        <p:spPr>
          <a:xfrm>
            <a:off x="4795998" y="1495025"/>
            <a:ext cx="1783200" cy="1838700"/>
          </a:xfrm>
          <a:prstGeom prst="rect">
            <a:avLst/>
          </a:prstGeom>
          <a:noFill/>
          <a:ln>
            <a:noFill/>
          </a:ln>
        </p:spPr>
        <p:txBody>
          <a:bodyPr anchorCtr="0" anchor="t" bIns="0" lIns="0" spcFirstLastPara="1" rIns="0" wrap="square" tIns="0">
            <a:noAutofit/>
          </a:bodyPr>
          <a:lstStyle/>
          <a:p>
            <a:pPr indent="-85725" lvl="0" marL="57150" marR="0" rtl="0" algn="just">
              <a:spcBef>
                <a:spcPts val="0"/>
              </a:spcBef>
              <a:spcAft>
                <a:spcPts val="0"/>
              </a:spcAft>
              <a:buClr>
                <a:schemeClr val="dk1"/>
              </a:buClr>
              <a:buSzPts val="900"/>
              <a:buFont typeface="Times New Roman"/>
              <a:buChar char="●"/>
            </a:pPr>
            <a:r>
              <a:rPr b="1" lang="en" sz="900">
                <a:solidFill>
                  <a:schemeClr val="dk1"/>
                </a:solidFill>
                <a:latin typeface="Times New Roman"/>
                <a:ea typeface="Times New Roman"/>
                <a:cs typeface="Times New Roman"/>
                <a:sym typeface="Times New Roman"/>
              </a:rPr>
              <a:t>Dynamics in the c</a:t>
            </a:r>
            <a:r>
              <a:rPr b="1" lang="en" sz="900">
                <a:solidFill>
                  <a:schemeClr val="dk1"/>
                </a:solidFill>
                <a:latin typeface="Times New Roman"/>
                <a:ea typeface="Times New Roman"/>
                <a:cs typeface="Times New Roman"/>
                <a:sym typeface="Times New Roman"/>
              </a:rPr>
              <a:t>urrent auction</a:t>
            </a:r>
            <a:endParaRPr b="1" sz="9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rPr lang="en" sz="800">
                <a:solidFill>
                  <a:schemeClr val="dk1"/>
                </a:solidFill>
                <a:latin typeface="Times New Roman"/>
                <a:ea typeface="Times New Roman"/>
                <a:cs typeface="Times New Roman"/>
                <a:sym typeface="Times New Roman"/>
              </a:rPr>
              <a:t>Two groups of parameters are used to capture this dynamics.</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N</a:t>
            </a:r>
            <a:r>
              <a:rPr lang="en" sz="800">
                <a:solidFill>
                  <a:schemeClr val="dk1"/>
                </a:solidFill>
                <a:latin typeface="Times New Roman"/>
                <a:ea typeface="Times New Roman"/>
                <a:cs typeface="Times New Roman"/>
                <a:sym typeface="Times New Roman"/>
              </a:rPr>
              <a:t>umber of early and late bids (0.02 of total lasting time suggested by figure 2a).</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Coefficients from 33-degree Chebyshev polynomial estimation on bidding history (figure 2b)</a:t>
            </a:r>
            <a:endParaRPr sz="8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t/>
            </a:r>
            <a:endParaRPr sz="900">
              <a:solidFill>
                <a:schemeClr val="dk1"/>
              </a:solidFill>
              <a:latin typeface="Times New Roman"/>
              <a:ea typeface="Times New Roman"/>
              <a:cs typeface="Times New Roman"/>
              <a:sym typeface="Times New Roman"/>
            </a:endParaRPr>
          </a:p>
          <a:p>
            <a:pPr indent="-85725" lvl="0" marL="57150" marR="0" rtl="0" algn="just">
              <a:spcBef>
                <a:spcPts val="0"/>
              </a:spcBef>
              <a:spcAft>
                <a:spcPts val="0"/>
              </a:spcAft>
              <a:buClr>
                <a:schemeClr val="dk1"/>
              </a:buClr>
              <a:buSzPts val="900"/>
              <a:buFont typeface="Times New Roman"/>
              <a:buChar char="●"/>
            </a:pPr>
            <a:r>
              <a:rPr b="1" lang="en" sz="900">
                <a:solidFill>
                  <a:schemeClr val="dk1"/>
                </a:solidFill>
                <a:latin typeface="Times New Roman"/>
                <a:ea typeface="Times New Roman"/>
                <a:cs typeface="Times New Roman"/>
                <a:sym typeface="Times New Roman"/>
              </a:rPr>
              <a:t>Dynamics of other auctions</a:t>
            </a:r>
            <a:endParaRPr b="1" sz="900">
              <a:solidFill>
                <a:schemeClr val="dk1"/>
              </a:solidFill>
              <a:latin typeface="Times New Roman"/>
              <a:ea typeface="Times New Roman"/>
              <a:cs typeface="Times New Roman"/>
              <a:sym typeface="Times New Roman"/>
            </a:endParaRPr>
          </a:p>
          <a:p>
            <a:pPr indent="0" lvl="0" marL="57150" rtl="0" algn="just">
              <a:spcBef>
                <a:spcPts val="0"/>
              </a:spcBef>
              <a:spcAft>
                <a:spcPts val="0"/>
              </a:spcAft>
              <a:buNone/>
            </a:pPr>
            <a:r>
              <a:rPr lang="en" sz="800">
                <a:solidFill>
                  <a:schemeClr val="dk1"/>
                </a:solidFill>
                <a:latin typeface="Times New Roman"/>
                <a:ea typeface="Times New Roman"/>
                <a:cs typeface="Times New Roman"/>
                <a:sym typeface="Times New Roman"/>
              </a:rPr>
              <a:t>Two parameters are used to capture this dynamics.</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E</a:t>
            </a:r>
            <a:r>
              <a:rPr lang="en" sz="800">
                <a:solidFill>
                  <a:schemeClr val="dk1"/>
                </a:solidFill>
                <a:latin typeface="Times New Roman"/>
                <a:ea typeface="Times New Roman"/>
                <a:cs typeface="Times New Roman"/>
                <a:sym typeface="Times New Roman"/>
              </a:rPr>
              <a:t>nd-price of the last recently-ended auction of a same-category item.</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Average end-price of ten recent auctions of similar items.</a:t>
            </a:r>
            <a:endParaRPr sz="800">
              <a:solidFill>
                <a:schemeClr val="dk1"/>
              </a:solidFill>
              <a:latin typeface="Times New Roman"/>
              <a:ea typeface="Times New Roman"/>
              <a:cs typeface="Times New Roman"/>
              <a:sym typeface="Times New Roman"/>
            </a:endParaRPr>
          </a:p>
          <a:p>
            <a:pPr indent="-85725" lvl="0" marL="57150" marR="0" rtl="0" algn="just">
              <a:spcBef>
                <a:spcPts val="0"/>
              </a:spcBef>
              <a:spcAft>
                <a:spcPts val="0"/>
              </a:spcAft>
              <a:buClr>
                <a:schemeClr val="dk1"/>
              </a:buClr>
              <a:buSzPts val="900"/>
              <a:buFont typeface="Times New Roman"/>
              <a:buChar char="●"/>
            </a:pPr>
            <a:r>
              <a:rPr b="1" lang="en" sz="900">
                <a:solidFill>
                  <a:schemeClr val="dk1"/>
                </a:solidFill>
                <a:latin typeface="Times New Roman"/>
                <a:ea typeface="Times New Roman"/>
                <a:cs typeface="Times New Roman"/>
                <a:sym typeface="Times New Roman"/>
              </a:rPr>
              <a:t>Multiclass Classification</a:t>
            </a:r>
            <a:endParaRPr b="1" sz="900">
              <a:solidFill>
                <a:schemeClr val="dk1"/>
              </a:solidFill>
              <a:latin typeface="Times New Roman"/>
              <a:ea typeface="Times New Roman"/>
              <a:cs typeface="Times New Roman"/>
              <a:sym typeface="Times New Roman"/>
            </a:endParaRPr>
          </a:p>
          <a:p>
            <a:pPr indent="0" lvl="0" marL="57150" marR="0" rtl="0" algn="just">
              <a:spcBef>
                <a:spcPts val="0"/>
              </a:spcBef>
              <a:spcAft>
                <a:spcPts val="0"/>
              </a:spcAft>
              <a:buNone/>
            </a:pPr>
            <a:r>
              <a:rPr lang="en" sz="800">
                <a:solidFill>
                  <a:schemeClr val="dk1"/>
                </a:solidFill>
                <a:latin typeface="Times New Roman"/>
                <a:ea typeface="Times New Roman"/>
                <a:cs typeface="Times New Roman"/>
                <a:sym typeface="Times New Roman"/>
              </a:rPr>
              <a:t>Three classifiers are used to predict the end-price in $20 intervals (less than 10% of average price of Cartier, PDA, and Xbox items).</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Decision tree classifier</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Supporter vector machine classifier </a:t>
            </a:r>
            <a:endParaRPr sz="800">
              <a:solidFill>
                <a:schemeClr val="dk1"/>
              </a:solidFill>
              <a:latin typeface="Times New Roman"/>
              <a:ea typeface="Times New Roman"/>
              <a:cs typeface="Times New Roman"/>
              <a:sym typeface="Times New Roman"/>
            </a:endParaRPr>
          </a:p>
          <a:p>
            <a:pPr indent="-107950" lvl="0" marL="285750" marR="0" rtl="0" algn="just">
              <a:spcBef>
                <a:spcPts val="0"/>
              </a:spcBef>
              <a:spcAft>
                <a:spcPts val="0"/>
              </a:spcAft>
              <a:buClr>
                <a:schemeClr val="dk1"/>
              </a:buClr>
              <a:buSzPts val="800"/>
              <a:buFont typeface="Times New Roman"/>
              <a:buAutoNum type="arabicPeriod"/>
            </a:pPr>
            <a:r>
              <a:rPr lang="en" sz="800">
                <a:solidFill>
                  <a:schemeClr val="dk1"/>
                </a:solidFill>
                <a:latin typeface="Times New Roman"/>
                <a:ea typeface="Times New Roman"/>
                <a:cs typeface="Times New Roman"/>
                <a:sym typeface="Times New Roman"/>
              </a:rPr>
              <a:t>K-nearest neighbors classifier</a:t>
            </a:r>
            <a:endParaRPr sz="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900">
              <a:solidFill>
                <a:schemeClr val="dk1"/>
              </a:solidFill>
            </a:endParaRPr>
          </a:p>
          <a:p>
            <a:pPr indent="0" lvl="0" marL="0" marR="0" rtl="0" algn="just">
              <a:spcBef>
                <a:spcPts val="0"/>
              </a:spcBef>
              <a:spcAft>
                <a:spcPts val="0"/>
              </a:spcAft>
              <a:buNone/>
            </a:pPr>
            <a:r>
              <a:rPr lang="en" sz="900">
                <a:solidFill>
                  <a:schemeClr val="dk1"/>
                </a:solidFill>
              </a:rPr>
              <a:t>	</a:t>
            </a:r>
            <a:endParaRPr sz="900">
              <a:solidFill>
                <a:schemeClr val="dk1"/>
              </a:solidFill>
            </a:endParaRPr>
          </a:p>
          <a:p>
            <a:pPr indent="-76200" lvl="0" marL="139700" marR="0" rtl="0" algn="just">
              <a:spcBef>
                <a:spcPts val="500"/>
              </a:spcBef>
              <a:spcAft>
                <a:spcPts val="0"/>
              </a:spcAft>
              <a:buClr>
                <a:schemeClr val="dk1"/>
              </a:buClr>
              <a:buSzPts val="900"/>
              <a:buFont typeface="Arial"/>
              <a:buNone/>
            </a:pPr>
            <a:r>
              <a:t/>
            </a:r>
            <a:endParaRPr sz="900">
              <a:solidFill>
                <a:schemeClr val="dk1"/>
              </a:solidFill>
              <a:latin typeface="Arial"/>
              <a:ea typeface="Arial"/>
              <a:cs typeface="Arial"/>
              <a:sym typeface="Arial"/>
            </a:endParaRPr>
          </a:p>
        </p:txBody>
      </p:sp>
      <p:pic>
        <p:nvPicPr>
          <p:cNvPr descr="bidSummary.png" id="148" name="Google Shape;148;p25"/>
          <p:cNvPicPr preferRelativeResize="0"/>
          <p:nvPr/>
        </p:nvPicPr>
        <p:blipFill rotWithShape="1">
          <a:blip r:embed="rId4">
            <a:alphaModFix/>
          </a:blip>
          <a:srcRect b="0" l="0" r="0" t="9272"/>
          <a:stretch/>
        </p:blipFill>
        <p:spPr>
          <a:xfrm>
            <a:off x="4912600" y="2628225"/>
            <a:ext cx="596101" cy="312450"/>
          </a:xfrm>
          <a:prstGeom prst="rect">
            <a:avLst/>
          </a:prstGeom>
          <a:noFill/>
          <a:ln>
            <a:noFill/>
          </a:ln>
        </p:spPr>
      </p:pic>
      <p:sp>
        <p:nvSpPr>
          <p:cNvPr id="149" name="Google Shape;149;p25"/>
          <p:cNvSpPr txBox="1"/>
          <p:nvPr/>
        </p:nvSpPr>
        <p:spPr>
          <a:xfrm>
            <a:off x="332445" y="3859500"/>
            <a:ext cx="1688400" cy="966900"/>
          </a:xfrm>
          <a:prstGeom prst="rect">
            <a:avLst/>
          </a:prstGeom>
          <a:noFill/>
          <a:ln>
            <a:noFill/>
          </a:ln>
        </p:spPr>
        <p:txBody>
          <a:bodyPr anchorCtr="0" anchor="t" bIns="91425" lIns="91425" spcFirstLastPara="1" rIns="91425" wrap="square" tIns="91425">
            <a:noAutofit/>
          </a:bodyPr>
          <a:lstStyle/>
          <a:p>
            <a:pPr indent="0" lvl="0" marL="0" rtl="0" algn="just">
              <a:spcBef>
                <a:spcPts val="500"/>
              </a:spcBef>
              <a:spcAft>
                <a:spcPts val="0"/>
              </a:spcAft>
              <a:buClr>
                <a:schemeClr val="dk1"/>
              </a:buClr>
              <a:buFont typeface="Arial"/>
              <a:buNone/>
            </a:pPr>
            <a:r>
              <a:rPr lang="en" sz="900">
                <a:solidFill>
                  <a:schemeClr val="dk1"/>
                </a:solidFill>
                <a:latin typeface="Times New Roman"/>
                <a:ea typeface="Times New Roman"/>
                <a:cs typeface="Times New Roman"/>
                <a:sym typeface="Times New Roman"/>
              </a:rPr>
              <a:t>The goal is to explore that does dynamics happening during an ongoing auctions play an important role in predicting the final price?</a:t>
            </a:r>
            <a:endParaRPr>
              <a:latin typeface="Calibri"/>
              <a:ea typeface="Calibri"/>
              <a:cs typeface="Calibri"/>
              <a:sym typeface="Calibri"/>
            </a:endParaRPr>
          </a:p>
        </p:txBody>
      </p:sp>
      <p:sp>
        <p:nvSpPr>
          <p:cNvPr id="150" name="Google Shape;150;p25"/>
          <p:cNvSpPr/>
          <p:nvPr/>
        </p:nvSpPr>
        <p:spPr>
          <a:xfrm>
            <a:off x="6954020" y="1069450"/>
            <a:ext cx="1920300" cy="4004700"/>
          </a:xfrm>
          <a:prstGeom prst="roundRect">
            <a:avLst>
              <a:gd fmla="val 10137" name="adj"/>
            </a:avLst>
          </a:prstGeom>
          <a:solidFill>
            <a:schemeClr val="lt1"/>
          </a:solidFill>
          <a:ln>
            <a:noFill/>
          </a:ln>
          <a:effectLst>
            <a:outerShdw blurRad="40000" rotWithShape="0" dir="5400000" dist="23000">
              <a:srgbClr val="000000">
                <a:alpha val="34900"/>
              </a:srgbClr>
            </a:outerShdw>
          </a:effectLst>
        </p:spPr>
        <p:txBody>
          <a:bodyPr anchorCtr="0" anchor="ctr" bIns="12025" lIns="24075" spcFirstLastPara="1" rIns="24075" wrap="square" tIns="12025">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151" name="Google Shape;151;p25"/>
          <p:cNvSpPr/>
          <p:nvPr/>
        </p:nvSpPr>
        <p:spPr>
          <a:xfrm rot="10800000">
            <a:off x="6954020" y="1078992"/>
            <a:ext cx="1920300" cy="353400"/>
          </a:xfrm>
          <a:prstGeom prst="round2SameRect">
            <a:avLst>
              <a:gd fmla="val 0" name="adj1"/>
              <a:gd fmla="val 50000" name="adj2"/>
            </a:avLst>
          </a:prstGeom>
          <a:solidFill>
            <a:srgbClr val="740901"/>
          </a:soli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t" bIns="12025" lIns="24075" spcFirstLastPara="1" rIns="24075" wrap="square" tIns="12025">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152" name="Google Shape;152;p25"/>
          <p:cNvSpPr txBox="1"/>
          <p:nvPr/>
        </p:nvSpPr>
        <p:spPr>
          <a:xfrm>
            <a:off x="6958590" y="1143438"/>
            <a:ext cx="1917900" cy="201900"/>
          </a:xfrm>
          <a:prstGeom prst="rect">
            <a:avLst/>
          </a:prstGeom>
          <a:noFill/>
          <a:ln>
            <a:noFill/>
          </a:ln>
        </p:spPr>
        <p:txBody>
          <a:bodyPr anchorCtr="0" anchor="t" bIns="12025" lIns="24075" spcFirstLastPara="1" rIns="24075" wrap="square" tIns="12025">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Results</a:t>
            </a:r>
            <a:endParaRPr sz="1300">
              <a:solidFill>
                <a:srgbClr val="FFFFFF"/>
              </a:solidFill>
              <a:latin typeface="Calibri"/>
              <a:ea typeface="Calibri"/>
              <a:cs typeface="Calibri"/>
              <a:sym typeface="Calibri"/>
            </a:endParaRPr>
          </a:p>
          <a:p>
            <a:pPr indent="0" lvl="0" marL="0" marR="0" rtl="0" algn="l">
              <a:spcBef>
                <a:spcPts val="0"/>
              </a:spcBef>
              <a:spcAft>
                <a:spcPts val="0"/>
              </a:spcAft>
              <a:buNone/>
            </a:pPr>
            <a:r>
              <a:t/>
            </a:r>
            <a:endParaRPr sz="1300">
              <a:solidFill>
                <a:srgbClr val="FFFFFF"/>
              </a:solidFill>
              <a:latin typeface="Calibri"/>
              <a:ea typeface="Calibri"/>
              <a:cs typeface="Calibri"/>
              <a:sym typeface="Calibri"/>
            </a:endParaRPr>
          </a:p>
        </p:txBody>
      </p:sp>
      <p:sp>
        <p:nvSpPr>
          <p:cNvPr id="153" name="Google Shape;153;p25"/>
          <p:cNvSpPr txBox="1"/>
          <p:nvPr/>
        </p:nvSpPr>
        <p:spPr>
          <a:xfrm>
            <a:off x="7072890" y="1490472"/>
            <a:ext cx="1691700" cy="2699400"/>
          </a:xfrm>
          <a:prstGeom prst="rect">
            <a:avLst/>
          </a:prstGeom>
          <a:noFill/>
          <a:ln>
            <a:noFill/>
          </a:ln>
        </p:spPr>
        <p:txBody>
          <a:bodyPr anchorCtr="0" anchor="t" bIns="0" lIns="0" spcFirstLastPara="1" rIns="0" wrap="square" tIns="0">
            <a:noAutofit/>
          </a:bodyPr>
          <a:lstStyle/>
          <a:p>
            <a:pPr indent="-57150" lvl="0" marL="0" rtl="0" algn="just">
              <a:spcBef>
                <a:spcPts val="0"/>
              </a:spcBef>
              <a:spcAft>
                <a:spcPts val="0"/>
              </a:spcAft>
              <a:buSzPts val="900"/>
              <a:buFont typeface="Times New Roman"/>
              <a:buChar char="●"/>
            </a:pPr>
            <a:r>
              <a:rPr lang="en" sz="900">
                <a:latin typeface="Times New Roman"/>
                <a:ea typeface="Times New Roman"/>
                <a:cs typeface="Times New Roman"/>
                <a:sym typeface="Times New Roman"/>
              </a:rPr>
              <a:t>Table 1. Suggests that Decision Tree classifier is the best classifier for prediction for items of all categories.</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rPr lang="en" sz="600">
                <a:latin typeface="Times New Roman"/>
                <a:ea typeface="Times New Roman"/>
                <a:cs typeface="Times New Roman"/>
                <a:sym typeface="Times New Roman"/>
              </a:rPr>
              <a:t>  Table 1. Classifier accuracy averages from 10-trials. </a:t>
            </a: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57150" lvl="0" marL="0" rtl="0" algn="just">
              <a:spcBef>
                <a:spcPts val="0"/>
              </a:spcBef>
              <a:spcAft>
                <a:spcPts val="0"/>
              </a:spcAft>
              <a:buSzPts val="900"/>
              <a:buFont typeface="Times New Roman"/>
              <a:buChar char="●"/>
            </a:pPr>
            <a:r>
              <a:rPr lang="en" sz="900">
                <a:latin typeface="Times New Roman"/>
                <a:ea typeface="Times New Roman"/>
                <a:cs typeface="Times New Roman"/>
                <a:sym typeface="Times New Roman"/>
              </a:rPr>
              <a:t>The end-price of items in categories with drastically oscillated</a:t>
            </a:r>
            <a:r>
              <a:rPr lang="en" sz="900">
                <a:latin typeface="Times New Roman"/>
                <a:ea typeface="Times New Roman"/>
                <a:cs typeface="Times New Roman"/>
                <a:sym typeface="Times New Roman"/>
              </a:rPr>
              <a:t> price is hard to predict (figure 3).</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57150" lvl="0" marL="0" rtl="0" algn="just">
              <a:spcBef>
                <a:spcPts val="0"/>
              </a:spcBef>
              <a:spcAft>
                <a:spcPts val="0"/>
              </a:spcAft>
              <a:buSzPts val="900"/>
              <a:buFont typeface="Times New Roman"/>
              <a:buChar char="●"/>
            </a:pPr>
            <a:r>
              <a:rPr lang="en" sz="900">
                <a:latin typeface="Times New Roman"/>
                <a:ea typeface="Times New Roman"/>
                <a:cs typeface="Times New Roman"/>
                <a:sym typeface="Times New Roman"/>
              </a:rPr>
              <a:t>Parameters representing the dynamics yield relatively accurate prediction, indicating the importance of dynamics in end-price prediction.</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a:p>
            <a:pPr indent="0" lvl="0" marL="0" rtl="0" algn="just">
              <a:spcBef>
                <a:spcPts val="0"/>
              </a:spcBef>
              <a:spcAft>
                <a:spcPts val="0"/>
              </a:spcAft>
              <a:buNone/>
            </a:pPr>
            <a:r>
              <a:t/>
            </a:r>
            <a:endParaRPr sz="900">
              <a:latin typeface="Times New Roman"/>
              <a:ea typeface="Times New Roman"/>
              <a:cs typeface="Times New Roman"/>
              <a:sym typeface="Times New Roman"/>
            </a:endParaRPr>
          </a:p>
        </p:txBody>
      </p:sp>
      <p:graphicFrame>
        <p:nvGraphicFramePr>
          <p:cNvPr id="154" name="Google Shape;154;p25"/>
          <p:cNvGraphicFramePr/>
          <p:nvPr/>
        </p:nvGraphicFramePr>
        <p:xfrm>
          <a:off x="7146777" y="1920240"/>
          <a:ext cx="3000000" cy="3000000"/>
        </p:xfrm>
        <a:graphic>
          <a:graphicData uri="http://schemas.openxmlformats.org/drawingml/2006/table">
            <a:tbl>
              <a:tblPr>
                <a:noFill/>
                <a:tableStyleId>{6A093350-BA6C-4DD5-A2B5-7845A2CCA0A4}</a:tableStyleId>
              </a:tblPr>
              <a:tblGrid>
                <a:gridCol w="288625"/>
                <a:gridCol w="508375"/>
                <a:gridCol w="347225"/>
                <a:gridCol w="381400"/>
              </a:tblGrid>
              <a:tr h="128350">
                <a:tc>
                  <a:txBody>
                    <a:bodyPr>
                      <a:noAutofit/>
                    </a:bodyPr>
                    <a:lstStyle/>
                    <a:p>
                      <a:pPr indent="0" lvl="0" marL="0" rtl="0" algn="ctr">
                        <a:spcBef>
                          <a:spcPts val="0"/>
                        </a:spcBef>
                        <a:spcAft>
                          <a:spcPts val="0"/>
                        </a:spcAft>
                        <a:buNone/>
                      </a:pPr>
                      <a:r>
                        <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Decision tree</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SVM</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KNN</a:t>
                      </a:r>
                      <a:endParaRPr sz="700">
                        <a:latin typeface="Times New Roman"/>
                        <a:ea typeface="Times New Roman"/>
                        <a:cs typeface="Times New Roman"/>
                        <a:sym typeface="Times New Roman"/>
                      </a:endParaRPr>
                    </a:p>
                  </a:txBody>
                  <a:tcPr marT="0" marB="0" marR="0" marL="0"/>
                </a:tc>
              </a:tr>
              <a:tr h="128350">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Overall</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0.27</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0.12</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0.10</a:t>
                      </a:r>
                      <a:endParaRPr sz="700">
                        <a:latin typeface="Times New Roman"/>
                        <a:ea typeface="Times New Roman"/>
                        <a:cs typeface="Times New Roman"/>
                        <a:sym typeface="Times New Roman"/>
                      </a:endParaRPr>
                    </a:p>
                  </a:txBody>
                  <a:tcPr marT="0" marB="0" marR="0" marL="0"/>
                </a:tc>
              </a:tr>
              <a:tr h="128350">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Cartier</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0.43</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0.10</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0.15</a:t>
                      </a:r>
                      <a:endParaRPr sz="700">
                        <a:latin typeface="Times New Roman"/>
                        <a:ea typeface="Times New Roman"/>
                        <a:cs typeface="Times New Roman"/>
                        <a:sym typeface="Times New Roman"/>
                      </a:endParaRPr>
                    </a:p>
                  </a:txBody>
                  <a:tcPr marT="0" marB="0" marR="0" marL="0"/>
                </a:tc>
              </a:tr>
              <a:tr h="128350">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PDA</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0.75</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0.49</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0.06</a:t>
                      </a:r>
                      <a:endParaRPr sz="700">
                        <a:latin typeface="Times New Roman"/>
                        <a:ea typeface="Times New Roman"/>
                        <a:cs typeface="Times New Roman"/>
                        <a:sym typeface="Times New Roman"/>
                      </a:endParaRPr>
                    </a:p>
                  </a:txBody>
                  <a:tcPr marT="0" marB="0" marR="0" marL="0"/>
                </a:tc>
              </a:tr>
              <a:tr h="128350">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Xbox</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0.73</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0.13</a:t>
                      </a:r>
                      <a:endParaRPr sz="700">
                        <a:latin typeface="Times New Roman"/>
                        <a:ea typeface="Times New Roman"/>
                        <a:cs typeface="Times New Roman"/>
                        <a:sym typeface="Times New Roman"/>
                      </a:endParaRPr>
                    </a:p>
                  </a:txBody>
                  <a:tcPr marT="0" marB="0" marR="0" marL="0"/>
                </a:tc>
                <a:tc>
                  <a:txBody>
                    <a:bodyPr>
                      <a:noAutofit/>
                    </a:bodyPr>
                    <a:lstStyle/>
                    <a:p>
                      <a:pPr indent="0" lvl="0" marL="0" rtl="0" algn="ctr">
                        <a:spcBef>
                          <a:spcPts val="0"/>
                        </a:spcBef>
                        <a:spcAft>
                          <a:spcPts val="0"/>
                        </a:spcAft>
                        <a:buNone/>
                      </a:pPr>
                      <a:r>
                        <a:rPr lang="en" sz="700">
                          <a:latin typeface="Times New Roman"/>
                          <a:ea typeface="Times New Roman"/>
                          <a:cs typeface="Times New Roman"/>
                          <a:sym typeface="Times New Roman"/>
                        </a:rPr>
                        <a:t>0.03</a:t>
                      </a:r>
                      <a:endParaRPr sz="700">
                        <a:latin typeface="Times New Roman"/>
                        <a:ea typeface="Times New Roman"/>
                        <a:cs typeface="Times New Roman"/>
                        <a:sym typeface="Times New Roman"/>
                      </a:endParaRPr>
                    </a:p>
                  </a:txBody>
                  <a:tcPr marT="0" marB="0" marR="0" marL="0"/>
                </a:tc>
              </a:tr>
            </a:tbl>
          </a:graphicData>
        </a:graphic>
      </p:graphicFrame>
      <p:grpSp>
        <p:nvGrpSpPr>
          <p:cNvPr id="155" name="Google Shape;155;p25"/>
          <p:cNvGrpSpPr/>
          <p:nvPr/>
        </p:nvGrpSpPr>
        <p:grpSpPr>
          <a:xfrm>
            <a:off x="2913779" y="3458519"/>
            <a:ext cx="1094508" cy="1200431"/>
            <a:chOff x="2994781" y="3318824"/>
            <a:chExt cx="1037350" cy="1406975"/>
          </a:xfrm>
        </p:grpSpPr>
        <p:pic>
          <p:nvPicPr>
            <p:cNvPr id="156" name="Google Shape;156;p25"/>
            <p:cNvPicPr preferRelativeResize="0"/>
            <p:nvPr/>
          </p:nvPicPr>
          <p:blipFill>
            <a:blip r:embed="rId5">
              <a:alphaModFix/>
            </a:blip>
            <a:stretch>
              <a:fillRect/>
            </a:stretch>
          </p:blipFill>
          <p:spPr>
            <a:xfrm>
              <a:off x="2994781" y="3990127"/>
              <a:ext cx="1037350" cy="735673"/>
            </a:xfrm>
            <a:prstGeom prst="rect">
              <a:avLst/>
            </a:prstGeom>
            <a:noFill/>
            <a:ln>
              <a:noFill/>
            </a:ln>
          </p:spPr>
        </p:pic>
        <p:pic>
          <p:nvPicPr>
            <p:cNvPr id="157" name="Google Shape;157;p25"/>
            <p:cNvPicPr preferRelativeResize="0"/>
            <p:nvPr/>
          </p:nvPicPr>
          <p:blipFill>
            <a:blip r:embed="rId6">
              <a:alphaModFix/>
            </a:blip>
            <a:stretch>
              <a:fillRect/>
            </a:stretch>
          </p:blipFill>
          <p:spPr>
            <a:xfrm>
              <a:off x="2994781" y="3318824"/>
              <a:ext cx="1037350" cy="688075"/>
            </a:xfrm>
            <a:prstGeom prst="rect">
              <a:avLst/>
            </a:prstGeom>
            <a:noFill/>
            <a:ln>
              <a:noFill/>
            </a:ln>
          </p:spPr>
        </p:pic>
      </p:grpSp>
      <p:grpSp>
        <p:nvGrpSpPr>
          <p:cNvPr id="158" name="Google Shape;158;p25"/>
          <p:cNvGrpSpPr/>
          <p:nvPr/>
        </p:nvGrpSpPr>
        <p:grpSpPr>
          <a:xfrm>
            <a:off x="7034025" y="3124891"/>
            <a:ext cx="1736416" cy="1232173"/>
            <a:chOff x="7146775" y="3136888"/>
            <a:chExt cx="1490870" cy="972512"/>
          </a:xfrm>
        </p:grpSpPr>
        <p:grpSp>
          <p:nvGrpSpPr>
            <p:cNvPr id="159" name="Google Shape;159;p25"/>
            <p:cNvGrpSpPr/>
            <p:nvPr/>
          </p:nvGrpSpPr>
          <p:grpSpPr>
            <a:xfrm>
              <a:off x="7146775" y="3136888"/>
              <a:ext cx="1490332" cy="968769"/>
              <a:chOff x="7146775" y="3136888"/>
              <a:chExt cx="1490332" cy="968769"/>
            </a:xfrm>
          </p:grpSpPr>
          <p:pic>
            <p:nvPicPr>
              <p:cNvPr id="160" name="Google Shape;160;p25"/>
              <p:cNvPicPr preferRelativeResize="0"/>
              <p:nvPr/>
            </p:nvPicPr>
            <p:blipFill>
              <a:blip r:embed="rId7">
                <a:alphaModFix/>
              </a:blip>
              <a:stretch>
                <a:fillRect/>
              </a:stretch>
            </p:blipFill>
            <p:spPr>
              <a:xfrm>
                <a:off x="7146775" y="3136901"/>
                <a:ext cx="731520" cy="451800"/>
              </a:xfrm>
              <a:prstGeom prst="rect">
                <a:avLst/>
              </a:prstGeom>
              <a:noFill/>
              <a:ln>
                <a:noFill/>
              </a:ln>
            </p:spPr>
          </p:pic>
          <p:pic>
            <p:nvPicPr>
              <p:cNvPr id="161" name="Google Shape;161;p25"/>
              <p:cNvPicPr preferRelativeResize="0"/>
              <p:nvPr/>
            </p:nvPicPr>
            <p:blipFill>
              <a:blip r:embed="rId8">
                <a:alphaModFix/>
              </a:blip>
              <a:stretch>
                <a:fillRect/>
              </a:stretch>
            </p:blipFill>
            <p:spPr>
              <a:xfrm>
                <a:off x="7905587" y="3136888"/>
                <a:ext cx="731520" cy="448056"/>
              </a:xfrm>
              <a:prstGeom prst="rect">
                <a:avLst/>
              </a:prstGeom>
              <a:noFill/>
              <a:ln>
                <a:noFill/>
              </a:ln>
            </p:spPr>
          </p:pic>
          <p:pic>
            <p:nvPicPr>
              <p:cNvPr id="162" name="Google Shape;162;p25"/>
              <p:cNvPicPr preferRelativeResize="0"/>
              <p:nvPr/>
            </p:nvPicPr>
            <p:blipFill>
              <a:blip r:embed="rId9">
                <a:alphaModFix/>
              </a:blip>
              <a:stretch>
                <a:fillRect/>
              </a:stretch>
            </p:blipFill>
            <p:spPr>
              <a:xfrm>
                <a:off x="7150608" y="3657600"/>
                <a:ext cx="731520" cy="448056"/>
              </a:xfrm>
              <a:prstGeom prst="rect">
                <a:avLst/>
              </a:prstGeom>
              <a:noFill/>
              <a:ln>
                <a:noFill/>
              </a:ln>
              <a:effectLst>
                <a:outerShdw blurRad="40000" rotWithShape="0" dir="5400000" dist="23000">
                  <a:srgbClr val="000000">
                    <a:alpha val="34900"/>
                  </a:srgbClr>
                </a:outerShdw>
              </a:effectLst>
            </p:spPr>
          </p:pic>
        </p:grpSp>
        <p:pic>
          <p:nvPicPr>
            <p:cNvPr id="163" name="Google Shape;163;p25"/>
            <p:cNvPicPr preferRelativeResize="0"/>
            <p:nvPr/>
          </p:nvPicPr>
          <p:blipFill>
            <a:blip r:embed="rId10">
              <a:alphaModFix/>
            </a:blip>
            <a:stretch>
              <a:fillRect/>
            </a:stretch>
          </p:blipFill>
          <p:spPr>
            <a:xfrm>
              <a:off x="7909560" y="3657600"/>
              <a:ext cx="728085" cy="451800"/>
            </a:xfrm>
            <a:prstGeom prst="rect">
              <a:avLst/>
            </a:prstGeom>
            <a:noFill/>
            <a:ln>
              <a:noFill/>
            </a:ln>
          </p:spPr>
        </p:pic>
      </p:grpSp>
      <p:pic>
        <p:nvPicPr>
          <p:cNvPr id="164" name="Google Shape;164;p25"/>
          <p:cNvPicPr preferRelativeResize="0"/>
          <p:nvPr/>
        </p:nvPicPr>
        <p:blipFill>
          <a:blip r:embed="rId11">
            <a:alphaModFix/>
          </a:blip>
          <a:stretch>
            <a:fillRect/>
          </a:stretch>
        </p:blipFill>
        <p:spPr>
          <a:xfrm>
            <a:off x="5849092" y="2607750"/>
            <a:ext cx="560307" cy="353400"/>
          </a:xfrm>
          <a:prstGeom prst="rect">
            <a:avLst/>
          </a:prstGeom>
          <a:noFill/>
          <a:ln>
            <a:noFill/>
          </a:ln>
        </p:spPr>
      </p:pic>
      <p:sp>
        <p:nvSpPr>
          <p:cNvPr id="165" name="Google Shape;165;p25"/>
          <p:cNvSpPr txBox="1"/>
          <p:nvPr/>
        </p:nvSpPr>
        <p:spPr>
          <a:xfrm>
            <a:off x="6872375" y="4251960"/>
            <a:ext cx="21051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Figure 3. Actual price interval versus Predicted price interval. </a:t>
            </a:r>
            <a:endParaRPr sz="700">
              <a:latin typeface="Times New Roman"/>
              <a:ea typeface="Times New Roman"/>
              <a:cs typeface="Times New Roman"/>
              <a:sym typeface="Times New Roman"/>
            </a:endParaRPr>
          </a:p>
        </p:txBody>
      </p:sp>
      <p:sp>
        <p:nvSpPr>
          <p:cNvPr id="166" name="Google Shape;166;p25"/>
          <p:cNvSpPr txBox="1"/>
          <p:nvPr/>
        </p:nvSpPr>
        <p:spPr>
          <a:xfrm>
            <a:off x="2720876" y="4590375"/>
            <a:ext cx="16203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Figure 1. (a) End prices of all auctions. (b) Bids arrived within one auction. </a:t>
            </a:r>
            <a:endParaRPr sz="700">
              <a:latin typeface="Times New Roman"/>
              <a:ea typeface="Times New Roman"/>
              <a:cs typeface="Times New Roman"/>
              <a:sym typeface="Times New Roman"/>
            </a:endParaRPr>
          </a:p>
        </p:txBody>
      </p:sp>
      <p:sp>
        <p:nvSpPr>
          <p:cNvPr id="167" name="Google Shape;167;p25"/>
          <p:cNvSpPr txBox="1"/>
          <p:nvPr/>
        </p:nvSpPr>
        <p:spPr>
          <a:xfrm>
            <a:off x="2599450" y="3633550"/>
            <a:ext cx="3144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(a)</a:t>
            </a:r>
            <a:endParaRPr sz="700">
              <a:latin typeface="Times New Roman"/>
              <a:ea typeface="Times New Roman"/>
              <a:cs typeface="Times New Roman"/>
              <a:sym typeface="Times New Roman"/>
            </a:endParaRPr>
          </a:p>
        </p:txBody>
      </p:sp>
      <p:sp>
        <p:nvSpPr>
          <p:cNvPr id="168" name="Google Shape;168;p25"/>
          <p:cNvSpPr txBox="1"/>
          <p:nvPr/>
        </p:nvSpPr>
        <p:spPr>
          <a:xfrm>
            <a:off x="2599450" y="4224450"/>
            <a:ext cx="3144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(b)</a:t>
            </a:r>
            <a:endParaRPr sz="700">
              <a:latin typeface="Times New Roman"/>
              <a:ea typeface="Times New Roman"/>
              <a:cs typeface="Times New Roman"/>
              <a:sym typeface="Times New Roman"/>
            </a:endParaRPr>
          </a:p>
        </p:txBody>
      </p:sp>
      <p:sp>
        <p:nvSpPr>
          <p:cNvPr id="169" name="Google Shape;169;p25"/>
          <p:cNvSpPr txBox="1"/>
          <p:nvPr/>
        </p:nvSpPr>
        <p:spPr>
          <a:xfrm>
            <a:off x="4803625" y="2949175"/>
            <a:ext cx="1920300" cy="131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Figure 2. (a) Aggregated Bidding History. (b) Chebyshev estimation of a Cartier auction.</a:t>
            </a:r>
            <a:endParaRPr sz="700">
              <a:latin typeface="Times New Roman"/>
              <a:ea typeface="Times New Roman"/>
              <a:cs typeface="Times New Roman"/>
              <a:sym typeface="Times New Roman"/>
            </a:endParaRPr>
          </a:p>
        </p:txBody>
      </p:sp>
      <p:sp>
        <p:nvSpPr>
          <p:cNvPr id="170" name="Google Shape;170;p25"/>
          <p:cNvSpPr txBox="1"/>
          <p:nvPr/>
        </p:nvSpPr>
        <p:spPr>
          <a:xfrm>
            <a:off x="4704250" y="2659338"/>
            <a:ext cx="338100" cy="1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(a)</a:t>
            </a:r>
            <a:endParaRPr sz="700">
              <a:latin typeface="Times New Roman"/>
              <a:ea typeface="Times New Roman"/>
              <a:cs typeface="Times New Roman"/>
              <a:sym typeface="Times New Roman"/>
            </a:endParaRPr>
          </a:p>
        </p:txBody>
      </p:sp>
      <p:sp>
        <p:nvSpPr>
          <p:cNvPr id="171" name="Google Shape;171;p25"/>
          <p:cNvSpPr txBox="1"/>
          <p:nvPr/>
        </p:nvSpPr>
        <p:spPr>
          <a:xfrm>
            <a:off x="5509850" y="2659338"/>
            <a:ext cx="338100" cy="1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Times New Roman"/>
                <a:ea typeface="Times New Roman"/>
                <a:cs typeface="Times New Roman"/>
                <a:sym typeface="Times New Roman"/>
              </a:rPr>
              <a:t>(b)</a:t>
            </a:r>
            <a:endParaRPr sz="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办公室">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