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9" autoAdjust="0"/>
  </p:normalViewPr>
  <p:slideViewPr>
    <p:cSldViewPr>
      <p:cViewPr>
        <p:scale>
          <a:sx n="66" d="100"/>
          <a:sy n="66" d="100"/>
        </p:scale>
        <p:origin x="-171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0393-F28B-45E1-B572-3B319722CE5E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F29C-1538-4342-BC62-62C04249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baseanswers.org/tutorial4_db_schema/tutorial_slide_5.ht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holowczak.com/drawing-e-r-diagrams-with-crows-foot-notation-using-microsoft-visio-tutorial/" TargetMode="External"/><Relationship Id="rId4" Type="http://schemas.openxmlformats.org/officeDocument/2006/relationships/hyperlink" Target="http://cisnet.baruch.cuny.edu/holowczak/classes/9440/drawerppt/how_to_draw_er_in_ppt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http://www.databaseanswers.org/tutorial4_db_schema/tutorial_slide_5.htm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http://cisnet.baruch.cuny.edu/holowczak/classes/9440/drawerppt/how_to_draw_er_in_ppt.pdf</a:t>
            </a:r>
            <a:endParaRPr lang="en-US" dirty="0" smtClean="0"/>
          </a:p>
          <a:p>
            <a:r>
              <a:rPr lang="en-US" smtClean="0">
                <a:hlinkClick r:id="rId5"/>
              </a:rPr>
              <a:t>http://holowczak.com/drawing-e-r-diagrams-with-crows-foot-notation-using-microsoft-visio-tutorial/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F29C-1538-4342-BC62-62C04249F0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4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1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3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93449"/>
              </p:ext>
            </p:extLst>
          </p:nvPr>
        </p:nvGraphicFramePr>
        <p:xfrm>
          <a:off x="304800" y="2948670"/>
          <a:ext cx="373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44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/>
                        <a:t>Entries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PRIMARY</a:t>
                      </a:r>
                      <a:r>
                        <a:rPr lang="en-US" sz="1500" baseline="0" dirty="0" smtClean="0"/>
                        <a:t> VARCHAR(255)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FOREIGN 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user_id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entry_id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timestamp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78267"/>
              </p:ext>
            </p:extLst>
          </p:nvPr>
        </p:nvGraphicFramePr>
        <p:xfrm>
          <a:off x="304800" y="152400"/>
          <a:ext cx="373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44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/>
                        <a:t>Users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PRIMARY</a:t>
                      </a:r>
                      <a:r>
                        <a:rPr lang="en-US" sz="1500" baseline="0" dirty="0" smtClean="0"/>
                        <a:t> VARCHAR(255)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user_id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token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5181600"/>
            <a:ext cx="4038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The Client side has an additional BOOLEAN sync. </a:t>
            </a:r>
            <a:endParaRPr 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4038600"/>
            <a:ext cx="449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time_of_generation</a:t>
            </a:r>
            <a:r>
              <a:rPr lang="en-US" sz="1500" dirty="0" smtClean="0"/>
              <a:t> + "_" + </a:t>
            </a:r>
            <a:r>
              <a:rPr lang="en-US" sz="1500" dirty="0" err="1" smtClean="0"/>
              <a:t>client_seed</a:t>
            </a:r>
            <a:r>
              <a:rPr lang="en-US" sz="1500" dirty="0" smtClean="0"/>
              <a:t> + "_" + counter</a:t>
            </a:r>
            <a:endParaRPr lang="en-US" sz="1500" dirty="0"/>
          </a:p>
        </p:txBody>
      </p:sp>
      <p:pic>
        <p:nvPicPr>
          <p:cNvPr id="1026" name="Picture 2" descr="C:\Users\a0072963\Downloads\crows fo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56"/>
          <a:stretch/>
        </p:blipFill>
        <p:spPr bwMode="auto">
          <a:xfrm rot="16200000">
            <a:off x="1203777" y="2006147"/>
            <a:ext cx="1351648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670050" y="1957386"/>
            <a:ext cx="401639" cy="0"/>
          </a:xfrm>
          <a:prstGeom prst="line">
            <a:avLst/>
          </a:prstGeom>
          <a:ln w="825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62123" y="2233610"/>
            <a:ext cx="228600" cy="2286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19600" y="3048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user can have zero/one/ many entries.</a:t>
            </a:r>
            <a:br>
              <a:rPr lang="en-US" dirty="0" smtClean="0"/>
            </a:br>
            <a:r>
              <a:rPr lang="en-US" dirty="0" smtClean="0"/>
              <a:t>Each entry must have </a:t>
            </a:r>
            <a:r>
              <a:rPr lang="en-US" dirty="0" err="1" smtClean="0"/>
              <a:t>user_id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1658035"/>
            <a:ext cx="1790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has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2590800"/>
            <a:ext cx="1790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belongs to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406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64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Liang</dc:creator>
  <cp:lastModifiedBy>Chen Liang</cp:lastModifiedBy>
  <cp:revision>14</cp:revision>
  <dcterms:created xsi:type="dcterms:W3CDTF">2013-09-26T09:02:01Z</dcterms:created>
  <dcterms:modified xsi:type="dcterms:W3CDTF">2013-09-26T09:44:38Z</dcterms:modified>
</cp:coreProperties>
</file>