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4" r:id="rId9"/>
    <p:sldId id="292" r:id="rId10"/>
    <p:sldId id="294" r:id="rId11"/>
    <p:sldId id="295" r:id="rId12"/>
    <p:sldId id="296" r:id="rId13"/>
    <p:sldId id="297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EE91A-7776-488E-8CFB-3701ED2A4273}" v="1178" dt="2023-07-26T12:14:12.13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 TAC 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cs typeface="Sabon Next LT"/>
              </a:rPr>
              <a:t>Boyapally</a:t>
            </a:r>
            <a:r>
              <a:rPr lang="en-US" dirty="0">
                <a:cs typeface="Sabon Next LT"/>
              </a:rPr>
              <a:t> Praveen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FA1F-818B-A93B-AC1C-69F5D7C3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6793BC-935F-1722-3BDA-53DDD0CF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6968" y="2103120"/>
            <a:ext cx="7884160" cy="44348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05384-72C9-91A5-A6C1-CF4174DB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B50D-4CCF-6FE2-0072-B9AF05E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8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en-US" err="1">
                <a:cs typeface="Sabon Next LT"/>
              </a:rPr>
              <a:t>Boyapally</a:t>
            </a:r>
            <a:r>
              <a:rPr lang="en-US">
                <a:cs typeface="Sabon Next LT"/>
              </a:rPr>
              <a:t> Praveen</a:t>
            </a:r>
            <a:endParaRPr lang="en-US" dirty="0"/>
          </a:p>
          <a:p>
            <a:r>
              <a:rPr lang="en-US" dirty="0"/>
              <a:t>Boyapallypraveengoud5@gmail.com</a:t>
            </a:r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>
                <a:cs typeface="Sabon Next LT"/>
              </a:rPr>
              <a:t>Objective</a:t>
            </a:r>
          </a:p>
          <a:p>
            <a:r>
              <a:rPr lang="en-US" dirty="0">
                <a:cs typeface="Sabon Next LT"/>
              </a:rPr>
              <a:t>Procedure</a:t>
            </a:r>
          </a:p>
          <a:p>
            <a:r>
              <a:rPr lang="en-US" dirty="0">
                <a:cs typeface="Sabon Next LT"/>
              </a:rPr>
              <a:t>Conclusion</a:t>
            </a:r>
          </a:p>
          <a:p>
            <a:r>
              <a:rPr lang="en-US" dirty="0">
                <a:cs typeface="Sabon Next LT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202C8F"/>
                </a:solidFill>
                <a:ea typeface="+mn-lt"/>
                <a:cs typeface="+mn-lt"/>
              </a:rPr>
              <a:t>The </a:t>
            </a:r>
            <a:r>
              <a:rPr lang="en-US" sz="2000" b="1" dirty="0">
                <a:solidFill>
                  <a:srgbClr val="202C8F"/>
                </a:solidFill>
                <a:ea typeface="+mn-lt"/>
                <a:cs typeface="+mn-lt"/>
              </a:rPr>
              <a:t>Tic Tac Toe</a:t>
            </a:r>
            <a:r>
              <a:rPr lang="en-US" sz="2000" dirty="0">
                <a:solidFill>
                  <a:srgbClr val="202C8F"/>
                </a:solidFill>
                <a:ea typeface="+mn-lt"/>
                <a:cs typeface="+mn-lt"/>
              </a:rPr>
              <a:t> game is a game for two players, called "X" and "O", who take turns marking the spaces in a 3×3 grid. "X" is the user and "O" is the system which is done using "Random".  The player who succeeded in placing three respective marks in a 3x3 grid is the winner. It is done using the "</a:t>
            </a:r>
            <a:r>
              <a:rPr lang="en-US" sz="2000" b="1" dirty="0">
                <a:solidFill>
                  <a:srgbClr val="202C8F"/>
                </a:solidFill>
                <a:ea typeface="+mn-lt"/>
                <a:cs typeface="+mn-lt"/>
              </a:rPr>
              <a:t>JAVA</a:t>
            </a:r>
            <a:r>
              <a:rPr lang="en-US" sz="2000" dirty="0">
                <a:solidFill>
                  <a:srgbClr val="202C8F"/>
                </a:solidFill>
                <a:ea typeface="+mn-lt"/>
                <a:cs typeface="+mn-lt"/>
              </a:rPr>
              <a:t>" programming language where we create a user interface using </a:t>
            </a:r>
            <a:r>
              <a:rPr lang="en-US" sz="2000" b="1" dirty="0">
                <a:solidFill>
                  <a:srgbClr val="202C8F"/>
                </a:solidFill>
                <a:ea typeface="+mn-lt"/>
                <a:cs typeface="+mn-lt"/>
              </a:rPr>
              <a:t>Java Swing </a:t>
            </a:r>
            <a:r>
              <a:rPr lang="en-US" sz="2000" dirty="0">
                <a:solidFill>
                  <a:srgbClr val="202C8F"/>
                </a:solidFill>
                <a:ea typeface="+mn-lt"/>
                <a:cs typeface="+mn-lt"/>
              </a:rPr>
              <a:t>Concept.</a:t>
            </a:r>
            <a:endParaRPr lang="en-US" sz="200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70343"/>
            <a:ext cx="6400800" cy="755806"/>
          </a:xfrm>
        </p:spPr>
        <p:txBody>
          <a:bodyPr/>
          <a:lstStyle/>
          <a:p>
            <a:r>
              <a:rPr lang="en-US" dirty="0">
                <a:latin typeface="Arial Black"/>
                <a:cs typeface="Arial Black" panose="020B0604020202020204" pitchFamily="34" charset="0"/>
              </a:rPr>
              <a:t>OBJECTIVE</a:t>
            </a:r>
            <a:endParaRPr lang="en-US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919434"/>
            <a:ext cx="6400800" cy="19746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dirty="0">
                <a:solidFill>
                  <a:srgbClr val="202C8F"/>
                </a:solidFill>
                <a:ea typeface="+mn-lt"/>
                <a:cs typeface="+mn-lt"/>
              </a:rPr>
              <a:t>Tic-Tac-Toe game is an easy game which is mostly played among children and it also helps them to improve their concentration.  The objective of this tic-tac-toe game java project is </a:t>
            </a:r>
            <a:r>
              <a:rPr lang="en-US" sz="2000" b="1" dirty="0">
                <a:solidFill>
                  <a:srgbClr val="202C8F"/>
                </a:solidFill>
                <a:ea typeface="+mn-lt"/>
                <a:cs typeface="+mn-lt"/>
              </a:rPr>
              <a:t>to build a tic-tac-toe game so you can play it without wasting paper and improve                           your concentration.</a:t>
            </a: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      </a:t>
            </a:r>
            <a:r>
              <a:rPr lang="en-US" sz="1600" b="1" dirty="0">
                <a:solidFill>
                  <a:srgbClr val="111111"/>
                </a:solidFill>
                <a:ea typeface="+mn-lt"/>
                <a:cs typeface="+mn-lt"/>
              </a:rPr>
              <a:t>                                                             </a:t>
            </a:r>
            <a:endParaRPr lang="en-US" sz="1600">
              <a:solidFill>
                <a:srgbClr val="111111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  <a:cs typeface="Arial Black" panose="020B0604020202020204" pitchFamily="34" charset="0"/>
              </a:rPr>
              <a:t>PROCEDURE</a:t>
            </a:r>
            <a:endParaRPr lang="en-US" altLang="zh-CN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9AD15-A6B7-7495-1233-91CA6F2A9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Execute the program using command prompt.</a:t>
            </a:r>
            <a:endParaRPr lang="en-US" dirty="0">
              <a:solidFill>
                <a:srgbClr val="1F2C8F"/>
              </a:solidFill>
              <a:cs typeface="Sabon Next LT"/>
            </a:endParaRP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Click any one of the 3x3 grid boxes then "X" will be marked on the grid.</a:t>
            </a: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System automatically counters the game by showing "O" on the box.</a:t>
            </a: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Play the game until all the boxes are  over.</a:t>
            </a: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If "X" wins it shows Winner is "X". Else "O" wins it shows Winner is "O".</a:t>
            </a: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If no one wins then game is Draw.</a:t>
            </a: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Process repeats.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It is a simple game which is done by using java programming language and swing concept. It is a time pass flick.</a:t>
            </a:r>
            <a:endParaRPr lang="en-US" sz="20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F3AF-FD49-7179-FFC8-8E397A40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B3EB8A9-3522-5C5F-265A-FB3FFB860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6968" y="2103120"/>
            <a:ext cx="7884160" cy="44348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87EE0-F8BA-18D4-ECF4-D7C0FFED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1CC76-D367-DC24-CB80-BAC51B55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5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4393-C2A0-862E-F730-5D0D5B57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AF3938-25C2-A44F-246D-C0B7291EE0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6968" y="2103120"/>
            <a:ext cx="7884160" cy="44348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CF556-7DCF-B263-D33B-251D3483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5CEAB-935D-20E8-8F62-DC8D56AE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D9B1-DD43-C07B-546A-5EF93D6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AE1E14-0801-51F1-2F66-6DD421856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6968" y="2103120"/>
            <a:ext cx="7884160" cy="44348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5D092-DC12-750D-624F-8E5E7FA9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TIC TAC TOE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0413-470B-73CF-2FF5-D44DA5C4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0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2F95B383-2EBA-4D92-A5FB-15AB92E0DD44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7381A-0B8C-4955-BF3C-A86DC8976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2DF34B-B169-425F-A023-C2FEC976C8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32FEDE-8755-4284-9B30-D11182D0F3D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TIC TAC TOE </vt:lpstr>
      <vt:lpstr>AGENDA</vt:lpstr>
      <vt:lpstr>Introduction</vt:lpstr>
      <vt:lpstr>OBJECTIVE</vt:lpstr>
      <vt:lpstr>PROCEDURE</vt:lpstr>
      <vt:lpstr>CONCLUSION</vt:lpstr>
      <vt:lpstr>OUTPUT</vt:lpstr>
      <vt:lpstr>OUTPUT</vt:lpstr>
      <vt:lpstr>OUTPUT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208</cp:revision>
  <dcterms:created xsi:type="dcterms:W3CDTF">2023-07-26T10:50:29Z</dcterms:created>
  <dcterms:modified xsi:type="dcterms:W3CDTF">2023-07-26T12:15:06Z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