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57" r:id="rId7"/>
    <p:sldId id="2563" r:id="rId8"/>
    <p:sldId id="258" r:id="rId9"/>
    <p:sldId id="2559" r:id="rId10"/>
    <p:sldId id="25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B"/>
    <a:srgbClr val="01A185"/>
    <a:srgbClr val="9FB851"/>
    <a:srgbClr val="FC9B02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17" autoAdjust="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https://unsplash.com/photos/B6yDtYs2IgY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400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77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/>
          <a:lstStyle/>
          <a:p>
            <a:r>
              <a:rPr lang="en-US" dirty="0"/>
              <a:t>CSE – E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7E102-EF5E-4EA5-83C5-5849D1DB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56" y="598087"/>
            <a:ext cx="7898787" cy="2830913"/>
          </a:xfrm>
          <a:prstGeom prst="rect">
            <a:avLst/>
          </a:prstGeom>
        </p:spPr>
      </p:pic>
      <p:sp>
        <p:nvSpPr>
          <p:cNvPr id="10" name="Title 17">
            <a:extLst>
              <a:ext uri="{FF2B5EF4-FFF2-40B4-BE49-F238E27FC236}">
                <a16:creationId xmlns:a16="http://schemas.microsoft.com/office/drawing/2014/main" id="{34BC30C0-CEA1-4B94-B105-13557D2317ED}"/>
              </a:ext>
            </a:extLst>
          </p:cNvPr>
          <p:cNvSpPr txBox="1">
            <a:spLocks/>
          </p:cNvSpPr>
          <p:nvPr/>
        </p:nvSpPr>
        <p:spPr>
          <a:xfrm>
            <a:off x="828008" y="807868"/>
            <a:ext cx="4333088" cy="22391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Group – 4</a:t>
            </a:r>
          </a:p>
          <a:p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build="p"/>
      <p:bldP spid="36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>
            <a:normAutofit fontScale="90000"/>
          </a:bodyPr>
          <a:lstStyle/>
          <a:p>
            <a:r>
              <a:rPr lang="en-US" dirty="0"/>
              <a:t>Crew Of the Project</a:t>
            </a:r>
          </a:p>
        </p:txBody>
      </p:sp>
      <p:pic>
        <p:nvPicPr>
          <p:cNvPr id="69" name="Picture Placeholder 68" descr="Pairs of blue jeans hanging on a clothing rack.&#10;&#10;">
            <a:extLst>
              <a:ext uri="{FF2B5EF4-FFF2-40B4-BE49-F238E27FC236}">
                <a16:creationId xmlns:a16="http://schemas.microsoft.com/office/drawing/2014/main" id="{26DA75F1-4499-46E3-8E93-C380B7C6E9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736" y="525463"/>
            <a:ext cx="4962526" cy="5807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6624C-064C-4D4F-B613-C815EDD797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990946" y="3492699"/>
            <a:ext cx="4298950" cy="334668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Boyapati Sai Venkat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0946" y="3940419"/>
            <a:ext cx="4298950" cy="33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Roll No: AP19110010174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BC5DA-EF42-4CF4-AF0E-A65F3AC8C65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990946" y="4331804"/>
            <a:ext cx="4298950" cy="334668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Avvari</a:t>
            </a:r>
            <a:r>
              <a:rPr lang="en-US" sz="2000" dirty="0"/>
              <a:t> </a:t>
            </a:r>
            <a:r>
              <a:rPr lang="en-US" sz="2000" dirty="0" err="1"/>
              <a:t>Likhitha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7C6CE-351E-4F5B-A389-E4B6542A678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09995" y="4749050"/>
            <a:ext cx="4298950" cy="368728"/>
          </a:xfrm>
        </p:spPr>
        <p:txBody>
          <a:bodyPr>
            <a:normAutofit/>
          </a:bodyPr>
          <a:lstStyle/>
          <a:p>
            <a:r>
              <a:rPr lang="en-US" sz="1600" dirty="0"/>
              <a:t>Roll No: AP19110010171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101B1D-67EA-45C2-8240-D5F9BBACEB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29044" y="5153958"/>
            <a:ext cx="4298950" cy="334668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D. Nithya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190298-D334-4008-9B52-5DA33924AF1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48093" y="5542193"/>
            <a:ext cx="4298950" cy="725701"/>
          </a:xfrm>
        </p:spPr>
        <p:txBody>
          <a:bodyPr>
            <a:normAutofit/>
          </a:bodyPr>
          <a:lstStyle/>
          <a:p>
            <a:r>
              <a:rPr lang="en-US" sz="1600" dirty="0"/>
              <a:t>Roll No: AP19110010150</a:t>
            </a:r>
          </a:p>
        </p:txBody>
      </p:sp>
      <p:sp>
        <p:nvSpPr>
          <p:cNvPr id="172" name="Date Placeholder 171">
            <a:extLst>
              <a:ext uri="{FF2B5EF4-FFF2-40B4-BE49-F238E27FC236}">
                <a16:creationId xmlns:a16="http://schemas.microsoft.com/office/drawing/2014/main" id="{97236E89-C764-4B44-A276-073225C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174" name="Slide Number Placeholder 173">
            <a:extLst>
              <a:ext uri="{FF2B5EF4-FFF2-40B4-BE49-F238E27FC236}">
                <a16:creationId xmlns:a16="http://schemas.microsoft.com/office/drawing/2014/main" id="{AE1BEBAA-2955-4EA2-8409-F46EC16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2F8F9-E680-4932-80D5-3F2578EF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4" y="616662"/>
            <a:ext cx="5574429" cy="557442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84C4918-5EE8-4498-89FB-91BA2146082F}"/>
              </a:ext>
            </a:extLst>
          </p:cNvPr>
          <p:cNvSpPr txBox="1">
            <a:spLocks/>
          </p:cNvSpPr>
          <p:nvPr/>
        </p:nvSpPr>
        <p:spPr>
          <a:xfrm>
            <a:off x="7009995" y="1827836"/>
            <a:ext cx="4298950" cy="33466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Tankala</a:t>
            </a:r>
            <a:r>
              <a:rPr lang="en-US" sz="2400" dirty="0"/>
              <a:t> </a:t>
            </a:r>
            <a:r>
              <a:rPr lang="en-US" sz="2400" dirty="0" err="1"/>
              <a:t>Yuvaraj</a:t>
            </a:r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C610A95-F96A-4D3F-8067-47E9622FB5F2}"/>
              </a:ext>
            </a:extLst>
          </p:cNvPr>
          <p:cNvSpPr txBox="1">
            <a:spLocks/>
          </p:cNvSpPr>
          <p:nvPr/>
        </p:nvSpPr>
        <p:spPr>
          <a:xfrm>
            <a:off x="7009995" y="2275556"/>
            <a:ext cx="4298950" cy="33466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Roll No: AP19110010221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6CEC6ED-4FDC-4E01-918B-3A165B37F9AB}"/>
              </a:ext>
            </a:extLst>
          </p:cNvPr>
          <p:cNvSpPr txBox="1">
            <a:spLocks/>
          </p:cNvSpPr>
          <p:nvPr/>
        </p:nvSpPr>
        <p:spPr>
          <a:xfrm>
            <a:off x="7009995" y="2666427"/>
            <a:ext cx="4298950" cy="33466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K. Subrahmanyam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D761095-A37F-4CB2-9D9C-C454FCBF3C6A}"/>
              </a:ext>
            </a:extLst>
          </p:cNvPr>
          <p:cNvSpPr txBox="1">
            <a:spLocks/>
          </p:cNvSpPr>
          <p:nvPr/>
        </p:nvSpPr>
        <p:spPr>
          <a:xfrm>
            <a:off x="7029044" y="3083673"/>
            <a:ext cx="4298950" cy="3687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Roll No: AP19110010171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7" grpId="0" build="p"/>
      <p:bldP spid="6" grpId="0" build="p"/>
      <p:bldP spid="9" grpId="0" build="p"/>
      <p:bldP spid="8" grpId="0" build="p"/>
      <p:bldP spid="19" grpId="0" build="p"/>
      <p:bldP spid="20" grpId="0" build="p"/>
      <p:bldP spid="21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Question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58F6C1A2-3FF3-4C57-AC24-27EA1814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99" r="16499"/>
          <a:stretch>
            <a:fillRect/>
          </a:stretch>
        </p:blipFill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2704CC-43D2-47A4-925D-9320C1C9101E}"/>
              </a:ext>
            </a:extLst>
          </p:cNvPr>
          <p:cNvSpPr/>
          <p:nvPr/>
        </p:nvSpPr>
        <p:spPr>
          <a:xfrm>
            <a:off x="1315066" y="2527462"/>
            <a:ext cx="3969019" cy="260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29DF74-FC9E-4941-A027-E8D6F0F58030}"/>
              </a:ext>
            </a:extLst>
          </p:cNvPr>
          <p:cNvCxnSpPr>
            <a:cxnSpLocks/>
          </p:cNvCxnSpPr>
          <p:nvPr/>
        </p:nvCxnSpPr>
        <p:spPr>
          <a:xfrm>
            <a:off x="1312686" y="2517617"/>
            <a:ext cx="0" cy="130279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7CA86-D3A2-4F7A-B832-EA58BB56523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312686" y="2517617"/>
            <a:ext cx="1986890" cy="9845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805E9E-3B7A-434D-A24D-BCC97BF83DE9}"/>
              </a:ext>
            </a:extLst>
          </p:cNvPr>
          <p:cNvCxnSpPr>
            <a:cxnSpLocks/>
          </p:cNvCxnSpPr>
          <p:nvPr/>
        </p:nvCxnSpPr>
        <p:spPr>
          <a:xfrm flipH="1">
            <a:off x="3307911" y="5124179"/>
            <a:ext cx="1985052" cy="18721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AA99E4-9C46-48A9-8380-AA16FCA7B5F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284085" y="3830259"/>
            <a:ext cx="8878" cy="1293922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C60DD2-7329-4AE5-A9DA-982127C47455}"/>
              </a:ext>
            </a:extLst>
          </p:cNvPr>
          <p:cNvSpPr txBox="1"/>
          <p:nvPr/>
        </p:nvSpPr>
        <p:spPr>
          <a:xfrm>
            <a:off x="1675242" y="3294276"/>
            <a:ext cx="3083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Develop/Simulate a preemptive scheduling algorithm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655A46-DCD9-43D7-BFC5-3635B767309F}"/>
              </a:ext>
            </a:extLst>
          </p:cNvPr>
          <p:cNvGrpSpPr/>
          <p:nvPr/>
        </p:nvGrpSpPr>
        <p:grpSpPr>
          <a:xfrm flipH="1">
            <a:off x="5927449" y="3429000"/>
            <a:ext cx="1653277" cy="2090841"/>
            <a:chOff x="1983167" y="2950737"/>
            <a:chExt cx="414099" cy="70177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CCF6C-CFA0-466B-B321-1DD8B9232A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656708-C5C9-477D-94D8-1D7B1FD06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F6BBF60-984A-4DC2-B3D0-8DACD4BEB6FC}"/>
              </a:ext>
            </a:extLst>
          </p:cNvPr>
          <p:cNvSpPr/>
          <p:nvPr/>
        </p:nvSpPr>
        <p:spPr>
          <a:xfrm>
            <a:off x="5354363" y="5330402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39D7E-261D-4671-939C-13328CF20CC9}"/>
              </a:ext>
            </a:extLst>
          </p:cNvPr>
          <p:cNvSpPr/>
          <p:nvPr/>
        </p:nvSpPr>
        <p:spPr>
          <a:xfrm>
            <a:off x="5440551" y="5416590"/>
            <a:ext cx="935542" cy="9355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FC2AC-ED3F-49AD-AE85-0426037E7A52}"/>
              </a:ext>
            </a:extLst>
          </p:cNvPr>
          <p:cNvSpPr txBox="1"/>
          <p:nvPr/>
        </p:nvSpPr>
        <p:spPr>
          <a:xfrm>
            <a:off x="7750206" y="2981853"/>
            <a:ext cx="3773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Concepts Used</a:t>
            </a:r>
            <a:endParaRPr lang="en-IN" sz="40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575896BF-602B-42D9-B923-8D2D0498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10718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20D571-9E85-43D0-A1CE-28169E9A190B}"/>
              </a:ext>
            </a:extLst>
          </p:cNvPr>
          <p:cNvCxnSpPr/>
          <p:nvPr/>
        </p:nvCxnSpPr>
        <p:spPr>
          <a:xfrm>
            <a:off x="7199790" y="310718"/>
            <a:ext cx="499221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40822F-E007-4CC8-8D1D-B1B653EB2521}"/>
              </a:ext>
            </a:extLst>
          </p:cNvPr>
          <p:cNvCxnSpPr/>
          <p:nvPr/>
        </p:nvCxnSpPr>
        <p:spPr>
          <a:xfrm>
            <a:off x="7750206" y="963068"/>
            <a:ext cx="499221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B08A53-5ED7-4B03-B84F-11507303B818}"/>
              </a:ext>
            </a:extLst>
          </p:cNvPr>
          <p:cNvCxnSpPr/>
          <p:nvPr/>
        </p:nvCxnSpPr>
        <p:spPr>
          <a:xfrm>
            <a:off x="7504590" y="615518"/>
            <a:ext cx="499221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8C49B-AB22-4D0A-9F37-9206950D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8" y="1689188"/>
            <a:ext cx="4561523" cy="34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A070758-9539-49E3-9A13-06037269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77155" y="4251295"/>
            <a:ext cx="3121302" cy="46947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Solution Part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07642" y="2430143"/>
            <a:ext cx="3266975" cy="326687"/>
          </a:xfrm>
        </p:spPr>
        <p:txBody>
          <a:bodyPr/>
          <a:lstStyle/>
          <a:p>
            <a:r>
              <a:rPr lang="en-US" dirty="0"/>
              <a:t>Lets Get Into</a:t>
            </a:r>
          </a:p>
        </p:txBody>
      </p:sp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59824C95-512C-4773-AEEB-2ADFB48A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466" y="301841"/>
            <a:ext cx="2128302" cy="212830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28A3D-AB12-449C-818A-23BA19DB5111}"/>
              </a:ext>
            </a:extLst>
          </p:cNvPr>
          <p:cNvSpPr txBox="1"/>
          <p:nvPr/>
        </p:nvSpPr>
        <p:spPr>
          <a:xfrm>
            <a:off x="1917383" y="2002053"/>
            <a:ext cx="494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6074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810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48000">
                <a:schemeClr val="accent4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0035" y="2935450"/>
            <a:ext cx="6051932" cy="9871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-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Hope You Like It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039520" y="5337414"/>
            <a:ext cx="4112960" cy="4631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1800" b="1" dirty="0">
                <a:solidFill>
                  <a:schemeClr val="bg1"/>
                </a:solidFill>
              </a:rPr>
              <a:t>By Group - 4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857561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>
            <a:extLst>
              <a:ext uri="{FF2B5EF4-FFF2-40B4-BE49-F238E27FC236}">
                <a16:creationId xmlns:a16="http://schemas.microsoft.com/office/drawing/2014/main" id="{7DA27E90-28AF-44B3-A311-B13639F10E3C}"/>
              </a:ext>
            </a:extLst>
          </p:cNvPr>
          <p:cNvSpPr>
            <a:spLocks noEditPoints="1"/>
          </p:cNvSpPr>
          <p:nvPr/>
        </p:nvSpPr>
        <p:spPr bwMode="auto">
          <a:xfrm>
            <a:off x="5755481" y="4654103"/>
            <a:ext cx="681038" cy="683311"/>
          </a:xfrm>
          <a:custGeom>
            <a:avLst/>
            <a:gdLst>
              <a:gd name="T0" fmla="*/ 1793 w 3420"/>
              <a:gd name="T1" fmla="*/ 1048 h 3416"/>
              <a:gd name="T2" fmla="*/ 1795 w 3420"/>
              <a:gd name="T3" fmla="*/ 1119 h 3416"/>
              <a:gd name="T4" fmla="*/ 2182 w 3420"/>
              <a:gd name="T5" fmla="*/ 2440 h 3416"/>
              <a:gd name="T6" fmla="*/ 1869 w 3420"/>
              <a:gd name="T7" fmla="*/ 1889 h 3416"/>
              <a:gd name="T8" fmla="*/ 1871 w 3420"/>
              <a:gd name="T9" fmla="*/ 1819 h 3416"/>
              <a:gd name="T10" fmla="*/ 1928 w 3420"/>
              <a:gd name="T11" fmla="*/ 1777 h 3416"/>
              <a:gd name="T12" fmla="*/ 1996 w 3420"/>
              <a:gd name="T13" fmla="*/ 1794 h 3416"/>
              <a:gd name="T14" fmla="*/ 2193 w 3420"/>
              <a:gd name="T15" fmla="*/ 1666 h 3416"/>
              <a:gd name="T16" fmla="*/ 2263 w 3420"/>
              <a:gd name="T17" fmla="*/ 1627 h 3416"/>
              <a:gd name="T18" fmla="*/ 2334 w 3420"/>
              <a:gd name="T19" fmla="*/ 1666 h 3416"/>
              <a:gd name="T20" fmla="*/ 2530 w 3420"/>
              <a:gd name="T21" fmla="*/ 1794 h 3416"/>
              <a:gd name="T22" fmla="*/ 2599 w 3420"/>
              <a:gd name="T23" fmla="*/ 1777 h 3416"/>
              <a:gd name="T24" fmla="*/ 2655 w 3420"/>
              <a:gd name="T25" fmla="*/ 1819 h 3416"/>
              <a:gd name="T26" fmla="*/ 2657 w 3420"/>
              <a:gd name="T27" fmla="*/ 1889 h 3416"/>
              <a:gd name="T28" fmla="*/ 2344 w 3420"/>
              <a:gd name="T29" fmla="*/ 2440 h 3416"/>
              <a:gd name="T30" fmla="*/ 2731 w 3420"/>
              <a:gd name="T31" fmla="*/ 1119 h 3416"/>
              <a:gd name="T32" fmla="*/ 2734 w 3420"/>
              <a:gd name="T33" fmla="*/ 1048 h 3416"/>
              <a:gd name="T34" fmla="*/ 952 w 3420"/>
              <a:gd name="T35" fmla="*/ 0 h 3416"/>
              <a:gd name="T36" fmla="*/ 1021 w 3420"/>
              <a:gd name="T37" fmla="*/ 37 h 3416"/>
              <a:gd name="T38" fmla="*/ 1347 w 3420"/>
              <a:gd name="T39" fmla="*/ 1034 h 3416"/>
              <a:gd name="T40" fmla="*/ 1309 w 3420"/>
              <a:gd name="T41" fmla="*/ 1092 h 3416"/>
              <a:gd name="T42" fmla="*/ 1238 w 3420"/>
              <a:gd name="T43" fmla="*/ 1100 h 3416"/>
              <a:gd name="T44" fmla="*/ 1189 w 3420"/>
              <a:gd name="T45" fmla="*/ 1050 h 3416"/>
              <a:gd name="T46" fmla="*/ 1584 w 3420"/>
              <a:gd name="T47" fmla="*/ 2442 h 3416"/>
              <a:gd name="T48" fmla="*/ 1641 w 3420"/>
              <a:gd name="T49" fmla="*/ 2499 h 3416"/>
              <a:gd name="T50" fmla="*/ 1620 w 3420"/>
              <a:gd name="T51" fmla="*/ 2578 h 3416"/>
              <a:gd name="T52" fmla="*/ 1033 w 3420"/>
              <a:gd name="T53" fmla="*/ 2602 h 3416"/>
              <a:gd name="T54" fmla="*/ 2031 w 3420"/>
              <a:gd name="T55" fmla="*/ 2602 h 3416"/>
              <a:gd name="T56" fmla="*/ 1972 w 3420"/>
              <a:gd name="T57" fmla="*/ 2577 h 3416"/>
              <a:gd name="T58" fmla="*/ 1164 w 3420"/>
              <a:gd name="T59" fmla="*/ 1711 h 3416"/>
              <a:gd name="T60" fmla="*/ 1616 w 3420"/>
              <a:gd name="T61" fmla="*/ 1089 h 3416"/>
              <a:gd name="T62" fmla="*/ 1469 w 3420"/>
              <a:gd name="T63" fmla="*/ 892 h 3416"/>
              <a:gd name="T64" fmla="*/ 2202 w 3420"/>
              <a:gd name="T65" fmla="*/ 27 h 3416"/>
              <a:gd name="T66" fmla="*/ 2263 w 3420"/>
              <a:gd name="T67" fmla="*/ 0 h 3416"/>
              <a:gd name="T68" fmla="*/ 2324 w 3420"/>
              <a:gd name="T69" fmla="*/ 27 h 3416"/>
              <a:gd name="T70" fmla="*/ 3057 w 3420"/>
              <a:gd name="T71" fmla="*/ 892 h 3416"/>
              <a:gd name="T72" fmla="*/ 2911 w 3420"/>
              <a:gd name="T73" fmla="*/ 1089 h 3416"/>
              <a:gd name="T74" fmla="*/ 3362 w 3420"/>
              <a:gd name="T75" fmla="*/ 1711 h 3416"/>
              <a:gd name="T76" fmla="*/ 2554 w 3420"/>
              <a:gd name="T77" fmla="*/ 2577 h 3416"/>
              <a:gd name="T78" fmla="*/ 2496 w 3420"/>
              <a:gd name="T79" fmla="*/ 2602 h 3416"/>
              <a:gd name="T80" fmla="*/ 3359 w 3420"/>
              <a:gd name="T81" fmla="*/ 3255 h 3416"/>
              <a:gd name="T82" fmla="*/ 3417 w 3420"/>
              <a:gd name="T83" fmla="*/ 3313 h 3416"/>
              <a:gd name="T84" fmla="*/ 3396 w 3420"/>
              <a:gd name="T85" fmla="*/ 3392 h 3416"/>
              <a:gd name="T86" fmla="*/ 81 w 3420"/>
              <a:gd name="T87" fmla="*/ 3416 h 3416"/>
              <a:gd name="T88" fmla="*/ 10 w 3420"/>
              <a:gd name="T89" fmla="*/ 3375 h 3416"/>
              <a:gd name="T90" fmla="*/ 10 w 3420"/>
              <a:gd name="T91" fmla="*/ 3293 h 3416"/>
              <a:gd name="T92" fmla="*/ 81 w 3420"/>
              <a:gd name="T93" fmla="*/ 3253 h 3416"/>
              <a:gd name="T94" fmla="*/ 119 w 3420"/>
              <a:gd name="T95" fmla="*/ 2600 h 3416"/>
              <a:gd name="T96" fmla="*/ 62 w 3420"/>
              <a:gd name="T97" fmla="*/ 2551 h 3416"/>
              <a:gd name="T98" fmla="*/ 875 w 3420"/>
              <a:gd name="T99" fmla="*/ 55 h 3416"/>
              <a:gd name="T100" fmla="*/ 932 w 3420"/>
              <a:gd name="T101" fmla="*/ 2 h 3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20" h="3416">
                <a:moveTo>
                  <a:pt x="2263" y="204"/>
                </a:moveTo>
                <a:lnTo>
                  <a:pt x="1659" y="892"/>
                </a:lnTo>
                <a:lnTo>
                  <a:pt x="1783" y="1032"/>
                </a:lnTo>
                <a:lnTo>
                  <a:pt x="1793" y="1048"/>
                </a:lnTo>
                <a:lnTo>
                  <a:pt x="1799" y="1065"/>
                </a:lnTo>
                <a:lnTo>
                  <a:pt x="1803" y="1083"/>
                </a:lnTo>
                <a:lnTo>
                  <a:pt x="1802" y="1102"/>
                </a:lnTo>
                <a:lnTo>
                  <a:pt x="1795" y="1119"/>
                </a:lnTo>
                <a:lnTo>
                  <a:pt x="1786" y="1135"/>
                </a:lnTo>
                <a:lnTo>
                  <a:pt x="1353" y="1701"/>
                </a:lnTo>
                <a:lnTo>
                  <a:pt x="2065" y="2440"/>
                </a:lnTo>
                <a:lnTo>
                  <a:pt x="2182" y="2440"/>
                </a:lnTo>
                <a:lnTo>
                  <a:pt x="2182" y="2162"/>
                </a:lnTo>
                <a:lnTo>
                  <a:pt x="1891" y="1918"/>
                </a:lnTo>
                <a:lnTo>
                  <a:pt x="1879" y="1904"/>
                </a:lnTo>
                <a:lnTo>
                  <a:pt x="1869" y="1889"/>
                </a:lnTo>
                <a:lnTo>
                  <a:pt x="1864" y="1872"/>
                </a:lnTo>
                <a:lnTo>
                  <a:pt x="1862" y="1855"/>
                </a:lnTo>
                <a:lnTo>
                  <a:pt x="1865" y="1837"/>
                </a:lnTo>
                <a:lnTo>
                  <a:pt x="1871" y="1819"/>
                </a:lnTo>
                <a:lnTo>
                  <a:pt x="1882" y="1804"/>
                </a:lnTo>
                <a:lnTo>
                  <a:pt x="1895" y="1791"/>
                </a:lnTo>
                <a:lnTo>
                  <a:pt x="1911" y="1782"/>
                </a:lnTo>
                <a:lnTo>
                  <a:pt x="1928" y="1777"/>
                </a:lnTo>
                <a:lnTo>
                  <a:pt x="1945" y="1776"/>
                </a:lnTo>
                <a:lnTo>
                  <a:pt x="1963" y="1778"/>
                </a:lnTo>
                <a:lnTo>
                  <a:pt x="1981" y="1784"/>
                </a:lnTo>
                <a:lnTo>
                  <a:pt x="1996" y="1794"/>
                </a:lnTo>
                <a:lnTo>
                  <a:pt x="2182" y="1950"/>
                </a:lnTo>
                <a:lnTo>
                  <a:pt x="2182" y="1708"/>
                </a:lnTo>
                <a:lnTo>
                  <a:pt x="2185" y="1686"/>
                </a:lnTo>
                <a:lnTo>
                  <a:pt x="2193" y="1666"/>
                </a:lnTo>
                <a:lnTo>
                  <a:pt x="2206" y="1651"/>
                </a:lnTo>
                <a:lnTo>
                  <a:pt x="2222" y="1637"/>
                </a:lnTo>
                <a:lnTo>
                  <a:pt x="2242" y="1629"/>
                </a:lnTo>
                <a:lnTo>
                  <a:pt x="2263" y="1627"/>
                </a:lnTo>
                <a:lnTo>
                  <a:pt x="2285" y="1629"/>
                </a:lnTo>
                <a:lnTo>
                  <a:pt x="2304" y="1637"/>
                </a:lnTo>
                <a:lnTo>
                  <a:pt x="2321" y="1651"/>
                </a:lnTo>
                <a:lnTo>
                  <a:pt x="2334" y="1666"/>
                </a:lnTo>
                <a:lnTo>
                  <a:pt x="2342" y="1686"/>
                </a:lnTo>
                <a:lnTo>
                  <a:pt x="2344" y="1708"/>
                </a:lnTo>
                <a:lnTo>
                  <a:pt x="2344" y="1950"/>
                </a:lnTo>
                <a:lnTo>
                  <a:pt x="2530" y="1794"/>
                </a:lnTo>
                <a:lnTo>
                  <a:pt x="2546" y="1784"/>
                </a:lnTo>
                <a:lnTo>
                  <a:pt x="2564" y="1778"/>
                </a:lnTo>
                <a:lnTo>
                  <a:pt x="2581" y="1776"/>
                </a:lnTo>
                <a:lnTo>
                  <a:pt x="2599" y="1777"/>
                </a:lnTo>
                <a:lnTo>
                  <a:pt x="2616" y="1782"/>
                </a:lnTo>
                <a:lnTo>
                  <a:pt x="2631" y="1791"/>
                </a:lnTo>
                <a:lnTo>
                  <a:pt x="2645" y="1804"/>
                </a:lnTo>
                <a:lnTo>
                  <a:pt x="2655" y="1819"/>
                </a:lnTo>
                <a:lnTo>
                  <a:pt x="2662" y="1837"/>
                </a:lnTo>
                <a:lnTo>
                  <a:pt x="2664" y="1855"/>
                </a:lnTo>
                <a:lnTo>
                  <a:pt x="2663" y="1872"/>
                </a:lnTo>
                <a:lnTo>
                  <a:pt x="2657" y="1889"/>
                </a:lnTo>
                <a:lnTo>
                  <a:pt x="2648" y="1904"/>
                </a:lnTo>
                <a:lnTo>
                  <a:pt x="2636" y="1918"/>
                </a:lnTo>
                <a:lnTo>
                  <a:pt x="2344" y="2162"/>
                </a:lnTo>
                <a:lnTo>
                  <a:pt x="2344" y="2440"/>
                </a:lnTo>
                <a:lnTo>
                  <a:pt x="2462" y="2440"/>
                </a:lnTo>
                <a:lnTo>
                  <a:pt x="3174" y="1701"/>
                </a:lnTo>
                <a:lnTo>
                  <a:pt x="2741" y="1135"/>
                </a:lnTo>
                <a:lnTo>
                  <a:pt x="2731" y="1119"/>
                </a:lnTo>
                <a:lnTo>
                  <a:pt x="2725" y="1102"/>
                </a:lnTo>
                <a:lnTo>
                  <a:pt x="2724" y="1083"/>
                </a:lnTo>
                <a:lnTo>
                  <a:pt x="2726" y="1065"/>
                </a:lnTo>
                <a:lnTo>
                  <a:pt x="2734" y="1048"/>
                </a:lnTo>
                <a:lnTo>
                  <a:pt x="2744" y="1032"/>
                </a:lnTo>
                <a:lnTo>
                  <a:pt x="2868" y="892"/>
                </a:lnTo>
                <a:lnTo>
                  <a:pt x="2263" y="204"/>
                </a:lnTo>
                <a:close/>
                <a:moveTo>
                  <a:pt x="952" y="0"/>
                </a:moveTo>
                <a:lnTo>
                  <a:pt x="973" y="2"/>
                </a:lnTo>
                <a:lnTo>
                  <a:pt x="991" y="10"/>
                </a:lnTo>
                <a:lnTo>
                  <a:pt x="1007" y="22"/>
                </a:lnTo>
                <a:lnTo>
                  <a:pt x="1021" y="37"/>
                </a:lnTo>
                <a:lnTo>
                  <a:pt x="1029" y="55"/>
                </a:lnTo>
                <a:lnTo>
                  <a:pt x="1343" y="998"/>
                </a:lnTo>
                <a:lnTo>
                  <a:pt x="1347" y="1016"/>
                </a:lnTo>
                <a:lnTo>
                  <a:pt x="1347" y="1034"/>
                </a:lnTo>
                <a:lnTo>
                  <a:pt x="1343" y="1052"/>
                </a:lnTo>
                <a:lnTo>
                  <a:pt x="1335" y="1067"/>
                </a:lnTo>
                <a:lnTo>
                  <a:pt x="1324" y="1082"/>
                </a:lnTo>
                <a:lnTo>
                  <a:pt x="1309" y="1092"/>
                </a:lnTo>
                <a:lnTo>
                  <a:pt x="1292" y="1101"/>
                </a:lnTo>
                <a:lnTo>
                  <a:pt x="1274" y="1105"/>
                </a:lnTo>
                <a:lnTo>
                  <a:pt x="1256" y="1104"/>
                </a:lnTo>
                <a:lnTo>
                  <a:pt x="1238" y="1100"/>
                </a:lnTo>
                <a:lnTo>
                  <a:pt x="1223" y="1091"/>
                </a:lnTo>
                <a:lnTo>
                  <a:pt x="1209" y="1081"/>
                </a:lnTo>
                <a:lnTo>
                  <a:pt x="1198" y="1066"/>
                </a:lnTo>
                <a:lnTo>
                  <a:pt x="1189" y="1050"/>
                </a:lnTo>
                <a:lnTo>
                  <a:pt x="952" y="338"/>
                </a:lnTo>
                <a:lnTo>
                  <a:pt x="251" y="2440"/>
                </a:lnTo>
                <a:lnTo>
                  <a:pt x="1563" y="2440"/>
                </a:lnTo>
                <a:lnTo>
                  <a:pt x="1584" y="2442"/>
                </a:lnTo>
                <a:lnTo>
                  <a:pt x="1604" y="2450"/>
                </a:lnTo>
                <a:lnTo>
                  <a:pt x="1620" y="2463"/>
                </a:lnTo>
                <a:lnTo>
                  <a:pt x="1633" y="2480"/>
                </a:lnTo>
                <a:lnTo>
                  <a:pt x="1641" y="2499"/>
                </a:lnTo>
                <a:lnTo>
                  <a:pt x="1644" y="2521"/>
                </a:lnTo>
                <a:lnTo>
                  <a:pt x="1641" y="2542"/>
                </a:lnTo>
                <a:lnTo>
                  <a:pt x="1633" y="2562"/>
                </a:lnTo>
                <a:lnTo>
                  <a:pt x="1620" y="2578"/>
                </a:lnTo>
                <a:lnTo>
                  <a:pt x="1604" y="2591"/>
                </a:lnTo>
                <a:lnTo>
                  <a:pt x="1584" y="2599"/>
                </a:lnTo>
                <a:lnTo>
                  <a:pt x="1563" y="2602"/>
                </a:lnTo>
                <a:lnTo>
                  <a:pt x="1033" y="2602"/>
                </a:lnTo>
                <a:lnTo>
                  <a:pt x="1033" y="3253"/>
                </a:lnTo>
                <a:lnTo>
                  <a:pt x="2182" y="3253"/>
                </a:lnTo>
                <a:lnTo>
                  <a:pt x="2182" y="2602"/>
                </a:lnTo>
                <a:lnTo>
                  <a:pt x="2031" y="2602"/>
                </a:lnTo>
                <a:lnTo>
                  <a:pt x="2014" y="2600"/>
                </a:lnTo>
                <a:lnTo>
                  <a:pt x="1998" y="2596"/>
                </a:lnTo>
                <a:lnTo>
                  <a:pt x="1985" y="2588"/>
                </a:lnTo>
                <a:lnTo>
                  <a:pt x="1972" y="2577"/>
                </a:lnTo>
                <a:lnTo>
                  <a:pt x="1187" y="1763"/>
                </a:lnTo>
                <a:lnTo>
                  <a:pt x="1175" y="1747"/>
                </a:lnTo>
                <a:lnTo>
                  <a:pt x="1167" y="1730"/>
                </a:lnTo>
                <a:lnTo>
                  <a:pt x="1164" y="1711"/>
                </a:lnTo>
                <a:lnTo>
                  <a:pt x="1165" y="1692"/>
                </a:lnTo>
                <a:lnTo>
                  <a:pt x="1170" y="1675"/>
                </a:lnTo>
                <a:lnTo>
                  <a:pt x="1181" y="1657"/>
                </a:lnTo>
                <a:lnTo>
                  <a:pt x="1616" y="1089"/>
                </a:lnTo>
                <a:lnTo>
                  <a:pt x="1489" y="946"/>
                </a:lnTo>
                <a:lnTo>
                  <a:pt x="1479" y="929"/>
                </a:lnTo>
                <a:lnTo>
                  <a:pt x="1471" y="911"/>
                </a:lnTo>
                <a:lnTo>
                  <a:pt x="1469" y="892"/>
                </a:lnTo>
                <a:lnTo>
                  <a:pt x="1471" y="873"/>
                </a:lnTo>
                <a:lnTo>
                  <a:pt x="1479" y="855"/>
                </a:lnTo>
                <a:lnTo>
                  <a:pt x="1489" y="838"/>
                </a:lnTo>
                <a:lnTo>
                  <a:pt x="2202" y="27"/>
                </a:lnTo>
                <a:lnTo>
                  <a:pt x="2215" y="16"/>
                </a:lnTo>
                <a:lnTo>
                  <a:pt x="2230" y="8"/>
                </a:lnTo>
                <a:lnTo>
                  <a:pt x="2246" y="2"/>
                </a:lnTo>
                <a:lnTo>
                  <a:pt x="2263" y="0"/>
                </a:lnTo>
                <a:lnTo>
                  <a:pt x="2281" y="2"/>
                </a:lnTo>
                <a:lnTo>
                  <a:pt x="2297" y="8"/>
                </a:lnTo>
                <a:lnTo>
                  <a:pt x="2312" y="16"/>
                </a:lnTo>
                <a:lnTo>
                  <a:pt x="2324" y="27"/>
                </a:lnTo>
                <a:lnTo>
                  <a:pt x="3037" y="838"/>
                </a:lnTo>
                <a:lnTo>
                  <a:pt x="3048" y="855"/>
                </a:lnTo>
                <a:lnTo>
                  <a:pt x="3055" y="873"/>
                </a:lnTo>
                <a:lnTo>
                  <a:pt x="3057" y="892"/>
                </a:lnTo>
                <a:lnTo>
                  <a:pt x="3055" y="911"/>
                </a:lnTo>
                <a:lnTo>
                  <a:pt x="3048" y="929"/>
                </a:lnTo>
                <a:lnTo>
                  <a:pt x="3037" y="946"/>
                </a:lnTo>
                <a:lnTo>
                  <a:pt x="2911" y="1089"/>
                </a:lnTo>
                <a:lnTo>
                  <a:pt x="3346" y="1657"/>
                </a:lnTo>
                <a:lnTo>
                  <a:pt x="3355" y="1675"/>
                </a:lnTo>
                <a:lnTo>
                  <a:pt x="3361" y="1692"/>
                </a:lnTo>
                <a:lnTo>
                  <a:pt x="3362" y="1711"/>
                </a:lnTo>
                <a:lnTo>
                  <a:pt x="3359" y="1730"/>
                </a:lnTo>
                <a:lnTo>
                  <a:pt x="3351" y="1747"/>
                </a:lnTo>
                <a:lnTo>
                  <a:pt x="3340" y="1763"/>
                </a:lnTo>
                <a:lnTo>
                  <a:pt x="2554" y="2577"/>
                </a:lnTo>
                <a:lnTo>
                  <a:pt x="2542" y="2588"/>
                </a:lnTo>
                <a:lnTo>
                  <a:pt x="2527" y="2596"/>
                </a:lnTo>
                <a:lnTo>
                  <a:pt x="2512" y="2600"/>
                </a:lnTo>
                <a:lnTo>
                  <a:pt x="2496" y="2602"/>
                </a:lnTo>
                <a:lnTo>
                  <a:pt x="2344" y="2602"/>
                </a:lnTo>
                <a:lnTo>
                  <a:pt x="2344" y="3253"/>
                </a:lnTo>
                <a:lnTo>
                  <a:pt x="3339" y="3253"/>
                </a:lnTo>
                <a:lnTo>
                  <a:pt x="3359" y="3255"/>
                </a:lnTo>
                <a:lnTo>
                  <a:pt x="3379" y="3264"/>
                </a:lnTo>
                <a:lnTo>
                  <a:pt x="3396" y="3276"/>
                </a:lnTo>
                <a:lnTo>
                  <a:pt x="3408" y="3293"/>
                </a:lnTo>
                <a:lnTo>
                  <a:pt x="3417" y="3313"/>
                </a:lnTo>
                <a:lnTo>
                  <a:pt x="3420" y="3334"/>
                </a:lnTo>
                <a:lnTo>
                  <a:pt x="3417" y="3355"/>
                </a:lnTo>
                <a:lnTo>
                  <a:pt x="3408" y="3375"/>
                </a:lnTo>
                <a:lnTo>
                  <a:pt x="3396" y="3392"/>
                </a:lnTo>
                <a:lnTo>
                  <a:pt x="3379" y="3404"/>
                </a:lnTo>
                <a:lnTo>
                  <a:pt x="3359" y="3412"/>
                </a:lnTo>
                <a:lnTo>
                  <a:pt x="3339" y="3416"/>
                </a:lnTo>
                <a:lnTo>
                  <a:pt x="81" y="3416"/>
                </a:lnTo>
                <a:lnTo>
                  <a:pt x="59" y="3412"/>
                </a:lnTo>
                <a:lnTo>
                  <a:pt x="40" y="3404"/>
                </a:lnTo>
                <a:lnTo>
                  <a:pt x="24" y="3392"/>
                </a:lnTo>
                <a:lnTo>
                  <a:pt x="10" y="3375"/>
                </a:lnTo>
                <a:lnTo>
                  <a:pt x="2" y="3355"/>
                </a:lnTo>
                <a:lnTo>
                  <a:pt x="0" y="3334"/>
                </a:lnTo>
                <a:lnTo>
                  <a:pt x="2" y="3313"/>
                </a:lnTo>
                <a:lnTo>
                  <a:pt x="10" y="3293"/>
                </a:lnTo>
                <a:lnTo>
                  <a:pt x="24" y="3276"/>
                </a:lnTo>
                <a:lnTo>
                  <a:pt x="40" y="3264"/>
                </a:lnTo>
                <a:lnTo>
                  <a:pt x="59" y="3255"/>
                </a:lnTo>
                <a:lnTo>
                  <a:pt x="81" y="3253"/>
                </a:lnTo>
                <a:lnTo>
                  <a:pt x="871" y="3253"/>
                </a:lnTo>
                <a:lnTo>
                  <a:pt x="871" y="2602"/>
                </a:lnTo>
                <a:lnTo>
                  <a:pt x="137" y="2602"/>
                </a:lnTo>
                <a:lnTo>
                  <a:pt x="119" y="2600"/>
                </a:lnTo>
                <a:lnTo>
                  <a:pt x="101" y="2593"/>
                </a:lnTo>
                <a:lnTo>
                  <a:pt x="85" y="2583"/>
                </a:lnTo>
                <a:lnTo>
                  <a:pt x="72" y="2568"/>
                </a:lnTo>
                <a:lnTo>
                  <a:pt x="62" y="2551"/>
                </a:lnTo>
                <a:lnTo>
                  <a:pt x="57" y="2533"/>
                </a:lnTo>
                <a:lnTo>
                  <a:pt x="57" y="2514"/>
                </a:lnTo>
                <a:lnTo>
                  <a:pt x="60" y="2495"/>
                </a:lnTo>
                <a:lnTo>
                  <a:pt x="875" y="55"/>
                </a:lnTo>
                <a:lnTo>
                  <a:pt x="884" y="37"/>
                </a:lnTo>
                <a:lnTo>
                  <a:pt x="897" y="22"/>
                </a:lnTo>
                <a:lnTo>
                  <a:pt x="913" y="10"/>
                </a:lnTo>
                <a:lnTo>
                  <a:pt x="932" y="2"/>
                </a:lnTo>
                <a:lnTo>
                  <a:pt x="9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0C1361-B831-458F-B1DF-10E0C8FE7D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86" b="9986"/>
          <a:stretch>
            <a:fillRect/>
          </a:stretch>
        </p:blipFill>
        <p:spPr>
          <a:xfrm>
            <a:off x="-797041" y="681529"/>
            <a:ext cx="13733755" cy="5494941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41340" y="3841309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8CB2B-1A7F-4ACF-BB47-B04325D390AA}"/>
              </a:ext>
            </a:extLst>
          </p:cNvPr>
          <p:cNvGrpSpPr/>
          <p:nvPr/>
        </p:nvGrpSpPr>
        <p:grpSpPr>
          <a:xfrm rot="16200000">
            <a:off x="5791961" y="3676151"/>
            <a:ext cx="608076" cy="1449325"/>
            <a:chOff x="4408424" y="2628900"/>
            <a:chExt cx="608076" cy="144932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BE36AD-726E-47F6-AAD5-6A1764FEA899}"/>
                </a:ext>
              </a:extLst>
            </p:cNvPr>
            <p:cNvSpPr/>
            <p:nvPr/>
          </p:nvSpPr>
          <p:spPr>
            <a:xfrm>
              <a:off x="4826000" y="2628900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E081DB-B76E-4A71-9F1C-82B3786A4E3E}"/>
                </a:ext>
              </a:extLst>
            </p:cNvPr>
            <p:cNvSpPr/>
            <p:nvPr/>
          </p:nvSpPr>
          <p:spPr>
            <a:xfrm>
              <a:off x="4843526" y="2881376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86342-6E26-4FD3-A091-A26CDB22D3A5}"/>
                </a:ext>
              </a:extLst>
            </p:cNvPr>
            <p:cNvSpPr/>
            <p:nvPr/>
          </p:nvSpPr>
          <p:spPr>
            <a:xfrm>
              <a:off x="4826000" y="3098800"/>
              <a:ext cx="190500" cy="190500"/>
            </a:xfrm>
            <a:prstGeom prst="ellipse">
              <a:avLst/>
            </a:prstGeom>
            <a:solidFill>
              <a:srgbClr val="3B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AD4620-2305-46A3-99E9-F807F1DCB48C}"/>
                </a:ext>
              </a:extLst>
            </p:cNvPr>
            <p:cNvSpPr/>
            <p:nvPr/>
          </p:nvSpPr>
          <p:spPr>
            <a:xfrm>
              <a:off x="4826000" y="3352800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172563-98E2-4578-89AB-D4B1AADB132E}"/>
                </a:ext>
              </a:extLst>
            </p:cNvPr>
            <p:cNvSpPr/>
            <p:nvPr/>
          </p:nvSpPr>
          <p:spPr>
            <a:xfrm>
              <a:off x="4640326" y="2779776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EAFD00-EDA9-43D0-AAB6-3E163AA23B5D}"/>
                </a:ext>
              </a:extLst>
            </p:cNvPr>
            <p:cNvSpPr/>
            <p:nvPr/>
          </p:nvSpPr>
          <p:spPr>
            <a:xfrm>
              <a:off x="4622800" y="2997200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AFDA30-A777-4410-B453-725AA7B6DAFA}"/>
                </a:ext>
              </a:extLst>
            </p:cNvPr>
            <p:cNvSpPr/>
            <p:nvPr/>
          </p:nvSpPr>
          <p:spPr>
            <a:xfrm>
              <a:off x="4640326" y="3249676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246971-EFBC-42C8-9340-D18E8895478F}"/>
                </a:ext>
              </a:extLst>
            </p:cNvPr>
            <p:cNvSpPr/>
            <p:nvPr/>
          </p:nvSpPr>
          <p:spPr>
            <a:xfrm>
              <a:off x="4640326" y="3467100"/>
              <a:ext cx="155448" cy="155448"/>
            </a:xfrm>
            <a:prstGeom prst="ellipse">
              <a:avLst/>
            </a:prstGeom>
            <a:noFill/>
            <a:ln w="38100">
              <a:solidFill>
                <a:srgbClr val="F252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47F6E13-E70B-49B6-A6D9-9DA25A526D94}"/>
                </a:ext>
              </a:extLst>
            </p:cNvPr>
            <p:cNvSpPr/>
            <p:nvPr/>
          </p:nvSpPr>
          <p:spPr>
            <a:xfrm>
              <a:off x="4843526" y="3705353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707066-A4B1-4723-A471-B612405760AE}"/>
                </a:ext>
              </a:extLst>
            </p:cNvPr>
            <p:cNvSpPr/>
            <p:nvPr/>
          </p:nvSpPr>
          <p:spPr>
            <a:xfrm>
              <a:off x="4843526" y="3922777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F1C007-1B63-49F8-B1B5-EAE9C8878652}"/>
                </a:ext>
              </a:extLst>
            </p:cNvPr>
            <p:cNvSpPr/>
            <p:nvPr/>
          </p:nvSpPr>
          <p:spPr>
            <a:xfrm>
              <a:off x="4425950" y="3144774"/>
              <a:ext cx="155448" cy="15544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B0B52F2-8566-4614-8B06-374AD4E6296B}"/>
                </a:ext>
              </a:extLst>
            </p:cNvPr>
            <p:cNvSpPr/>
            <p:nvPr/>
          </p:nvSpPr>
          <p:spPr>
            <a:xfrm>
              <a:off x="4408424" y="3362198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15CED9-4395-4DF5-ABA6-7C60478CF9FB}"/>
                </a:ext>
              </a:extLst>
            </p:cNvPr>
            <p:cNvSpPr/>
            <p:nvPr/>
          </p:nvSpPr>
          <p:spPr>
            <a:xfrm>
              <a:off x="4408424" y="3616198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2020</TotalTime>
  <Words>97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Rounded MT Bold</vt:lpstr>
      <vt:lpstr>Calibri</vt:lpstr>
      <vt:lpstr>Courier New</vt:lpstr>
      <vt:lpstr>Open Sans</vt:lpstr>
      <vt:lpstr>Tisa Offc Serif Pro</vt:lpstr>
      <vt:lpstr>Univers Light</vt:lpstr>
      <vt:lpstr>Univers LT Std 45 Light</vt:lpstr>
      <vt:lpstr>Office Theme</vt:lpstr>
      <vt:lpstr>Operating Systems</vt:lpstr>
      <vt:lpstr>Crew Of the Project</vt:lpstr>
      <vt:lpstr>Question</vt:lpstr>
      <vt:lpstr>PowerPoint Presentation</vt:lpstr>
      <vt:lpstr>Solution Part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creator>Boyapati Sai Venkat</dc:creator>
  <cp:lastModifiedBy>Boyapati Sai Venkat</cp:lastModifiedBy>
  <cp:revision>42</cp:revision>
  <dcterms:created xsi:type="dcterms:W3CDTF">2021-10-21T09:48:58Z</dcterms:created>
  <dcterms:modified xsi:type="dcterms:W3CDTF">2021-11-19T03:43:36Z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