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58" r:id="rId1"/>
  </p:sldMasterIdLst>
  <p:sldIdLst>
    <p:sldId id="266" r:id="rId2"/>
    <p:sldId id="267" r:id="rId3"/>
    <p:sldId id="286" r:id="rId4"/>
    <p:sldId id="290" r:id="rId5"/>
    <p:sldId id="291" r:id="rId6"/>
    <p:sldId id="269" r:id="rId7"/>
    <p:sldId id="294" r:id="rId8"/>
    <p:sldId id="287" r:id="rId9"/>
    <p:sldId id="284" r:id="rId10"/>
    <p:sldId id="279" r:id="rId11"/>
    <p:sldId id="281" r:id="rId12"/>
    <p:sldId id="280" r:id="rId13"/>
    <p:sldId id="285" r:id="rId14"/>
    <p:sldId id="289" r:id="rId15"/>
    <p:sldId id="273" r:id="rId16"/>
    <p:sldId id="293" r:id="rId17"/>
    <p:sldId id="29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98D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68F2E-9661-4592-1383-DF892FC2DAB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E0A4E39-2FA9-57E9-5855-902773627D3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9B586E2-F4DF-FE8D-F48B-3D01C7220F9C}"/>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5" name="Footer Placeholder 4">
            <a:extLst>
              <a:ext uri="{FF2B5EF4-FFF2-40B4-BE49-F238E27FC236}">
                <a16:creationId xmlns:a16="http://schemas.microsoft.com/office/drawing/2014/main" id="{71DD1A58-C6D0-73F4-1227-2C7B94B22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E9DA2-E67F-86EB-3653-BE9774D7AC62}"/>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2903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D3D6-EF6E-AEBA-A2F2-4BCD3D8E93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5D1E74-5648-C161-8B03-57958543E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8F9447-D503-767F-9619-697ACDD931FB}"/>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5" name="Footer Placeholder 4">
            <a:extLst>
              <a:ext uri="{FF2B5EF4-FFF2-40B4-BE49-F238E27FC236}">
                <a16:creationId xmlns:a16="http://schemas.microsoft.com/office/drawing/2014/main" id="{6C1C11C5-6775-6E41-36BA-281451F1B6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845F7E-C582-65EE-A4FC-94415A51C006}"/>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12902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F83C14-D428-66C7-DECC-53C633240B2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0077AD-C144-7568-B52C-FB38385B462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14015-D1C2-7556-D1B3-15A181DD4D39}"/>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5" name="Footer Placeholder 4">
            <a:extLst>
              <a:ext uri="{FF2B5EF4-FFF2-40B4-BE49-F238E27FC236}">
                <a16:creationId xmlns:a16="http://schemas.microsoft.com/office/drawing/2014/main" id="{C62749AB-8CC6-924D-81C9-414B9F0A9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169FA-DB11-F414-9AB9-93FBC5F0830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11547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72F08-834F-F289-458E-65001B1549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6E5FFF-2F34-D8C5-828B-544873E16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D94F15-82A7-02D3-D091-700847A434C6}"/>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5" name="Footer Placeholder 4">
            <a:extLst>
              <a:ext uri="{FF2B5EF4-FFF2-40B4-BE49-F238E27FC236}">
                <a16:creationId xmlns:a16="http://schemas.microsoft.com/office/drawing/2014/main" id="{2A9A61C8-91E7-2BB8-AE58-23DC6D182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5BEBE-5FF1-86E3-4331-CCCF75FD5CB0}"/>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21011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23AF0-CBEC-36FF-9BE9-41DC33E0D6A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D19D5A-AA52-46D7-72EE-036E4E4DC31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7E3F75-BF09-BBDB-B39D-59C857277EE7}"/>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5" name="Footer Placeholder 4">
            <a:extLst>
              <a:ext uri="{FF2B5EF4-FFF2-40B4-BE49-F238E27FC236}">
                <a16:creationId xmlns:a16="http://schemas.microsoft.com/office/drawing/2014/main" id="{089FF694-4403-2CB4-BFD4-E66EF90BB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1A6D-57C3-B2AA-65CE-60DBD92F6714}"/>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770559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5E7BF-CDAB-003E-0481-1AFB0B503A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B34F87-5DA2-F3C6-46AB-877FDC4CFA7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171F04D-E7BA-0D93-22A1-1B0634BE435A}"/>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E19B67-C491-F9BC-6D64-42AD2B5159A7}"/>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6" name="Footer Placeholder 5">
            <a:extLst>
              <a:ext uri="{FF2B5EF4-FFF2-40B4-BE49-F238E27FC236}">
                <a16:creationId xmlns:a16="http://schemas.microsoft.com/office/drawing/2014/main" id="{7739538D-999B-D598-AF3E-54E0D9C088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868AA3-846E-8914-0C18-18DE3716B725}"/>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38790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114D-DBFF-0EA2-67D0-055F4E4E4F1D}"/>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CEE9838-EAC8-8FE7-3C7C-B4F6E5572DA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EBB4178-AAFC-590D-66A6-16E7452DC13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BC83E3-EDC0-43E7-11E0-B0046747AE12}"/>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025E19F1-229A-E6EE-4398-545BD2F492D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1AFD33-4264-A47B-E482-4FD965D283CF}"/>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8" name="Footer Placeholder 7">
            <a:extLst>
              <a:ext uri="{FF2B5EF4-FFF2-40B4-BE49-F238E27FC236}">
                <a16:creationId xmlns:a16="http://schemas.microsoft.com/office/drawing/2014/main" id="{45E53B29-8FCE-125F-FE5A-83F4629554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AA7D50-CEED-4A49-103C-E36B453828F9}"/>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75638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08FF-D6CB-150B-94E0-6ACEAF264A7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6B6253-B84F-2860-8D5B-A9982507B71D}"/>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4" name="Footer Placeholder 3">
            <a:extLst>
              <a:ext uri="{FF2B5EF4-FFF2-40B4-BE49-F238E27FC236}">
                <a16:creationId xmlns:a16="http://schemas.microsoft.com/office/drawing/2014/main" id="{1B870561-E29D-5C29-650C-430CC1BF875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F92808-9972-0732-3423-715E0C4A5CAD}"/>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5959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6901EF-2A1A-6E2B-4FA2-E1317B0AB4FA}"/>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3" name="Footer Placeholder 2">
            <a:extLst>
              <a:ext uri="{FF2B5EF4-FFF2-40B4-BE49-F238E27FC236}">
                <a16:creationId xmlns:a16="http://schemas.microsoft.com/office/drawing/2014/main" id="{EABE1CD4-9541-87AC-72EB-F95D9B722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BC13BC-FD83-233E-A4FE-72EE8C3970B9}"/>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339035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F247-8198-D258-7EFD-83537DA438B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637A43-C097-16CF-6FC7-DA446C601A0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E38DB78-DD8E-0633-93E3-AAEC76D02F1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9D957BF-C414-6E1E-FAEF-B9D81BDCE4E4}"/>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6" name="Footer Placeholder 5">
            <a:extLst>
              <a:ext uri="{FF2B5EF4-FFF2-40B4-BE49-F238E27FC236}">
                <a16:creationId xmlns:a16="http://schemas.microsoft.com/office/drawing/2014/main" id="{B085EB0F-FD09-0284-EE27-634B4A567E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3A9A1B-AFD1-2E7B-8FFC-5F4457A3BCBA}"/>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739807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1760-8CCF-8D3B-D8BA-01164042FBF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EC13F9-E3EE-2AE2-2777-810AD79B70C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57E47769-DEB2-4602-96DF-BE5686AB295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1E4E7C4-164D-D9D3-25CD-6238D17384FA}"/>
              </a:ext>
            </a:extLst>
          </p:cNvPr>
          <p:cNvSpPr>
            <a:spLocks noGrp="1"/>
          </p:cNvSpPr>
          <p:nvPr>
            <p:ph type="dt" sz="half" idx="10"/>
          </p:nvPr>
        </p:nvSpPr>
        <p:spPr/>
        <p:txBody>
          <a:bodyPr/>
          <a:lstStyle/>
          <a:p>
            <a:fld id="{C764DE79-268F-4C1A-8933-263129D2AF90}" type="datetimeFigureOut">
              <a:rPr lang="en-US" smtClean="0"/>
              <a:t>9/25/2023</a:t>
            </a:fld>
            <a:endParaRPr lang="en-US"/>
          </a:p>
        </p:txBody>
      </p:sp>
      <p:sp>
        <p:nvSpPr>
          <p:cNvPr id="6" name="Footer Placeholder 5">
            <a:extLst>
              <a:ext uri="{FF2B5EF4-FFF2-40B4-BE49-F238E27FC236}">
                <a16:creationId xmlns:a16="http://schemas.microsoft.com/office/drawing/2014/main" id="{F5A2D15B-89A1-A1BE-38AB-1EFA1A0BEC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984248-6118-D641-03CE-F8C98A7B7A50}"/>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33984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BD482-7A46-70A0-2D71-1BB746B068F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28A296-5692-8911-6F92-F89B8913735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2D7942-4DF6-CAA8-970D-90673BA4FF3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9/25/2023</a:t>
            </a:fld>
            <a:endParaRPr lang="en-US"/>
          </a:p>
        </p:txBody>
      </p:sp>
      <p:sp>
        <p:nvSpPr>
          <p:cNvPr id="5" name="Footer Placeholder 4">
            <a:extLst>
              <a:ext uri="{FF2B5EF4-FFF2-40B4-BE49-F238E27FC236}">
                <a16:creationId xmlns:a16="http://schemas.microsoft.com/office/drawing/2014/main" id="{1D1E0AF9-B552-4296-B674-F15915FCE1D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8F329D-72A5-C6CE-C8AE-05E096B0FD9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3226040730"/>
      </p:ext>
    </p:extLst>
  </p:cSld>
  <p:clrMap bg1="lt1" tx1="dk1" bg2="lt2" tx2="dk2" accent1="accent1" accent2="accent2" accent3="accent3" accent4="accent4" accent5="accent5" accent6="accent6" hlink="hlink" folHlink="folHlink"/>
  <p:sldLayoutIdLst>
    <p:sldLayoutId id="2147484459" r:id="rId1"/>
    <p:sldLayoutId id="2147484460" r:id="rId2"/>
    <p:sldLayoutId id="2147484461" r:id="rId3"/>
    <p:sldLayoutId id="2147484462" r:id="rId4"/>
    <p:sldLayoutId id="2147484463" r:id="rId5"/>
    <p:sldLayoutId id="2147484464" r:id="rId6"/>
    <p:sldLayoutId id="2147484465" r:id="rId7"/>
    <p:sldLayoutId id="2147484466" r:id="rId8"/>
    <p:sldLayoutId id="2147484467" r:id="rId9"/>
    <p:sldLayoutId id="2147484468" r:id="rId10"/>
    <p:sldLayoutId id="2147484469" r:id="rId11"/>
  </p:sldLayoutIdLst>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group of hands holding each other&#10;&#10;Description automatically generated">
            <a:extLst>
              <a:ext uri="{FF2B5EF4-FFF2-40B4-BE49-F238E27FC236}">
                <a16:creationId xmlns:a16="http://schemas.microsoft.com/office/drawing/2014/main" id="{635B60C4-98B5-FE9C-CB87-B16171734715}"/>
              </a:ext>
            </a:extLst>
          </p:cNvPr>
          <p:cNvPicPr>
            <a:picLocks noChangeAspect="1"/>
          </p:cNvPicPr>
          <p:nvPr/>
        </p:nvPicPr>
        <p:blipFill>
          <a:blip r:embed="rId2"/>
          <a:stretch>
            <a:fillRect/>
          </a:stretch>
        </p:blipFill>
        <p:spPr>
          <a:xfrm>
            <a:off x="1012722" y="288529"/>
            <a:ext cx="7488829" cy="6036365"/>
          </a:xfrm>
          <a:prstGeom prst="rect">
            <a:avLst/>
          </a:prstGeom>
        </p:spPr>
      </p:pic>
    </p:spTree>
    <p:extLst>
      <p:ext uri="{BB962C8B-B14F-4D97-AF65-F5344CB8AC3E}">
        <p14:creationId xmlns:p14="http://schemas.microsoft.com/office/powerpoint/2010/main" val="4109790058"/>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group of people digging in a pile of food&#10;&#10;Description automatically generated">
            <a:extLst>
              <a:ext uri="{FF2B5EF4-FFF2-40B4-BE49-F238E27FC236}">
                <a16:creationId xmlns:a16="http://schemas.microsoft.com/office/drawing/2014/main" id="{11E7D28F-670E-8F40-725F-FF442A202E2A}"/>
              </a:ext>
            </a:extLst>
          </p:cNvPr>
          <p:cNvPicPr>
            <a:picLocks noChangeAspect="1"/>
          </p:cNvPicPr>
          <p:nvPr/>
        </p:nvPicPr>
        <p:blipFill rotWithShape="1">
          <a:blip r:embed="rId2"/>
          <a:srcRect l="7722" r="4957" b="1"/>
          <a:stretch/>
        </p:blipFill>
        <p:spPr>
          <a:xfrm>
            <a:off x="3935052" y="3106929"/>
            <a:ext cx="4596951" cy="3592925"/>
          </a:xfrm>
          <a:prstGeom prst="rect">
            <a:avLst/>
          </a:prstGeom>
        </p:spPr>
      </p:pic>
      <p:pic>
        <p:nvPicPr>
          <p:cNvPr id="2" name="Picture 1" descr="A close-up of a plant&#10;&#10;Description automatically generated">
            <a:extLst>
              <a:ext uri="{FF2B5EF4-FFF2-40B4-BE49-F238E27FC236}">
                <a16:creationId xmlns:a16="http://schemas.microsoft.com/office/drawing/2014/main" id="{CBC6AADB-37FA-3C2A-759B-F1FB2C1D0E85}"/>
              </a:ext>
            </a:extLst>
          </p:cNvPr>
          <p:cNvPicPr>
            <a:picLocks noChangeAspect="1"/>
          </p:cNvPicPr>
          <p:nvPr/>
        </p:nvPicPr>
        <p:blipFill rotWithShape="1">
          <a:blip r:embed="rId3"/>
          <a:srcRect l="22216" r="7086" b="1"/>
          <a:stretch/>
        </p:blipFill>
        <p:spPr>
          <a:xfrm>
            <a:off x="482600" y="-5"/>
            <a:ext cx="4562033" cy="3920044"/>
          </a:xfrm>
          <a:custGeom>
            <a:avLst/>
            <a:gdLst/>
            <a:ahLst/>
            <a:cxnLst/>
            <a:rect l="l" t="t" r="r" b="b"/>
            <a:pathLst>
              <a:path w="6082711" h="3920044">
                <a:moveTo>
                  <a:pt x="0" y="0"/>
                </a:moveTo>
                <a:lnTo>
                  <a:pt x="6082711" y="0"/>
                </a:lnTo>
                <a:lnTo>
                  <a:pt x="6082711" y="3103225"/>
                </a:lnTo>
                <a:lnTo>
                  <a:pt x="4614930" y="3103225"/>
                </a:lnTo>
                <a:lnTo>
                  <a:pt x="4614930" y="3920044"/>
                </a:lnTo>
                <a:lnTo>
                  <a:pt x="0" y="3920044"/>
                </a:lnTo>
                <a:close/>
              </a:path>
            </a:pathLst>
          </a:custGeom>
        </p:spPr>
      </p:pic>
    </p:spTree>
    <p:extLst>
      <p:ext uri="{BB962C8B-B14F-4D97-AF65-F5344CB8AC3E}">
        <p14:creationId xmlns:p14="http://schemas.microsoft.com/office/powerpoint/2010/main" val="424915868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36FC1C-2D09-59BA-2342-8CC317848D4B}"/>
              </a:ext>
            </a:extLst>
          </p:cNvPr>
          <p:cNvSpPr txBox="1"/>
          <p:nvPr/>
        </p:nvSpPr>
        <p:spPr>
          <a:xfrm>
            <a:off x="155362" y="2000384"/>
            <a:ext cx="4173171" cy="44013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800" dirty="0"/>
              <a:t>Preparation of bio gas</a:t>
            </a:r>
          </a:p>
        </p:txBody>
      </p:sp>
      <p:pic>
        <p:nvPicPr>
          <p:cNvPr id="2" name="Picture 1" descr="A diagram of a biogas digester&#10;&#10;Description automatically generated">
            <a:extLst>
              <a:ext uri="{FF2B5EF4-FFF2-40B4-BE49-F238E27FC236}">
                <a16:creationId xmlns:a16="http://schemas.microsoft.com/office/drawing/2014/main" id="{572E7336-ED92-531A-F3B8-E3F9CEDA0728}"/>
              </a:ext>
            </a:extLst>
          </p:cNvPr>
          <p:cNvPicPr>
            <a:picLocks noChangeAspect="1"/>
          </p:cNvPicPr>
          <p:nvPr/>
        </p:nvPicPr>
        <p:blipFill>
          <a:blip r:embed="rId2"/>
          <a:stretch>
            <a:fillRect/>
          </a:stretch>
        </p:blipFill>
        <p:spPr>
          <a:xfrm>
            <a:off x="3637417" y="1050843"/>
            <a:ext cx="5348934" cy="4230656"/>
          </a:xfrm>
          <a:prstGeom prst="rect">
            <a:avLst/>
          </a:prstGeom>
        </p:spPr>
      </p:pic>
    </p:spTree>
    <p:extLst>
      <p:ext uri="{BB962C8B-B14F-4D97-AF65-F5344CB8AC3E}">
        <p14:creationId xmlns:p14="http://schemas.microsoft.com/office/powerpoint/2010/main" val="219494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7F3BD5-2AED-B52D-49C2-87FFEDC18A53}"/>
              </a:ext>
            </a:extLst>
          </p:cNvPr>
          <p:cNvPicPr>
            <a:picLocks noChangeAspect="1"/>
          </p:cNvPicPr>
          <p:nvPr/>
        </p:nvPicPr>
        <p:blipFill rotWithShape="1">
          <a:blip r:embed="rId2"/>
          <a:srcRect t="3071" r="1" b="1"/>
          <a:stretch/>
        </p:blipFill>
        <p:spPr>
          <a:xfrm>
            <a:off x="257167" y="701773"/>
            <a:ext cx="8629666" cy="5866175"/>
          </a:xfrm>
          <a:prstGeom prst="rect">
            <a:avLst/>
          </a:prstGeom>
        </p:spPr>
      </p:pic>
      <p:sp>
        <p:nvSpPr>
          <p:cNvPr id="2" name="TextBox 1">
            <a:extLst>
              <a:ext uri="{FF2B5EF4-FFF2-40B4-BE49-F238E27FC236}">
                <a16:creationId xmlns:a16="http://schemas.microsoft.com/office/drawing/2014/main" id="{4EF00E73-CD8D-FB20-DE4B-9964954A3C30}"/>
              </a:ext>
            </a:extLst>
          </p:cNvPr>
          <p:cNvSpPr txBox="1"/>
          <p:nvPr/>
        </p:nvSpPr>
        <p:spPr>
          <a:xfrm>
            <a:off x="366258" y="4330993"/>
            <a:ext cx="8132338" cy="252457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endParaRPr lang="en-US" sz="2000" dirty="0">
              <a:solidFill>
                <a:schemeClr val="tx2"/>
              </a:solidFill>
              <a:ea typeface="Calibri"/>
              <a:cs typeface="Calibri"/>
            </a:endParaRPr>
          </a:p>
        </p:txBody>
      </p:sp>
      <p:sp>
        <p:nvSpPr>
          <p:cNvPr id="4" name="TextBox 3">
            <a:extLst>
              <a:ext uri="{FF2B5EF4-FFF2-40B4-BE49-F238E27FC236}">
                <a16:creationId xmlns:a16="http://schemas.microsoft.com/office/drawing/2014/main" id="{7DF7CB72-EBAD-3DBB-9520-7D7307D7ACE5}"/>
              </a:ext>
            </a:extLst>
          </p:cNvPr>
          <p:cNvSpPr txBox="1"/>
          <p:nvPr/>
        </p:nvSpPr>
        <p:spPr>
          <a:xfrm>
            <a:off x="2200427" y="-6113"/>
            <a:ext cx="46025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dirty="0">
                <a:solidFill>
                  <a:schemeClr val="accent5">
                    <a:lumMod val="75000"/>
                  </a:schemeClr>
                </a:solidFill>
                <a:ea typeface="Calibri"/>
                <a:cs typeface="Calibri"/>
              </a:rPr>
              <a:t>Bio gas</a:t>
            </a:r>
          </a:p>
        </p:txBody>
      </p:sp>
    </p:spTree>
    <p:extLst>
      <p:ext uri="{BB962C8B-B14F-4D97-AF65-F5344CB8AC3E}">
        <p14:creationId xmlns:p14="http://schemas.microsoft.com/office/powerpoint/2010/main" val="313467114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EA2176-11CA-43F2-18EE-89EB5EB0B047}"/>
              </a:ext>
            </a:extLst>
          </p:cNvPr>
          <p:cNvSpPr txBox="1"/>
          <p:nvPr/>
        </p:nvSpPr>
        <p:spPr>
          <a:xfrm>
            <a:off x="441756" y="502400"/>
            <a:ext cx="2525379" cy="181806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a:lnSpc>
                <a:spcPct val="90000"/>
              </a:lnSpc>
              <a:spcBef>
                <a:spcPct val="0"/>
              </a:spcBef>
              <a:spcAft>
                <a:spcPts val="600"/>
              </a:spcAft>
            </a:pPr>
            <a:r>
              <a:rPr lang="en-US" sz="2400" b="1" kern="1200">
                <a:solidFill>
                  <a:schemeClr val="tx1"/>
                </a:solidFill>
                <a:latin typeface="+mj-lt"/>
                <a:ea typeface="+mj-ea"/>
                <a:cs typeface="+mj-cs"/>
              </a:rPr>
              <a:t>Food scheme</a:t>
            </a:r>
          </a:p>
        </p:txBody>
      </p:sp>
      <p:pic>
        <p:nvPicPr>
          <p:cNvPr id="5" name="Picture 4" descr="A pile of plates and bowls of food&#10;&#10;Description automatically generated">
            <a:extLst>
              <a:ext uri="{FF2B5EF4-FFF2-40B4-BE49-F238E27FC236}">
                <a16:creationId xmlns:a16="http://schemas.microsoft.com/office/drawing/2014/main" id="{CCE8B90F-09F2-99F3-4C0C-37D0C974F6B5}"/>
              </a:ext>
            </a:extLst>
          </p:cNvPr>
          <p:cNvPicPr>
            <a:picLocks noChangeAspect="1"/>
          </p:cNvPicPr>
          <p:nvPr/>
        </p:nvPicPr>
        <p:blipFill rotWithShape="1">
          <a:blip r:embed="rId2"/>
          <a:srcRect t="15603" b="10189"/>
          <a:stretch/>
        </p:blipFill>
        <p:spPr>
          <a:xfrm>
            <a:off x="3416427" y="6"/>
            <a:ext cx="5727572" cy="2762724"/>
          </a:xfrm>
          <a:prstGeom prst="rect">
            <a:avLst/>
          </a:prstGeom>
        </p:spPr>
      </p:pic>
      <p:pic>
        <p:nvPicPr>
          <p:cNvPr id="2" name="Picture 1" descr="A logo for a community food rescue&#10;&#10;Description automatically generated">
            <a:extLst>
              <a:ext uri="{FF2B5EF4-FFF2-40B4-BE49-F238E27FC236}">
                <a16:creationId xmlns:a16="http://schemas.microsoft.com/office/drawing/2014/main" id="{96D12EFC-1143-00E4-475B-A76790D18930}"/>
              </a:ext>
            </a:extLst>
          </p:cNvPr>
          <p:cNvPicPr>
            <a:picLocks noChangeAspect="1"/>
          </p:cNvPicPr>
          <p:nvPr/>
        </p:nvPicPr>
        <p:blipFill rotWithShape="1">
          <a:blip r:embed="rId3"/>
          <a:srcRect l="11688" r="6867" b="-1"/>
          <a:stretch/>
        </p:blipFill>
        <p:spPr>
          <a:xfrm>
            <a:off x="20" y="2826737"/>
            <a:ext cx="3424313" cy="4031263"/>
          </a:xfrm>
          <a:prstGeom prst="rect">
            <a:avLst/>
          </a:prstGeom>
        </p:spPr>
      </p:pic>
      <p:sp>
        <p:nvSpPr>
          <p:cNvPr id="4" name="TextBox 3">
            <a:extLst>
              <a:ext uri="{FF2B5EF4-FFF2-40B4-BE49-F238E27FC236}">
                <a16:creationId xmlns:a16="http://schemas.microsoft.com/office/drawing/2014/main" id="{DC6C4456-0CA9-3FFF-A308-95A3604ED54E}"/>
              </a:ext>
            </a:extLst>
          </p:cNvPr>
          <p:cNvSpPr txBox="1"/>
          <p:nvPr/>
        </p:nvSpPr>
        <p:spPr>
          <a:xfrm>
            <a:off x="3655904" y="3059831"/>
            <a:ext cx="5313238" cy="314265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1700" dirty="0"/>
              <a:t>In marriages ,family functions   so much food is wasted for that creating  communities for food savage  where the food is wasted then contact near  community and they will take and supply to the any old age homes or child homes ...  when the food is spoiled and they will take to bio gas production industries or compost that food .And also who waste the food unnecessarily for that  create an app then any one people will  send a photo by wasting the food that person will be punishable .</a:t>
            </a:r>
          </a:p>
        </p:txBody>
      </p:sp>
    </p:spTree>
    <p:extLst>
      <p:ext uri="{BB962C8B-B14F-4D97-AF65-F5344CB8AC3E}">
        <p14:creationId xmlns:p14="http://schemas.microsoft.com/office/powerpoint/2010/main" val="158013970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E34FC2-D173-44DB-C45B-D83BAD4F4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3452736305"/>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refrigerator with text below&#10;&#10;Description automatically generated">
            <a:extLst>
              <a:ext uri="{FF2B5EF4-FFF2-40B4-BE49-F238E27FC236}">
                <a16:creationId xmlns:a16="http://schemas.microsoft.com/office/drawing/2014/main" id="{7204DE03-CC05-0D81-3340-D31A4A45D0B5}"/>
              </a:ext>
            </a:extLst>
          </p:cNvPr>
          <p:cNvPicPr>
            <a:picLocks noChangeAspect="1"/>
          </p:cNvPicPr>
          <p:nvPr/>
        </p:nvPicPr>
        <p:blipFill>
          <a:blip r:embed="rId2"/>
          <a:stretch>
            <a:fillRect/>
          </a:stretch>
        </p:blipFill>
        <p:spPr>
          <a:xfrm>
            <a:off x="1007997" y="1232289"/>
            <a:ext cx="7018716" cy="4105949"/>
          </a:xfrm>
          <a:prstGeom prst="rect">
            <a:avLst/>
          </a:prstGeom>
        </p:spPr>
      </p:pic>
      <p:pic>
        <p:nvPicPr>
          <p:cNvPr id="3" name="Picture 2" descr="A stainless steel refrigerator with a touch screen&#10;&#10;Description automatically generated">
            <a:extLst>
              <a:ext uri="{FF2B5EF4-FFF2-40B4-BE49-F238E27FC236}">
                <a16:creationId xmlns:a16="http://schemas.microsoft.com/office/drawing/2014/main" id="{3A2D1203-C647-78D2-1753-6EACAC7ACDF0}"/>
              </a:ext>
            </a:extLst>
          </p:cNvPr>
          <p:cNvPicPr>
            <a:picLocks noChangeAspect="1"/>
          </p:cNvPicPr>
          <p:nvPr/>
        </p:nvPicPr>
        <p:blipFill>
          <a:blip r:embed="rId3"/>
          <a:stretch>
            <a:fillRect/>
          </a:stretch>
        </p:blipFill>
        <p:spPr>
          <a:xfrm>
            <a:off x="1315133" y="1835631"/>
            <a:ext cx="2788736" cy="3122983"/>
          </a:xfrm>
          <a:prstGeom prst="rect">
            <a:avLst/>
          </a:prstGeom>
        </p:spPr>
      </p:pic>
    </p:spTree>
    <p:extLst>
      <p:ext uri="{BB962C8B-B14F-4D97-AF65-F5344CB8AC3E}">
        <p14:creationId xmlns:p14="http://schemas.microsoft.com/office/powerpoint/2010/main" val="531211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ECF45E-49DF-F64F-0987-D4C34541C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329" y="0"/>
            <a:ext cx="6233652" cy="6858000"/>
          </a:xfrm>
          <a:prstGeom prst="rect">
            <a:avLst/>
          </a:prstGeom>
        </p:spPr>
      </p:pic>
    </p:spTree>
    <p:extLst>
      <p:ext uri="{BB962C8B-B14F-4D97-AF65-F5344CB8AC3E}">
        <p14:creationId xmlns:p14="http://schemas.microsoft.com/office/powerpoint/2010/main" val="15695999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C675D4-835E-EBC0-80C3-42FE7AB331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1558014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rectangular sign with a tomato and a hand&#10;&#10;Description automatically generated">
            <a:extLst>
              <a:ext uri="{FF2B5EF4-FFF2-40B4-BE49-F238E27FC236}">
                <a16:creationId xmlns:a16="http://schemas.microsoft.com/office/drawing/2014/main" id="{AFF4136D-D0D4-1AF3-3E7A-85009997BFA0}"/>
              </a:ext>
            </a:extLst>
          </p:cNvPr>
          <p:cNvPicPr>
            <a:picLocks noChangeAspect="1"/>
          </p:cNvPicPr>
          <p:nvPr/>
        </p:nvPicPr>
        <p:blipFill>
          <a:blip r:embed="rId2"/>
          <a:stretch>
            <a:fillRect/>
          </a:stretch>
        </p:blipFill>
        <p:spPr>
          <a:xfrm>
            <a:off x="6634" y="4401"/>
            <a:ext cx="9143431" cy="6852379"/>
          </a:xfrm>
          <a:prstGeom prst="rect">
            <a:avLst/>
          </a:prstGeom>
        </p:spPr>
      </p:pic>
    </p:spTree>
    <p:extLst>
      <p:ext uri="{BB962C8B-B14F-4D97-AF65-F5344CB8AC3E}">
        <p14:creationId xmlns:p14="http://schemas.microsoft.com/office/powerpoint/2010/main" val="26439337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blue and black rectangles with white text&#10;&#10;Description automatically generated">
            <a:extLst>
              <a:ext uri="{FF2B5EF4-FFF2-40B4-BE49-F238E27FC236}">
                <a16:creationId xmlns:a16="http://schemas.microsoft.com/office/drawing/2014/main" id="{7DC35E75-C213-A229-9820-233951C4D450}"/>
              </a:ext>
            </a:extLst>
          </p:cNvPr>
          <p:cNvPicPr>
            <a:picLocks noChangeAspect="1"/>
          </p:cNvPicPr>
          <p:nvPr/>
        </p:nvPicPr>
        <p:blipFill rotWithShape="1">
          <a:blip r:embed="rId2"/>
          <a:srcRect t="15929" r="-2" b="16356"/>
          <a:stretch/>
        </p:blipFill>
        <p:spPr>
          <a:xfrm>
            <a:off x="147637" y="85027"/>
            <a:ext cx="8848725" cy="6512763"/>
          </a:xfrm>
          <a:prstGeom prst="rect">
            <a:avLst/>
          </a:prstGeom>
        </p:spPr>
      </p:pic>
    </p:spTree>
    <p:extLst>
      <p:ext uri="{BB962C8B-B14F-4D97-AF65-F5344CB8AC3E}">
        <p14:creationId xmlns:p14="http://schemas.microsoft.com/office/powerpoint/2010/main" val="151773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451624-AA3F-1B66-D3D8-32C132E609E2}"/>
              </a:ext>
            </a:extLst>
          </p:cNvPr>
          <p:cNvSpPr txBox="1"/>
          <p:nvPr/>
        </p:nvSpPr>
        <p:spPr>
          <a:xfrm>
            <a:off x="0" y="334296"/>
            <a:ext cx="4021393" cy="923330"/>
          </a:xfrm>
          <a:prstGeom prst="rect">
            <a:avLst/>
          </a:prstGeom>
          <a:noFill/>
        </p:spPr>
        <p:txBody>
          <a:bodyPr wrap="square" rtlCol="0">
            <a:spAutoFit/>
          </a:bodyPr>
          <a:lstStyle/>
          <a:p>
            <a:pPr algn="ctr"/>
            <a:r>
              <a:rPr lang="en-IN" sz="5400" b="1" dirty="0"/>
              <a:t>Objectives:</a:t>
            </a:r>
          </a:p>
        </p:txBody>
      </p:sp>
      <p:sp>
        <p:nvSpPr>
          <p:cNvPr id="3" name="TextBox 2">
            <a:extLst>
              <a:ext uri="{FF2B5EF4-FFF2-40B4-BE49-F238E27FC236}">
                <a16:creationId xmlns:a16="http://schemas.microsoft.com/office/drawing/2014/main" id="{5BDDE7FD-1580-4126-5A7F-B592DA1BEB9C}"/>
              </a:ext>
            </a:extLst>
          </p:cNvPr>
          <p:cNvSpPr txBox="1"/>
          <p:nvPr/>
        </p:nvSpPr>
        <p:spPr>
          <a:xfrm>
            <a:off x="2187677" y="1582994"/>
            <a:ext cx="4468762" cy="33701534"/>
          </a:xfrm>
          <a:prstGeom prst="rect">
            <a:avLst/>
          </a:prstGeom>
          <a:noFill/>
        </p:spPr>
        <p:txBody>
          <a:bodyPr wrap="square" rtlCol="0">
            <a:spAutoFit/>
          </a:bodyPr>
          <a:lstStyle/>
          <a:p>
            <a:pPr marL="457200" indent="-457200">
              <a:buFont typeface="Arial" panose="020B0604020202020204" pitchFamily="34" charset="0"/>
              <a:buChar char="•"/>
            </a:pPr>
            <a:r>
              <a:rPr lang="en-IN" sz="2800" dirty="0"/>
              <a:t>Reduce food waste</a:t>
            </a:r>
          </a:p>
          <a:p>
            <a:pPr marL="457200" indent="-457200">
              <a:buFont typeface="Arial" panose="020B0604020202020204" pitchFamily="34" charset="0"/>
              <a:buChar char="•"/>
            </a:pPr>
            <a:r>
              <a:rPr lang="en-IN" sz="2800" dirty="0"/>
              <a:t>To check the expiry date</a:t>
            </a:r>
          </a:p>
          <a:p>
            <a:pPr marL="457200" indent="-457200">
              <a:buFont typeface="Arial" panose="020B0604020202020204" pitchFamily="34" charset="0"/>
              <a:buChar char="•"/>
            </a:pPr>
            <a:r>
              <a:rPr lang="en-IN" sz="2800" dirty="0"/>
              <a:t>Reduce health problem</a:t>
            </a:r>
          </a:p>
          <a:p>
            <a:pPr marL="457200" indent="-457200">
              <a:buFont typeface="Arial" panose="020B0604020202020204" pitchFamily="34" charset="0"/>
              <a:buChar char="•"/>
            </a:pPr>
            <a:r>
              <a:rPr lang="en-IN" sz="2800" dirty="0"/>
              <a:t>Method to reprocess the spoil food</a:t>
            </a:r>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a:p>
            <a:pPr marL="457200" indent="-457200">
              <a:buFont typeface="Arial" panose="020B0604020202020204" pitchFamily="34" charset="0"/>
              <a:buChar char="•"/>
            </a:pPr>
            <a:endParaRPr lang="en-IN" sz="2800" dirty="0"/>
          </a:p>
        </p:txBody>
      </p:sp>
    </p:spTree>
    <p:extLst>
      <p:ext uri="{BB962C8B-B14F-4D97-AF65-F5344CB8AC3E}">
        <p14:creationId xmlns:p14="http://schemas.microsoft.com/office/powerpoint/2010/main" val="4791560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66087E6-B46B-7466-1EE8-121E184365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38" y="0"/>
            <a:ext cx="8439524" cy="6858000"/>
          </a:xfrm>
          <a:prstGeom prst="rect">
            <a:avLst/>
          </a:prstGeom>
        </p:spPr>
      </p:pic>
    </p:spTree>
    <p:extLst>
      <p:ext uri="{BB962C8B-B14F-4D97-AF65-F5344CB8AC3E}">
        <p14:creationId xmlns:p14="http://schemas.microsoft.com/office/powerpoint/2010/main" val="33493490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close-up of a garbage dump&#10;&#10;Description automatically generated">
            <a:extLst>
              <a:ext uri="{FF2B5EF4-FFF2-40B4-BE49-F238E27FC236}">
                <a16:creationId xmlns:a16="http://schemas.microsoft.com/office/drawing/2014/main" id="{3E58F81B-68C8-24BA-0BFB-30185FBCE1F8}"/>
              </a:ext>
            </a:extLst>
          </p:cNvPr>
          <p:cNvPicPr>
            <a:picLocks noChangeAspect="1"/>
          </p:cNvPicPr>
          <p:nvPr/>
        </p:nvPicPr>
        <p:blipFill>
          <a:blip r:embed="rId2"/>
          <a:stretch>
            <a:fillRect/>
          </a:stretch>
        </p:blipFill>
        <p:spPr>
          <a:xfrm>
            <a:off x="0" y="23590"/>
            <a:ext cx="9144000" cy="6869812"/>
          </a:xfrm>
          <a:prstGeom prst="rect">
            <a:avLst/>
          </a:prstGeom>
        </p:spPr>
      </p:pic>
    </p:spTree>
    <p:extLst>
      <p:ext uri="{BB962C8B-B14F-4D97-AF65-F5344CB8AC3E}">
        <p14:creationId xmlns:p14="http://schemas.microsoft.com/office/powerpoint/2010/main" val="35161457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2000"/>
            <a:lum/>
          </a:blip>
          <a:srcRect/>
          <a:stretch>
            <a:fillRect l="-6000" r="-6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89CE5A-3496-C832-6470-011CCFFE1AAF}"/>
              </a:ext>
            </a:extLst>
          </p:cNvPr>
          <p:cNvSpPr txBox="1"/>
          <p:nvPr/>
        </p:nvSpPr>
        <p:spPr>
          <a:xfrm>
            <a:off x="2143432" y="1838632"/>
            <a:ext cx="6223819" cy="1754326"/>
          </a:xfrm>
          <a:prstGeom prst="rect">
            <a:avLst/>
          </a:prstGeom>
          <a:noFill/>
        </p:spPr>
        <p:txBody>
          <a:bodyPr wrap="square" rtlCol="0">
            <a:spAutoFit/>
          </a:bodyPr>
          <a:lstStyle/>
          <a:p>
            <a:r>
              <a:rPr lang="en-IN" sz="3600">
                <a:solidFill>
                  <a:srgbClr val="FFFF00"/>
                </a:solidFill>
                <a:highlight>
                  <a:srgbClr val="008080"/>
                </a:highlight>
                <a:latin typeface="Arial Rounded MT Bold" panose="020F0704030504030204" pitchFamily="34" charset="0"/>
              </a:rPr>
              <a:t>Disadvantages in </a:t>
            </a:r>
            <a:r>
              <a:rPr lang="en-IN" sz="3600" dirty="0">
                <a:solidFill>
                  <a:srgbClr val="FFFF00"/>
                </a:solidFill>
                <a:highlight>
                  <a:srgbClr val="008080"/>
                </a:highlight>
                <a:latin typeface="Arial Rounded MT Bold" panose="020F0704030504030204" pitchFamily="34" charset="0"/>
              </a:rPr>
              <a:t>the existing system:</a:t>
            </a:r>
          </a:p>
          <a:p>
            <a:endParaRPr lang="en-IN" sz="3600" dirty="0">
              <a:solidFill>
                <a:srgbClr val="FFFF00"/>
              </a:solidFill>
              <a:latin typeface="Arial Rounded MT Bold" panose="020F0704030504030204" pitchFamily="34" charset="0"/>
            </a:endParaRPr>
          </a:p>
        </p:txBody>
      </p:sp>
      <p:sp>
        <p:nvSpPr>
          <p:cNvPr id="4" name="TextBox 3">
            <a:extLst>
              <a:ext uri="{FF2B5EF4-FFF2-40B4-BE49-F238E27FC236}">
                <a16:creationId xmlns:a16="http://schemas.microsoft.com/office/drawing/2014/main" id="{7761CF2B-23A2-7646-AA89-4CC5A4C31EA9}"/>
              </a:ext>
            </a:extLst>
          </p:cNvPr>
          <p:cNvSpPr txBox="1"/>
          <p:nvPr/>
        </p:nvSpPr>
        <p:spPr>
          <a:xfrm>
            <a:off x="4306530" y="3537154"/>
            <a:ext cx="3844412" cy="2554545"/>
          </a:xfrm>
          <a:prstGeom prst="rect">
            <a:avLst/>
          </a:prstGeom>
          <a:solidFill>
            <a:schemeClr val="bg1">
              <a:alpha val="34000"/>
            </a:schemeClr>
          </a:solidFill>
        </p:spPr>
        <p:txBody>
          <a:bodyPr wrap="square" rtlCol="0">
            <a:spAutoFit/>
          </a:bodyPr>
          <a:lstStyle/>
          <a:p>
            <a:pPr marL="285750" indent="-285750">
              <a:buFont typeface="Wingdings" panose="05000000000000000000" pitchFamily="2" charset="2"/>
              <a:buChar char="Ø"/>
            </a:pPr>
            <a:r>
              <a:rPr lang="en-IN" sz="3200" b="1" dirty="0">
                <a:solidFill>
                  <a:srgbClr val="FF0000"/>
                </a:solidFill>
                <a:latin typeface="Footlight MT Light" panose="0204060206030A020304" pitchFamily="18" charset="0"/>
              </a:rPr>
              <a:t>Confusing labels</a:t>
            </a:r>
          </a:p>
          <a:p>
            <a:pPr marL="285750" indent="-285750">
              <a:buFont typeface="Wingdings" panose="05000000000000000000" pitchFamily="2" charset="2"/>
              <a:buChar char="Ø"/>
            </a:pPr>
            <a:r>
              <a:rPr lang="en-IN" sz="3200" b="1" dirty="0">
                <a:solidFill>
                  <a:srgbClr val="FF0000"/>
                </a:solidFill>
                <a:latin typeface="Footlight MT Light" panose="0204060206030A020304" pitchFamily="18" charset="0"/>
              </a:rPr>
              <a:t>Wastage of food</a:t>
            </a:r>
          </a:p>
          <a:p>
            <a:pPr marL="285750" indent="-285750">
              <a:buFont typeface="Wingdings" panose="05000000000000000000" pitchFamily="2" charset="2"/>
              <a:buChar char="Ø"/>
            </a:pPr>
            <a:r>
              <a:rPr lang="en-IN" sz="3200" b="1" dirty="0">
                <a:solidFill>
                  <a:srgbClr val="FF0000"/>
                </a:solidFill>
                <a:latin typeface="Footlight MT Light" panose="0204060206030A020304" pitchFamily="18" charset="0"/>
              </a:rPr>
              <a:t>Food pollution</a:t>
            </a:r>
          </a:p>
          <a:p>
            <a:pPr marL="285750" indent="-285750">
              <a:buFont typeface="Wingdings" panose="05000000000000000000" pitchFamily="2" charset="2"/>
              <a:buChar char="Ø"/>
            </a:pPr>
            <a:r>
              <a:rPr lang="en-IN" sz="3200" b="1" dirty="0">
                <a:solidFill>
                  <a:srgbClr val="FF0000"/>
                </a:solidFill>
                <a:latin typeface="Footlight MT Light" panose="0204060206030A020304" pitchFamily="18" charset="0"/>
              </a:rPr>
              <a:t>Health issues</a:t>
            </a:r>
          </a:p>
          <a:p>
            <a:pPr marL="285750" indent="-285750">
              <a:buFont typeface="Wingdings" panose="05000000000000000000" pitchFamily="2" charset="2"/>
              <a:buChar char="Ø"/>
            </a:pPr>
            <a:endParaRPr lang="en-IN" sz="3200" b="1" dirty="0">
              <a:solidFill>
                <a:srgbClr val="FF0000"/>
              </a:solidFill>
              <a:latin typeface="Footlight MT Light" panose="0204060206030A020304" pitchFamily="18" charset="0"/>
            </a:endParaRPr>
          </a:p>
        </p:txBody>
      </p:sp>
    </p:spTree>
    <p:extLst>
      <p:ext uri="{BB962C8B-B14F-4D97-AF65-F5344CB8AC3E}">
        <p14:creationId xmlns:p14="http://schemas.microsoft.com/office/powerpoint/2010/main" val="409472603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label of tomato puree&#10;&#10;Description automatically generated">
            <a:extLst>
              <a:ext uri="{FF2B5EF4-FFF2-40B4-BE49-F238E27FC236}">
                <a16:creationId xmlns:a16="http://schemas.microsoft.com/office/drawing/2014/main" id="{0D349A33-69C7-74F5-AC86-AE6794036C31}"/>
              </a:ext>
            </a:extLst>
          </p:cNvPr>
          <p:cNvPicPr>
            <a:picLocks noChangeAspect="1"/>
          </p:cNvPicPr>
          <p:nvPr/>
        </p:nvPicPr>
        <p:blipFill>
          <a:blip r:embed="rId2"/>
          <a:stretch>
            <a:fillRect/>
          </a:stretch>
        </p:blipFill>
        <p:spPr>
          <a:xfrm>
            <a:off x="150646" y="717983"/>
            <a:ext cx="3105615" cy="3252038"/>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pic>
        <p:nvPicPr>
          <p:cNvPr id="3" name="Picture 2" descr="A finger pressing a stamp on a paper&#10;&#10;Description automatically generated">
            <a:extLst>
              <a:ext uri="{FF2B5EF4-FFF2-40B4-BE49-F238E27FC236}">
                <a16:creationId xmlns:a16="http://schemas.microsoft.com/office/drawing/2014/main" id="{C51265B6-1153-50AB-7F7A-4CFC33BDBF9E}"/>
              </a:ext>
            </a:extLst>
          </p:cNvPr>
          <p:cNvPicPr>
            <a:picLocks noChangeAspect="1"/>
          </p:cNvPicPr>
          <p:nvPr/>
        </p:nvPicPr>
        <p:blipFill>
          <a:blip r:embed="rId3"/>
          <a:stretch>
            <a:fillRect/>
          </a:stretch>
        </p:blipFill>
        <p:spPr>
          <a:xfrm>
            <a:off x="150646" y="4086179"/>
            <a:ext cx="3148505" cy="2163736"/>
          </a:xfrm>
          <a:prstGeom prst="rect">
            <a:avLst/>
          </a:prstGeom>
        </p:spPr>
      </p:pic>
      <p:sp>
        <p:nvSpPr>
          <p:cNvPr id="6" name="TextBox 5">
            <a:extLst>
              <a:ext uri="{FF2B5EF4-FFF2-40B4-BE49-F238E27FC236}">
                <a16:creationId xmlns:a16="http://schemas.microsoft.com/office/drawing/2014/main" id="{AFE0702E-DF32-C1E4-5B9F-5A1BF8C5630F}"/>
              </a:ext>
            </a:extLst>
          </p:cNvPr>
          <p:cNvSpPr txBox="1"/>
          <p:nvPr/>
        </p:nvSpPr>
        <p:spPr>
          <a:xfrm>
            <a:off x="3640685" y="978902"/>
            <a:ext cx="5349117" cy="5173803"/>
          </a:xfrm>
          <a:prstGeom prst="rect">
            <a:avLst/>
          </a:prstGeom>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indent="-228600">
              <a:lnSpc>
                <a:spcPct val="90000"/>
              </a:lnSpc>
              <a:spcAft>
                <a:spcPts val="600"/>
              </a:spcAft>
              <a:buFont typeface="Arial" panose="020B0604020202020204" pitchFamily="34" charset="0"/>
              <a:buChar char="•"/>
            </a:pPr>
            <a:r>
              <a:rPr lang="en-US" sz="2800" dirty="0"/>
              <a:t>Sell-by, best-by, use-by, best-before dates – you’ve seen each of these labels at the grocery store, but what do they all mean? If I buy an item on the sell-by date, when does it actually “go bad?” And is something truly “spoiled” after the best-before date? These labels confuse customers and lead many of us to throw away food prematurely. In fact, date label confusion accounts for about 7% of all consumer waste</a:t>
            </a:r>
            <a:endParaRPr lang="en-US" sz="2800" dirty="0">
              <a:ea typeface="Calibri"/>
              <a:cs typeface="Calibri"/>
            </a:endParaRPr>
          </a:p>
        </p:txBody>
      </p:sp>
    </p:spTree>
    <p:extLst>
      <p:ext uri="{BB962C8B-B14F-4D97-AF65-F5344CB8AC3E}">
        <p14:creationId xmlns:p14="http://schemas.microsoft.com/office/powerpoint/2010/main" val="642595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EBFCCEF-F0A0-837B-9869-78FEE29FDF34}"/>
              </a:ext>
            </a:extLst>
          </p:cNvPr>
          <p:cNvSpPr txBox="1"/>
          <p:nvPr/>
        </p:nvSpPr>
        <p:spPr>
          <a:xfrm>
            <a:off x="628650" y="171162"/>
            <a:ext cx="2130136" cy="237114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000" kern="1200" dirty="0">
                <a:solidFill>
                  <a:srgbClr val="FFFFFF"/>
                </a:solidFill>
                <a:latin typeface="+mj-lt"/>
                <a:ea typeface="+mj-ea"/>
                <a:cs typeface="+mj-cs"/>
              </a:rPr>
              <a:t>Checking expired date</a:t>
            </a:r>
            <a:r>
              <a:rPr lang="en-US" sz="2800" dirty="0">
                <a:solidFill>
                  <a:srgbClr val="FFFFFF"/>
                </a:solidFill>
                <a:latin typeface="+mj-lt"/>
                <a:ea typeface="+mj-ea"/>
                <a:cs typeface="+mj-cs"/>
              </a:rPr>
              <a:t> </a:t>
            </a:r>
            <a:endParaRPr lang="en-US" sz="2800" kern="1200">
              <a:solidFill>
                <a:srgbClr val="FFFFFF"/>
              </a:solidFill>
              <a:latin typeface="+mj-lt"/>
              <a:ea typeface="+mj-ea"/>
              <a:cs typeface="+mj-cs"/>
            </a:endParaRPr>
          </a:p>
        </p:txBody>
      </p:sp>
      <p:pic>
        <p:nvPicPr>
          <p:cNvPr id="2" name="Picture 1" descr="A person holding a phone in a grocery store&#10;&#10;Description automatically generated">
            <a:extLst>
              <a:ext uri="{FF2B5EF4-FFF2-40B4-BE49-F238E27FC236}">
                <a16:creationId xmlns:a16="http://schemas.microsoft.com/office/drawing/2014/main" id="{3BBBF17F-200C-5368-0B93-601F6ABBC5C7}"/>
              </a:ext>
            </a:extLst>
          </p:cNvPr>
          <p:cNvPicPr>
            <a:picLocks noChangeAspect="1"/>
          </p:cNvPicPr>
          <p:nvPr/>
        </p:nvPicPr>
        <p:blipFill rotWithShape="1">
          <a:blip r:embed="rId2"/>
          <a:srcRect r="11982" b="-2"/>
          <a:stretch/>
        </p:blipFill>
        <p:spPr>
          <a:xfrm>
            <a:off x="1101213" y="1088118"/>
            <a:ext cx="7099505" cy="5323646"/>
          </a:xfrm>
          <a:prstGeom prst="rect">
            <a:avLst/>
          </a:prstGeom>
        </p:spPr>
      </p:pic>
    </p:spTree>
    <p:extLst>
      <p:ext uri="{BB962C8B-B14F-4D97-AF65-F5344CB8AC3E}">
        <p14:creationId xmlns:p14="http://schemas.microsoft.com/office/powerpoint/2010/main" val="3207700158"/>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223</Words>
  <Application>Microsoft Office PowerPoint</Application>
  <PresentationFormat>On-screen Show (4:3)</PresentationFormat>
  <Paragraphs>87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Rounded MT Bold</vt:lpstr>
      <vt:lpstr>Calibri</vt:lpstr>
      <vt:lpstr>Calibri Light</vt:lpstr>
      <vt:lpstr>Footlight MT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somala</dc:creator>
  <cp:lastModifiedBy>Somala Ramakrishna</cp:lastModifiedBy>
  <cp:revision>452</cp:revision>
  <dcterms:created xsi:type="dcterms:W3CDTF">2023-09-23T17:43:08Z</dcterms:created>
  <dcterms:modified xsi:type="dcterms:W3CDTF">2023-09-25T10:22:29Z</dcterms:modified>
</cp:coreProperties>
</file>