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0"/>
  </p:sldMasterIdLst>
  <p:sldIdLst>
    <p:sldId id="256" r:id="rId31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86" autoAdjust="0"/>
  </p:normalViewPr>
  <p:slideViewPr>
    <p:cSldViewPr>
      <p:cViewPr>
        <p:scale>
          <a:sx n="150" d="100"/>
          <a:sy n="150" d="100"/>
        </p:scale>
        <p:origin x="-702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Master" Target="slideMasters/slideMaster1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08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5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3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1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9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8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2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93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27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7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78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572C-67B0-4CE5-835A-BD766804815C}" type="datetimeFigureOut">
              <a:rPr lang="ru-RU" smtClean="0"/>
              <a:t>19.08.2014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0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13" Type="http://schemas.openxmlformats.org/officeDocument/2006/relationships/customXml" Target="../../customXml/item14.xml"/><Relationship Id="rId18" Type="http://schemas.openxmlformats.org/officeDocument/2006/relationships/customXml" Target="../../customXml/item21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4.xml"/><Relationship Id="rId21" Type="http://schemas.openxmlformats.org/officeDocument/2006/relationships/customXml" Target="../../customXml/item24.xml"/><Relationship Id="rId7" Type="http://schemas.openxmlformats.org/officeDocument/2006/relationships/customXml" Target="../../customXml/item8.xml"/><Relationship Id="rId12" Type="http://schemas.openxmlformats.org/officeDocument/2006/relationships/customXml" Target="../../customXml/item13.xml"/><Relationship Id="rId17" Type="http://schemas.openxmlformats.org/officeDocument/2006/relationships/customXml" Target="../../customXml/item20.xml"/><Relationship Id="rId25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6" Type="http://schemas.openxmlformats.org/officeDocument/2006/relationships/customXml" Target="../../customXml/item17.xml"/><Relationship Id="rId20" Type="http://schemas.openxmlformats.org/officeDocument/2006/relationships/customXml" Target="../../customXml/item23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7.xml"/><Relationship Id="rId11" Type="http://schemas.openxmlformats.org/officeDocument/2006/relationships/customXml" Target="../../customXml/item12.xml"/><Relationship Id="rId24" Type="http://schemas.openxmlformats.org/officeDocument/2006/relationships/customXml" Target="../../customXml/item27.xml"/><Relationship Id="rId5" Type="http://schemas.openxmlformats.org/officeDocument/2006/relationships/customXml" Target="../../customXml/item6.xml"/><Relationship Id="rId15" Type="http://schemas.openxmlformats.org/officeDocument/2006/relationships/customXml" Target="../../customXml/item16.xml"/><Relationship Id="rId23" Type="http://schemas.openxmlformats.org/officeDocument/2006/relationships/customXml" Target="../../customXml/item26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1.xml"/><Relationship Id="rId19" Type="http://schemas.openxmlformats.org/officeDocument/2006/relationships/customXml" Target="../../customXml/item22.xml"/><Relationship Id="rId4" Type="http://schemas.openxmlformats.org/officeDocument/2006/relationships/customXml" Target="../../customXml/item5.xml"/><Relationship Id="rId9" Type="http://schemas.openxmlformats.org/officeDocument/2006/relationships/customXml" Target="../../customXml/item10.xml"/><Relationship Id="rId14" Type="http://schemas.openxmlformats.org/officeDocument/2006/relationships/customXml" Target="../../customXml/item15.xml"/><Relationship Id="rId22" Type="http://schemas.openxmlformats.org/officeDocument/2006/relationships/customXml" Target="../../customXml/item25.xml"/><Relationship Id="rId2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86579577"/>
              </p:ext>
            </p:extLst>
          </p:nvPr>
        </p:nvGraphicFramePr>
        <p:xfrm>
          <a:off x="959061" y="1988302"/>
          <a:ext cx="4680518" cy="1708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76324"/>
                <a:gridCol w="951769"/>
                <a:gridCol w="1112203"/>
                <a:gridCol w="1351854"/>
                <a:gridCol w="488368"/>
              </a:tblGrid>
              <a:tr h="19202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Кто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Что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Просит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Стоимость в балах/договор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Вася</a:t>
                      </a:r>
                      <a:endParaRPr lang="en-US" sz="1100" u="sng" dirty="0" smtClean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Верстка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страниц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50/час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Анастасия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Английский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Просит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---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Аля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Французский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Договор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Ирина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Музыка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Давид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Музыка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Просит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---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7" name="Picture 2" descr="C:\Users\t-dantay\Documents\Placeholders\sta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33" y="2483774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t-dantay\Documents\Placeholders\sta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32" y="2735287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t-dantay\Documents\Placeholders\sta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31" y="2935816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t-dantay\Documents\Placeholders\sta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33" y="3123262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t-dantay\Documents\Placeholders\sta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33" y="3329197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60" y="2492358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60" y="2747188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60" y="2952984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60" y="3153885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370" y="3337781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ontent"/>
          <p:cNvSpPr/>
          <p:nvPr>
            <p:custDataLst>
              <p:custData r:id="rId12"/>
            </p:custDataLst>
          </p:nvPr>
        </p:nvSpPr>
        <p:spPr>
          <a:xfrm>
            <a:off x="5326524" y="2395333"/>
            <a:ext cx="67101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Запомнить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6" name="Content"/>
          <p:cNvSpPr/>
          <p:nvPr>
            <p:custDataLst>
              <p:custData r:id="rId13"/>
            </p:custDataLst>
          </p:nvPr>
        </p:nvSpPr>
        <p:spPr>
          <a:xfrm>
            <a:off x="5538960" y="3208159"/>
            <a:ext cx="844142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Подать</a:t>
            </a:r>
            <a:r>
              <a:rPr kumimoji="0" lang="ru-RU" sz="9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 заявку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9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79" y="2556635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753" y="3396343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70" y="2481413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CheckBox"/>
          <p:cNvSpPr>
            <a:spLocks/>
          </p:cNvSpPr>
          <p:nvPr/>
        </p:nvSpPr>
        <p:spPr>
          <a:xfrm>
            <a:off x="1607133" y="2019082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7" name="Группа 206"/>
          <p:cNvGrpSpPr/>
          <p:nvPr/>
        </p:nvGrpSpPr>
        <p:grpSpPr>
          <a:xfrm>
            <a:off x="2513273" y="1979712"/>
            <a:ext cx="182880" cy="182880"/>
            <a:chOff x="2787278" y="3604633"/>
            <a:chExt cx="182880" cy="182880"/>
          </a:xfrm>
        </p:grpSpPr>
        <p:sp>
          <p:nvSpPr>
            <p:cNvPr id="206" name="CheckBox"/>
            <p:cNvSpPr>
              <a:spLocks/>
            </p:cNvSpPr>
            <p:nvPr/>
          </p:nvSpPr>
          <p:spPr>
            <a:xfrm>
              <a:off x="2823460" y="3637654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7278" y="360463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8" name="CheckBox"/>
          <p:cNvSpPr>
            <a:spLocks/>
          </p:cNvSpPr>
          <p:nvPr/>
        </p:nvSpPr>
        <p:spPr>
          <a:xfrm>
            <a:off x="3669965" y="2012732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CheckBox"/>
          <p:cNvSpPr>
            <a:spLocks/>
          </p:cNvSpPr>
          <p:nvPr/>
        </p:nvSpPr>
        <p:spPr>
          <a:xfrm>
            <a:off x="4991509" y="2019082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9" name="TabGroup"/>
          <p:cNvGrpSpPr/>
          <p:nvPr>
            <p:custDataLst>
              <p:custData r:id="rId17"/>
            </p:custDataLst>
          </p:nvPr>
        </p:nvGrpSpPr>
        <p:grpSpPr>
          <a:xfrm>
            <a:off x="964281" y="511769"/>
            <a:ext cx="4702972" cy="1373467"/>
            <a:chOff x="3138993" y="2878653"/>
            <a:chExt cx="3513043" cy="1739066"/>
          </a:xfrm>
        </p:grpSpPr>
        <p:sp>
          <p:nvSpPr>
            <p:cNvPr id="230" name="Container"/>
            <p:cNvSpPr>
              <a:spLocks/>
            </p:cNvSpPr>
            <p:nvPr/>
          </p:nvSpPr>
          <p:spPr>
            <a:xfrm>
              <a:off x="3138993" y="3046984"/>
              <a:ext cx="3513043" cy="157073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ActiveTab"/>
            <p:cNvSpPr txBox="1">
              <a:spLocks/>
            </p:cNvSpPr>
            <p:nvPr/>
          </p:nvSpPr>
          <p:spPr>
            <a:xfrm>
              <a:off x="3180638" y="2878653"/>
              <a:ext cx="672660" cy="312104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Фильтр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37" name="Content"/>
          <p:cNvSpPr txBox="1"/>
          <p:nvPr>
            <p:custDataLst>
              <p:custData r:id="rId18"/>
            </p:custDataLst>
          </p:nvPr>
        </p:nvSpPr>
        <p:spPr>
          <a:xfrm>
            <a:off x="1039327" y="766819"/>
            <a:ext cx="476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Что </a:t>
            </a:r>
          </a:p>
        </p:txBody>
      </p:sp>
      <p:sp>
        <p:nvSpPr>
          <p:cNvPr id="238" name="Content"/>
          <p:cNvSpPr txBox="1"/>
          <p:nvPr>
            <p:custDataLst>
              <p:custData r:id="rId19"/>
            </p:custDataLst>
          </p:nvPr>
        </p:nvSpPr>
        <p:spPr>
          <a:xfrm>
            <a:off x="1039327" y="1077271"/>
            <a:ext cx="104560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Предлагает/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просит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9" name="Content"/>
          <p:cNvSpPr/>
          <p:nvPr>
            <p:custDataLst>
              <p:custData r:id="rId20"/>
            </p:custDataLst>
          </p:nvPr>
        </p:nvSpPr>
        <p:spPr>
          <a:xfrm>
            <a:off x="2243181" y="77951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Игра на гитаре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0" name="DropdownBox"/>
          <p:cNvGrpSpPr/>
          <p:nvPr>
            <p:custDataLst>
              <p:custData r:id="rId21"/>
            </p:custDataLst>
          </p:nvPr>
        </p:nvGrpSpPr>
        <p:grpSpPr>
          <a:xfrm>
            <a:off x="2245300" y="1170720"/>
            <a:ext cx="1218611" cy="228600"/>
            <a:chOff x="4016824" y="3329200"/>
            <a:chExt cx="1097652" cy="228600"/>
          </a:xfrm>
        </p:grpSpPr>
        <p:sp>
          <p:nvSpPr>
            <p:cNvPr id="24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Предлагает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2" name="DownArrow"/>
            <p:cNvSpPr>
              <a:spLocks noChangeAspect="1"/>
            </p:cNvSpPr>
            <p:nvPr/>
          </p:nvSpPr>
          <p:spPr>
            <a:xfrm rot="10800000">
              <a:off x="5003896" y="3430199"/>
              <a:ext cx="7323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43" name="NumericStepper"/>
          <p:cNvGrpSpPr/>
          <p:nvPr>
            <p:custDataLst>
              <p:custData r:id="rId22"/>
            </p:custDataLst>
          </p:nvPr>
        </p:nvGrpSpPr>
        <p:grpSpPr>
          <a:xfrm>
            <a:off x="2243181" y="1544049"/>
            <a:ext cx="1220730" cy="228600"/>
            <a:chOff x="4210050" y="3330449"/>
            <a:chExt cx="639086" cy="228600"/>
          </a:xfrm>
        </p:grpSpPr>
        <p:sp>
          <p:nvSpPr>
            <p:cNvPr id="244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5" name="DownBox"/>
            <p:cNvSpPr>
              <a:spLocks noChangeAspect="1"/>
            </p:cNvSpPr>
            <p:nvPr/>
          </p:nvSpPr>
          <p:spPr>
            <a:xfrm>
              <a:off x="4762968" y="3444749"/>
              <a:ext cx="86168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6" name="DownArrow"/>
            <p:cNvSpPr>
              <a:spLocks/>
            </p:cNvSpPr>
            <p:nvPr/>
          </p:nvSpPr>
          <p:spPr>
            <a:xfrm rot="10800000">
              <a:off x="4784773" y="3476120"/>
              <a:ext cx="4256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7" name="UpBox"/>
            <p:cNvSpPr>
              <a:spLocks noChangeAspect="1"/>
            </p:cNvSpPr>
            <p:nvPr/>
          </p:nvSpPr>
          <p:spPr>
            <a:xfrm>
              <a:off x="4762972" y="3330449"/>
              <a:ext cx="8616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UpArrow"/>
            <p:cNvSpPr>
              <a:spLocks/>
            </p:cNvSpPr>
            <p:nvPr/>
          </p:nvSpPr>
          <p:spPr>
            <a:xfrm>
              <a:off x="4784769" y="3366392"/>
              <a:ext cx="4256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49" name="Content"/>
          <p:cNvSpPr txBox="1"/>
          <p:nvPr>
            <p:custDataLst>
              <p:custData r:id="rId23"/>
            </p:custDataLst>
          </p:nvPr>
        </p:nvSpPr>
        <p:spPr>
          <a:xfrm>
            <a:off x="1038919" y="1574304"/>
            <a:ext cx="92294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0" name="Content"/>
          <p:cNvSpPr/>
          <p:nvPr>
            <p:custDataLst>
              <p:custData r:id="rId24"/>
            </p:custDataLst>
          </p:nvPr>
        </p:nvSpPr>
        <p:spPr>
          <a:xfrm>
            <a:off x="4451225" y="160119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Найти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8" name="Скругленная прямоугольная выноска 257"/>
          <p:cNvSpPr/>
          <p:nvPr/>
        </p:nvSpPr>
        <p:spPr>
          <a:xfrm>
            <a:off x="3573016" y="1555741"/>
            <a:ext cx="613972" cy="372616"/>
          </a:xfrm>
          <a:prstGeom prst="wedgeRoundRectCallou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/>
              <a:t>Нужно ли это поле?</a:t>
            </a:r>
          </a:p>
        </p:txBody>
      </p:sp>
    </p:spTree>
    <p:extLst>
      <p:ext uri="{BB962C8B-B14F-4D97-AF65-F5344CB8AC3E}">
        <p14:creationId xmlns:p14="http://schemas.microsoft.com/office/powerpoint/2010/main" val="15090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4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5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Props1.xml><?xml version="1.0" encoding="utf-8"?>
<ds:datastoreItem xmlns:ds="http://schemas.openxmlformats.org/officeDocument/2006/customXml" ds:itemID="{CEF68D64-8D51-42AA-8C2A-0AF1FD5D33E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A657A7A-162E-460C-9698-741B5BF8D8D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203A4C3-7CA4-4E41-A180-DCD93F0B08D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76DA967-FF73-4AD2-8CC6-D43089C9FC8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23D9000-2555-42DB-A300-C0E2B61D840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B5FF0E2-44EA-4182-809E-0BD041009B9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A719675-9B71-49B9-BBAE-6093E5AF0C0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C8A8EDC-6EF7-4522-8694-660C343074D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ACCD0EB-1B7A-4C8A-9B7E-726E900234E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B08E1D8-D864-4F18-BB84-C71EFF99EB1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97CE4A6-9C01-4E1C-AE95-A570F68F449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D493CBE-5446-43DA-A347-222999933AF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F284517-1DEA-483A-AE14-16B53F8C401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DEFCAC1-81E8-4EA1-AF8A-6D8861A55F3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5045935-8ED3-40B0-85FE-7ED7979502A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F7B4182-C158-4CF7-BE17-BBC9AB98C52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E6F5FDC-2093-441C-92ED-C35DBC007D0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84278B8-A977-4998-90BD-F6C56A12377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B2DCAD1-72F1-4D23-97E2-565C0AB7AA1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FD6602D-9FF1-45EA-ACC6-2A4C9859DD2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9876BA4-ED70-4F54-946C-7F2FDA8101B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CCD36F2-3425-44F7-9F51-456F0C7CC89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639FB28-1EC5-4003-89AB-A9220F61468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A09CA26-6854-4F3C-9516-942B8F58A38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CD56508-96A6-4D08-918C-54CB004621A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E7928F5-79C4-47ED-99DD-FC8E6DC4851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8EFF3F4-83A2-4349-9694-C2396C8AF44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20BC498-0DDF-422A-AC0F-97E589848EC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D3ECC72-DC24-4791-9CA6-47ECE2A69DD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50</Words>
  <Application>Microsoft Office PowerPoint</Application>
  <PresentationFormat>Экран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d.boyarov</dc:creator>
  <cp:lastModifiedBy>d.boyarov</cp:lastModifiedBy>
  <cp:revision>6</cp:revision>
  <dcterms:created xsi:type="dcterms:W3CDTF">2014-08-19T10:06:21Z</dcterms:created>
  <dcterms:modified xsi:type="dcterms:W3CDTF">2014-08-19T10:59:01Z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