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5"/>
  </p:sldMasterIdLst>
  <p:notesMasterIdLst>
    <p:notesMasterId r:id="rId119"/>
  </p:notesMasterIdLst>
  <p:sldIdLst>
    <p:sldId id="256" r:id="rId116"/>
    <p:sldId id="258" r:id="rId117"/>
    <p:sldId id="257" r:id="rId118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86" autoAdjust="0"/>
  </p:normalViewPr>
  <p:slideViewPr>
    <p:cSldViewPr>
      <p:cViewPr>
        <p:scale>
          <a:sx n="300" d="100"/>
          <a:sy n="300" d="100"/>
        </p:scale>
        <p:origin x="3078" y="958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2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slide" Target="slides/slide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9CF27-251A-4F88-A880-4F4CFE8C571B}" type="datetimeFigureOut">
              <a:rPr lang="ru-RU" smtClean="0"/>
              <a:t>20.08.2014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D814-6B71-43D1-9678-6132174CC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6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D814-6B71-43D1-9678-6132174CCD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1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3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1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20.08.2014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8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20.08.2014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20.08.2014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20.08.2014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7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20.08.2014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20.08.2014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8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572C-67B0-4CE5-835A-BD766804815C}" type="datetimeFigureOut">
              <a:rPr lang="ru-RU" smtClean="0"/>
              <a:t>20.08.2014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0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customXml" Target="../../customXml/item32.xml"/><Relationship Id="rId18" Type="http://schemas.openxmlformats.org/officeDocument/2006/relationships/customXml" Target="../../customXml/item57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46.xml"/><Relationship Id="rId21" Type="http://schemas.openxmlformats.org/officeDocument/2006/relationships/customXml" Target="../../customXml/item2.xml"/><Relationship Id="rId7" Type="http://schemas.openxmlformats.org/officeDocument/2006/relationships/customXml" Target="../../customXml/item56.xml"/><Relationship Id="rId12" Type="http://schemas.openxmlformats.org/officeDocument/2006/relationships/customXml" Target="../../customXml/item14.xml"/><Relationship Id="rId17" Type="http://schemas.openxmlformats.org/officeDocument/2006/relationships/customXml" Target="../../customXml/item1.xml"/><Relationship Id="rId25" Type="http://schemas.openxmlformats.org/officeDocument/2006/relationships/slideLayout" Target="../slideLayouts/slideLayout1.xml"/><Relationship Id="rId2" Type="http://schemas.openxmlformats.org/officeDocument/2006/relationships/customXml" Target="../../customXml/item25.xml"/><Relationship Id="rId16" Type="http://schemas.openxmlformats.org/officeDocument/2006/relationships/customXml" Target="../../customXml/item29.xml"/><Relationship Id="rId20" Type="http://schemas.openxmlformats.org/officeDocument/2006/relationships/customXml" Target="../../customXml/item4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12.xml"/><Relationship Id="rId11" Type="http://schemas.openxmlformats.org/officeDocument/2006/relationships/customXml" Target="../../customXml/item39.xml"/><Relationship Id="rId24" Type="http://schemas.openxmlformats.org/officeDocument/2006/relationships/customXml" Target="../../customXml/item16.xml"/><Relationship Id="rId5" Type="http://schemas.openxmlformats.org/officeDocument/2006/relationships/customXml" Target="../../customXml/item15.xml"/><Relationship Id="rId15" Type="http://schemas.openxmlformats.org/officeDocument/2006/relationships/customXml" Target="../../customXml/item44.xml"/><Relationship Id="rId23" Type="http://schemas.openxmlformats.org/officeDocument/2006/relationships/customXml" Target="../../customXml/item28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45.xml"/><Relationship Id="rId19" Type="http://schemas.openxmlformats.org/officeDocument/2006/relationships/customXml" Target="../../customXml/item60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59.xml"/><Relationship Id="rId14" Type="http://schemas.openxmlformats.org/officeDocument/2006/relationships/customXml" Target="../../customXml/item50.xml"/><Relationship Id="rId22" Type="http://schemas.openxmlformats.org/officeDocument/2006/relationships/customXml" Target="../../customXml/item63.xml"/><Relationship Id="rId27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.xml"/><Relationship Id="rId13" Type="http://schemas.openxmlformats.org/officeDocument/2006/relationships/customXml" Target="../../customXml/item20.xml"/><Relationship Id="rId18" Type="http://schemas.openxmlformats.org/officeDocument/2006/relationships/customXml" Target="../../customXml/item21.xml"/><Relationship Id="rId26" Type="http://schemas.openxmlformats.org/officeDocument/2006/relationships/customXml" Target="../../customXml/item22.xml"/><Relationship Id="rId39" Type="http://schemas.openxmlformats.org/officeDocument/2006/relationships/customXml" Target="../../customXml/item70.xml"/><Relationship Id="rId3" Type="http://schemas.openxmlformats.org/officeDocument/2006/relationships/customXml" Target="../../customXml/item5.xml"/><Relationship Id="rId21" Type="http://schemas.openxmlformats.org/officeDocument/2006/relationships/customXml" Target="../../customXml/item26.xml"/><Relationship Id="rId34" Type="http://schemas.openxmlformats.org/officeDocument/2006/relationships/customXml" Target="../../customXml/item23.xml"/><Relationship Id="rId42" Type="http://schemas.openxmlformats.org/officeDocument/2006/relationships/image" Target="../media/image5.png"/><Relationship Id="rId47" Type="http://schemas.openxmlformats.org/officeDocument/2006/relationships/image" Target="../media/image10.png"/><Relationship Id="rId7" Type="http://schemas.openxmlformats.org/officeDocument/2006/relationships/customXml" Target="../../customXml/item47.xml"/><Relationship Id="rId12" Type="http://schemas.openxmlformats.org/officeDocument/2006/relationships/customXml" Target="../../customXml/item65.xml"/><Relationship Id="rId17" Type="http://schemas.openxmlformats.org/officeDocument/2006/relationships/customXml" Target="../../customXml/item62.xml"/><Relationship Id="rId25" Type="http://schemas.openxmlformats.org/officeDocument/2006/relationships/customXml" Target="../../customXml/item67.xml"/><Relationship Id="rId33" Type="http://schemas.openxmlformats.org/officeDocument/2006/relationships/customXml" Target="../../customXml/item68.xml"/><Relationship Id="rId38" Type="http://schemas.openxmlformats.org/officeDocument/2006/relationships/customXml" Target="../../customXml/item42.xml"/><Relationship Id="rId46" Type="http://schemas.openxmlformats.org/officeDocument/2006/relationships/image" Target="../media/image9.png"/><Relationship Id="rId2" Type="http://schemas.openxmlformats.org/officeDocument/2006/relationships/customXml" Target="../../customXml/item51.xml"/><Relationship Id="rId16" Type="http://schemas.openxmlformats.org/officeDocument/2006/relationships/customXml" Target="../../customXml/item35.xml"/><Relationship Id="rId20" Type="http://schemas.openxmlformats.org/officeDocument/2006/relationships/customXml" Target="../../customXml/item66.xml"/><Relationship Id="rId29" Type="http://schemas.openxmlformats.org/officeDocument/2006/relationships/customXml" Target="../../customXml/item37.xml"/><Relationship Id="rId41" Type="http://schemas.openxmlformats.org/officeDocument/2006/relationships/notesSlide" Target="../notesSlides/notesSlide1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19.xml"/><Relationship Id="rId11" Type="http://schemas.openxmlformats.org/officeDocument/2006/relationships/customXml" Target="../../customXml/item40.xml"/><Relationship Id="rId24" Type="http://schemas.openxmlformats.org/officeDocument/2006/relationships/customXml" Target="../../customXml/item36.xml"/><Relationship Id="rId32" Type="http://schemas.openxmlformats.org/officeDocument/2006/relationships/customXml" Target="../../customXml/item41.xml"/><Relationship Id="rId37" Type="http://schemas.openxmlformats.org/officeDocument/2006/relationships/customXml" Target="../../customXml/item24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8.png"/><Relationship Id="rId5" Type="http://schemas.openxmlformats.org/officeDocument/2006/relationships/customXml" Target="../../customXml/item64.xml"/><Relationship Id="rId15" Type="http://schemas.openxmlformats.org/officeDocument/2006/relationships/customXml" Target="../../customXml/item8.xml"/><Relationship Id="rId23" Type="http://schemas.openxmlformats.org/officeDocument/2006/relationships/customXml" Target="../../customXml/item9.xml"/><Relationship Id="rId28" Type="http://schemas.openxmlformats.org/officeDocument/2006/relationships/customXml" Target="../../customXml/item10.xml"/><Relationship Id="rId36" Type="http://schemas.openxmlformats.org/officeDocument/2006/relationships/customXml" Target="../../customXml/item11.xml"/><Relationship Id="rId10" Type="http://schemas.openxmlformats.org/officeDocument/2006/relationships/customXml" Target="../../customXml/item61.xml"/><Relationship Id="rId19" Type="http://schemas.openxmlformats.org/officeDocument/2006/relationships/customXml" Target="../../customXml/item48.xml"/><Relationship Id="rId31" Type="http://schemas.openxmlformats.org/officeDocument/2006/relationships/customXml" Target="../../customXml/item13.xml"/><Relationship Id="rId44" Type="http://schemas.openxmlformats.org/officeDocument/2006/relationships/image" Target="../media/image7.png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34.xml"/><Relationship Id="rId14" Type="http://schemas.openxmlformats.org/officeDocument/2006/relationships/customXml" Target="../../customXml/item52.xml"/><Relationship Id="rId22" Type="http://schemas.openxmlformats.org/officeDocument/2006/relationships/customXml" Target="../../customXml/item53.xml"/><Relationship Id="rId27" Type="http://schemas.openxmlformats.org/officeDocument/2006/relationships/customXml" Target="../../customXml/item49.xml"/><Relationship Id="rId30" Type="http://schemas.openxmlformats.org/officeDocument/2006/relationships/customXml" Target="../../customXml/item54.xml"/><Relationship Id="rId35" Type="http://schemas.openxmlformats.org/officeDocument/2006/relationships/customXml" Target="../../customXml/item55.xml"/><Relationship Id="rId4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3.xml"/><Relationship Id="rId18" Type="http://schemas.openxmlformats.org/officeDocument/2006/relationships/customXml" Target="../../customXml/item88.xml"/><Relationship Id="rId26" Type="http://schemas.openxmlformats.org/officeDocument/2006/relationships/customXml" Target="../../customXml/item96.xml"/><Relationship Id="rId39" Type="http://schemas.openxmlformats.org/officeDocument/2006/relationships/customXml" Target="../../customXml/item111.xml"/><Relationship Id="rId3" Type="http://schemas.openxmlformats.org/officeDocument/2006/relationships/customXml" Target="../../customXml/item73.xml"/><Relationship Id="rId21" Type="http://schemas.openxmlformats.org/officeDocument/2006/relationships/customXml" Target="../../customXml/item91.xml"/><Relationship Id="rId34" Type="http://schemas.openxmlformats.org/officeDocument/2006/relationships/customXml" Target="../../customXml/item104.xml"/><Relationship Id="rId42" Type="http://schemas.openxmlformats.org/officeDocument/2006/relationships/customXml" Target="../../customXml/item114.xml"/><Relationship Id="rId47" Type="http://schemas.openxmlformats.org/officeDocument/2006/relationships/image" Target="../media/image4.png"/><Relationship Id="rId50" Type="http://schemas.openxmlformats.org/officeDocument/2006/relationships/image" Target="../media/image13.png"/><Relationship Id="rId7" Type="http://schemas.openxmlformats.org/officeDocument/2006/relationships/customXml" Target="../../customXml/item77.xml"/><Relationship Id="rId12" Type="http://schemas.openxmlformats.org/officeDocument/2006/relationships/customXml" Target="../../customXml/item82.xml"/><Relationship Id="rId17" Type="http://schemas.openxmlformats.org/officeDocument/2006/relationships/customXml" Target="../../customXml/item87.xml"/><Relationship Id="rId25" Type="http://schemas.openxmlformats.org/officeDocument/2006/relationships/customXml" Target="../../customXml/item95.xml"/><Relationship Id="rId33" Type="http://schemas.openxmlformats.org/officeDocument/2006/relationships/customXml" Target="../../customXml/item103.xml"/><Relationship Id="rId38" Type="http://schemas.openxmlformats.org/officeDocument/2006/relationships/customXml" Target="../../customXml/item110.xml"/><Relationship Id="rId46" Type="http://schemas.openxmlformats.org/officeDocument/2006/relationships/image" Target="../media/image3.png"/><Relationship Id="rId2" Type="http://schemas.openxmlformats.org/officeDocument/2006/relationships/customXml" Target="../../customXml/item72.xml"/><Relationship Id="rId16" Type="http://schemas.openxmlformats.org/officeDocument/2006/relationships/customXml" Target="../../customXml/item86.xml"/><Relationship Id="rId20" Type="http://schemas.openxmlformats.org/officeDocument/2006/relationships/customXml" Target="../../customXml/item90.xml"/><Relationship Id="rId29" Type="http://schemas.openxmlformats.org/officeDocument/2006/relationships/customXml" Target="../../customXml/item99.xml"/><Relationship Id="rId41" Type="http://schemas.openxmlformats.org/officeDocument/2006/relationships/customXml" Target="../../customXml/item113.xml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76.xml"/><Relationship Id="rId11" Type="http://schemas.openxmlformats.org/officeDocument/2006/relationships/customXml" Target="../../customXml/item81.xml"/><Relationship Id="rId24" Type="http://schemas.openxmlformats.org/officeDocument/2006/relationships/customXml" Target="../../customXml/item94.xml"/><Relationship Id="rId32" Type="http://schemas.openxmlformats.org/officeDocument/2006/relationships/customXml" Target="../../customXml/item102.xml"/><Relationship Id="rId37" Type="http://schemas.openxmlformats.org/officeDocument/2006/relationships/customXml" Target="../../customXml/item107.xml"/><Relationship Id="rId40" Type="http://schemas.openxmlformats.org/officeDocument/2006/relationships/customXml" Target="../../customXml/item112.xml"/><Relationship Id="rId45" Type="http://schemas.openxmlformats.org/officeDocument/2006/relationships/image" Target="../media/image2.png"/><Relationship Id="rId5" Type="http://schemas.openxmlformats.org/officeDocument/2006/relationships/customXml" Target="../../customXml/item75.xml"/><Relationship Id="rId15" Type="http://schemas.openxmlformats.org/officeDocument/2006/relationships/customXml" Target="../../customXml/item85.xml"/><Relationship Id="rId23" Type="http://schemas.openxmlformats.org/officeDocument/2006/relationships/customXml" Target="../../customXml/item93.xml"/><Relationship Id="rId28" Type="http://schemas.openxmlformats.org/officeDocument/2006/relationships/customXml" Target="../../customXml/item98.xml"/><Relationship Id="rId36" Type="http://schemas.openxmlformats.org/officeDocument/2006/relationships/customXml" Target="../../customXml/item106.xml"/><Relationship Id="rId49" Type="http://schemas.openxmlformats.org/officeDocument/2006/relationships/image" Target="../media/image12.png"/><Relationship Id="rId10" Type="http://schemas.openxmlformats.org/officeDocument/2006/relationships/customXml" Target="../../customXml/item80.xml"/><Relationship Id="rId19" Type="http://schemas.openxmlformats.org/officeDocument/2006/relationships/customXml" Target="../../customXml/item89.xml"/><Relationship Id="rId31" Type="http://schemas.openxmlformats.org/officeDocument/2006/relationships/customXml" Target="../../customXml/item101.xml"/><Relationship Id="rId44" Type="http://schemas.openxmlformats.org/officeDocument/2006/relationships/image" Target="../media/image1.png"/><Relationship Id="rId52" Type="http://schemas.openxmlformats.org/officeDocument/2006/relationships/image" Target="../media/image15.png"/><Relationship Id="rId4" Type="http://schemas.openxmlformats.org/officeDocument/2006/relationships/customXml" Target="../../customXml/item74.xml"/><Relationship Id="rId9" Type="http://schemas.openxmlformats.org/officeDocument/2006/relationships/customXml" Target="../../customXml/item79.xml"/><Relationship Id="rId14" Type="http://schemas.openxmlformats.org/officeDocument/2006/relationships/customXml" Target="../../customXml/item84.xml"/><Relationship Id="rId22" Type="http://schemas.openxmlformats.org/officeDocument/2006/relationships/customXml" Target="../../customXml/item92.xml"/><Relationship Id="rId27" Type="http://schemas.openxmlformats.org/officeDocument/2006/relationships/customXml" Target="../../customXml/item97.xml"/><Relationship Id="rId30" Type="http://schemas.openxmlformats.org/officeDocument/2006/relationships/customXml" Target="../../customXml/item100.xml"/><Relationship Id="rId35" Type="http://schemas.openxmlformats.org/officeDocument/2006/relationships/customXml" Target="../../customXml/item105.xml"/><Relationship Id="rId43" Type="http://schemas.openxmlformats.org/officeDocument/2006/relationships/slideLayout" Target="../slideLayouts/slideLayout2.xml"/><Relationship Id="rId48" Type="http://schemas.openxmlformats.org/officeDocument/2006/relationships/image" Target="../media/image11.png"/><Relationship Id="rId8" Type="http://schemas.openxmlformats.org/officeDocument/2006/relationships/customXml" Target="../../customXml/item78.xml"/><Relationship Id="rId5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772578945"/>
              </p:ext>
            </p:extLst>
          </p:nvPr>
        </p:nvGraphicFramePr>
        <p:xfrm>
          <a:off x="766123" y="2287816"/>
          <a:ext cx="5162907" cy="1708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6104"/>
                <a:gridCol w="942584"/>
                <a:gridCol w="898660"/>
                <a:gridCol w="967068"/>
                <a:gridCol w="1023890"/>
                <a:gridCol w="394601"/>
              </a:tblGrid>
              <a:tr h="19202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Товар/услуга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 в балах/договор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Верстка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страниц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---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Французский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Договор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Предлагает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Просит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услуга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---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7" name="Picture 2" descr="C:\Users\t-dantay\Documents\Placeholders\sta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40" y="2795223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t-dantay\Documents\Placeholders\sta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39" y="3046736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t-dantay\Documents\Placeholders\sta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38" y="3247265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t-dantay\Documents\Placeholders\sta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40" y="3434711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t-dantay\Documents\Placeholders\sta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40" y="3640646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2803807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3058637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3264433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67" y="3465334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477" y="3649230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/>
          <p:nvPr>
            <p:custDataLst>
              <p:custData r:id="rId12"/>
            </p:custDataLst>
          </p:nvPr>
        </p:nvSpPr>
        <p:spPr>
          <a:xfrm>
            <a:off x="5685631" y="2706782"/>
            <a:ext cx="67101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Запомнить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6" name="Content"/>
          <p:cNvSpPr/>
          <p:nvPr>
            <p:custDataLst>
              <p:custData r:id="rId13"/>
            </p:custDataLst>
          </p:nvPr>
        </p:nvSpPr>
        <p:spPr>
          <a:xfrm>
            <a:off x="5898067" y="3519608"/>
            <a:ext cx="1275349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Сделать предложение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9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86" y="2868084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60" y="3707792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40" y="2734057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CheckBox"/>
          <p:cNvSpPr>
            <a:spLocks/>
          </p:cNvSpPr>
          <p:nvPr/>
        </p:nvSpPr>
        <p:spPr>
          <a:xfrm>
            <a:off x="1736485" y="231224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7" name="Группа 206"/>
          <p:cNvGrpSpPr/>
          <p:nvPr/>
        </p:nvGrpSpPr>
        <p:grpSpPr>
          <a:xfrm>
            <a:off x="2461801" y="2279226"/>
            <a:ext cx="182880" cy="182880"/>
            <a:chOff x="2787278" y="3604633"/>
            <a:chExt cx="182880" cy="182880"/>
          </a:xfrm>
        </p:grpSpPr>
        <p:sp>
          <p:nvSpPr>
            <p:cNvPr id="206" name="CheckBox"/>
            <p:cNvSpPr>
              <a:spLocks/>
            </p:cNvSpPr>
            <p:nvPr/>
          </p:nvSpPr>
          <p:spPr>
            <a:xfrm>
              <a:off x="2823460" y="3637654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278" y="360463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8" name="CheckBox"/>
          <p:cNvSpPr>
            <a:spLocks/>
          </p:cNvSpPr>
          <p:nvPr/>
        </p:nvSpPr>
        <p:spPr>
          <a:xfrm>
            <a:off x="4294515" y="231224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CheckBox"/>
          <p:cNvSpPr>
            <a:spLocks/>
          </p:cNvSpPr>
          <p:nvPr/>
        </p:nvSpPr>
        <p:spPr>
          <a:xfrm>
            <a:off x="5390270" y="2318596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9" name="TabGroup"/>
          <p:cNvGrpSpPr/>
          <p:nvPr>
            <p:custDataLst>
              <p:custData r:id="rId17"/>
            </p:custDataLst>
          </p:nvPr>
        </p:nvGrpSpPr>
        <p:grpSpPr>
          <a:xfrm>
            <a:off x="964281" y="511769"/>
            <a:ext cx="4702972" cy="1373467"/>
            <a:chOff x="3138993" y="2878653"/>
            <a:chExt cx="3513043" cy="1739066"/>
          </a:xfrm>
        </p:grpSpPr>
        <p:sp>
          <p:nvSpPr>
            <p:cNvPr id="230" name="Container"/>
            <p:cNvSpPr>
              <a:spLocks/>
            </p:cNvSpPr>
            <p:nvPr/>
          </p:nvSpPr>
          <p:spPr>
            <a:xfrm>
              <a:off x="3138993" y="3046984"/>
              <a:ext cx="3513043" cy="157073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ActiveTab"/>
            <p:cNvSpPr txBox="1">
              <a:spLocks/>
            </p:cNvSpPr>
            <p:nvPr/>
          </p:nvSpPr>
          <p:spPr>
            <a:xfrm>
              <a:off x="3180638" y="2878653"/>
              <a:ext cx="672660" cy="312104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Фильтр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37" name="Content"/>
          <p:cNvSpPr txBox="1"/>
          <p:nvPr>
            <p:custDataLst>
              <p:custData r:id="rId18"/>
            </p:custDataLst>
          </p:nvPr>
        </p:nvSpPr>
        <p:spPr>
          <a:xfrm>
            <a:off x="1039327" y="766819"/>
            <a:ext cx="476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Что </a:t>
            </a:r>
          </a:p>
        </p:txBody>
      </p:sp>
      <p:sp>
        <p:nvSpPr>
          <p:cNvPr id="238" name="Content"/>
          <p:cNvSpPr txBox="1"/>
          <p:nvPr>
            <p:custDataLst>
              <p:custData r:id="rId19"/>
            </p:custDataLst>
          </p:nvPr>
        </p:nvSpPr>
        <p:spPr>
          <a:xfrm>
            <a:off x="1039327" y="1077271"/>
            <a:ext cx="104560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Предлагает/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просит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9" name="Content"/>
          <p:cNvSpPr/>
          <p:nvPr>
            <p:custDataLst>
              <p:custData r:id="rId20"/>
            </p:custDataLst>
          </p:nvPr>
        </p:nvSpPr>
        <p:spPr>
          <a:xfrm>
            <a:off x="2243181" y="77951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Игра на гитаре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0" name="DropdownBox"/>
          <p:cNvGrpSpPr/>
          <p:nvPr>
            <p:custDataLst>
              <p:custData r:id="rId21"/>
            </p:custDataLst>
          </p:nvPr>
        </p:nvGrpSpPr>
        <p:grpSpPr>
          <a:xfrm>
            <a:off x="2245300" y="1170720"/>
            <a:ext cx="1218611" cy="228600"/>
            <a:chOff x="4016824" y="3329200"/>
            <a:chExt cx="1097652" cy="228600"/>
          </a:xfrm>
        </p:grpSpPr>
        <p:sp>
          <p:nvSpPr>
            <p:cNvPr id="24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Предлагает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DownArrow"/>
            <p:cNvSpPr>
              <a:spLocks noChangeAspect="1"/>
            </p:cNvSpPr>
            <p:nvPr/>
          </p:nvSpPr>
          <p:spPr>
            <a:xfrm rot="10800000">
              <a:off x="5003896" y="3430199"/>
              <a:ext cx="7323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43" name="NumericStepper"/>
          <p:cNvGrpSpPr/>
          <p:nvPr>
            <p:custDataLst>
              <p:custData r:id="rId22"/>
            </p:custDataLst>
          </p:nvPr>
        </p:nvGrpSpPr>
        <p:grpSpPr>
          <a:xfrm>
            <a:off x="2243181" y="1544049"/>
            <a:ext cx="1220730" cy="228600"/>
            <a:chOff x="4210050" y="3330449"/>
            <a:chExt cx="639086" cy="228600"/>
          </a:xfrm>
        </p:grpSpPr>
        <p:sp>
          <p:nvSpPr>
            <p:cNvPr id="244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5" name="DownBox"/>
            <p:cNvSpPr>
              <a:spLocks noChangeAspect="1"/>
            </p:cNvSpPr>
            <p:nvPr/>
          </p:nvSpPr>
          <p:spPr>
            <a:xfrm>
              <a:off x="4762968" y="3444749"/>
              <a:ext cx="86168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6" name="DownArrow"/>
            <p:cNvSpPr>
              <a:spLocks/>
            </p:cNvSpPr>
            <p:nvPr/>
          </p:nvSpPr>
          <p:spPr>
            <a:xfrm rot="10800000">
              <a:off x="4784773" y="3476120"/>
              <a:ext cx="4256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7" name="UpBox"/>
            <p:cNvSpPr>
              <a:spLocks noChangeAspect="1"/>
            </p:cNvSpPr>
            <p:nvPr/>
          </p:nvSpPr>
          <p:spPr>
            <a:xfrm>
              <a:off x="4762972" y="3330449"/>
              <a:ext cx="8616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UpArrow"/>
            <p:cNvSpPr>
              <a:spLocks/>
            </p:cNvSpPr>
            <p:nvPr/>
          </p:nvSpPr>
          <p:spPr>
            <a:xfrm>
              <a:off x="4784769" y="3366392"/>
              <a:ext cx="4256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9" name="Content"/>
          <p:cNvSpPr txBox="1"/>
          <p:nvPr>
            <p:custDataLst>
              <p:custData r:id="rId23"/>
            </p:custDataLst>
          </p:nvPr>
        </p:nvSpPr>
        <p:spPr>
          <a:xfrm>
            <a:off x="1038919" y="1574304"/>
            <a:ext cx="9229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0" name="Content"/>
          <p:cNvSpPr/>
          <p:nvPr>
            <p:custDataLst>
              <p:custData r:id="rId24"/>
            </p:custDataLst>
          </p:nvPr>
        </p:nvSpPr>
        <p:spPr>
          <a:xfrm>
            <a:off x="4451225" y="160119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Найти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8" name="Скругленная прямоугольная выноска 257"/>
          <p:cNvSpPr/>
          <p:nvPr/>
        </p:nvSpPr>
        <p:spPr>
          <a:xfrm>
            <a:off x="2991246" y="1877047"/>
            <a:ext cx="613972" cy="372616"/>
          </a:xfrm>
          <a:prstGeom prst="wedgeRoundRectCallou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/>
              <a:t>Нужно ли это поле?</a:t>
            </a:r>
          </a:p>
        </p:txBody>
      </p:sp>
    </p:spTree>
    <p:extLst>
      <p:ext uri="{BB962C8B-B14F-4D97-AF65-F5344CB8AC3E}">
        <p14:creationId xmlns:p14="http://schemas.microsoft.com/office/powerpoint/2010/main" val="15090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ainer"/>
          <p:cNvSpPr/>
          <p:nvPr/>
        </p:nvSpPr>
        <p:spPr>
          <a:xfrm>
            <a:off x="398800" y="4572000"/>
            <a:ext cx="3069261" cy="244827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Container"/>
          <p:cNvSpPr/>
          <p:nvPr/>
        </p:nvSpPr>
        <p:spPr>
          <a:xfrm>
            <a:off x="398800" y="2513641"/>
            <a:ext cx="3513043" cy="1554303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ActiveTab"/>
          <p:cNvSpPr txBox="1"/>
          <p:nvPr/>
        </p:nvSpPr>
        <p:spPr>
          <a:xfrm>
            <a:off x="433615" y="2384566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" name="TabGroup"/>
          <p:cNvGrpSpPr/>
          <p:nvPr>
            <p:custDataLst>
              <p:custData r:id="rId1"/>
            </p:custDataLst>
          </p:nvPr>
        </p:nvGrpSpPr>
        <p:grpSpPr>
          <a:xfrm>
            <a:off x="404664" y="152319"/>
            <a:ext cx="3513043" cy="1899402"/>
            <a:chOff x="3138993" y="2723571"/>
            <a:chExt cx="3513043" cy="1813630"/>
          </a:xfrm>
        </p:grpSpPr>
        <p:sp>
          <p:nvSpPr>
            <p:cNvPr id="36" name="Container"/>
            <p:cNvSpPr/>
            <p:nvPr/>
          </p:nvSpPr>
          <p:spPr>
            <a:xfrm>
              <a:off x="3138993" y="2846817"/>
              <a:ext cx="3513043" cy="169038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ActiveTab"/>
            <p:cNvSpPr txBox="1"/>
            <p:nvPr/>
          </p:nvSpPr>
          <p:spPr>
            <a:xfrm>
              <a:off x="3173808" y="2723571"/>
              <a:ext cx="1103818" cy="246492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Пользователь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" y="959024"/>
            <a:ext cx="261258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548679" y="611560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228502" y="584200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1227836" y="868562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2114746" y="586432"/>
            <a:ext cx="1665661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6"/>
            </p:custDataLst>
          </p:nvPr>
        </p:nvSpPr>
        <p:spPr>
          <a:xfrm>
            <a:off x="2106114" y="870794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7"/>
            </p:custDataLst>
          </p:nvPr>
        </p:nvSpPr>
        <p:spPr>
          <a:xfrm>
            <a:off x="2106114" y="1169492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8"/>
            </p:custDataLst>
          </p:nvPr>
        </p:nvSpPr>
        <p:spPr>
          <a:xfrm>
            <a:off x="1240877" y="1169492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2106114" y="1475656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10"/>
            </p:custDataLst>
          </p:nvPr>
        </p:nvSpPr>
        <p:spPr>
          <a:xfrm>
            <a:off x="1240877" y="1475656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1" name="Content"/>
          <p:cNvSpPr txBox="1"/>
          <p:nvPr>
            <p:custDataLst>
              <p:custData r:id="rId11"/>
            </p:custDataLst>
          </p:nvPr>
        </p:nvSpPr>
        <p:spPr>
          <a:xfrm>
            <a:off x="1196752" y="2808759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2"/>
            </p:custDataLst>
          </p:nvPr>
        </p:nvSpPr>
        <p:spPr>
          <a:xfrm>
            <a:off x="2106114" y="281099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Уроки гитары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8" name="Picture 2" descr="C:\Users\t-dantay\Documents\First24\bubb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26" y="1839854"/>
            <a:ext cx="171835" cy="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ontent"/>
          <p:cNvSpPr/>
          <p:nvPr>
            <p:custDataLst>
              <p:custData r:id="rId14"/>
            </p:custDataLst>
          </p:nvPr>
        </p:nvSpPr>
        <p:spPr>
          <a:xfrm>
            <a:off x="3951987" y="1815336"/>
            <a:ext cx="58605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Написать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84" y="1947574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-dantay\Documents\Placeholders\sta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32" y="1724931"/>
            <a:ext cx="114300" cy="1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t-dantay\Documents\Placeholders\star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71" y="1724931"/>
            <a:ext cx="114300" cy="1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t-dantay\Documents\Placeholders\star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2" y="1724931"/>
            <a:ext cx="114300" cy="1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-dantay\Documents\Placeholders\star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1" y="1724931"/>
            <a:ext cx="114300" cy="1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First24\envelope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77" y="1839854"/>
            <a:ext cx="206030" cy="1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"/>
          <p:cNvSpPr/>
          <p:nvPr>
            <p:custDataLst>
              <p:custData r:id="rId21"/>
            </p:custDataLst>
          </p:nvPr>
        </p:nvSpPr>
        <p:spPr>
          <a:xfrm>
            <a:off x="2691909" y="1890948"/>
            <a:ext cx="50270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Отзывы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89" y="2013030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59" y="1355086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"/>
          <p:cNvSpPr/>
          <p:nvPr>
            <p:custDataLst>
              <p:custData r:id="rId24"/>
            </p:custDataLst>
          </p:nvPr>
        </p:nvSpPr>
        <p:spPr>
          <a:xfrm>
            <a:off x="-256957" y="1222906"/>
            <a:ext cx="94352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Личные данные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8" name="Content"/>
          <p:cNvSpPr txBox="1"/>
          <p:nvPr>
            <p:custDataLst>
              <p:custData r:id="rId25"/>
            </p:custDataLst>
          </p:nvPr>
        </p:nvSpPr>
        <p:spPr>
          <a:xfrm>
            <a:off x="1196752" y="3111599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6"/>
            </p:custDataLst>
          </p:nvPr>
        </p:nvSpPr>
        <p:spPr>
          <a:xfrm>
            <a:off x="2106114" y="311383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27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1" y="3234514"/>
            <a:ext cx="390519" cy="33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Прямоугольник 81"/>
          <p:cNvSpPr/>
          <p:nvPr/>
        </p:nvSpPr>
        <p:spPr>
          <a:xfrm>
            <a:off x="496859" y="2807643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Content"/>
          <p:cNvSpPr txBox="1"/>
          <p:nvPr>
            <p:custDataLst>
              <p:custData r:id="rId28"/>
            </p:custDataLst>
          </p:nvPr>
        </p:nvSpPr>
        <p:spPr>
          <a:xfrm>
            <a:off x="1196752" y="3402315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Обмен на: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29"/>
            </p:custDataLst>
          </p:nvPr>
        </p:nvSpPr>
        <p:spPr>
          <a:xfrm>
            <a:off x="2106114" y="3404547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30"/>
            </p:custDataLst>
          </p:nvPr>
        </p:nvGrpSpPr>
        <p:grpSpPr>
          <a:xfrm>
            <a:off x="562621" y="4784540"/>
            <a:ext cx="1149354" cy="230832"/>
            <a:chOff x="4356895" y="3334651"/>
            <a:chExt cx="1149354" cy="230832"/>
          </a:xfrm>
        </p:grpSpPr>
        <p:sp>
          <p:nvSpPr>
            <p:cNvPr id="92" name="Content"/>
            <p:cNvSpPr txBox="1"/>
            <p:nvPr/>
          </p:nvSpPr>
          <p:spPr>
            <a:xfrm>
              <a:off x="4356895" y="3334651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RadioButtonSelected"/>
          <p:cNvGrpSpPr/>
          <p:nvPr>
            <p:custDataLst>
              <p:custData r:id="rId31"/>
            </p:custDataLst>
          </p:nvPr>
        </p:nvGrpSpPr>
        <p:grpSpPr>
          <a:xfrm>
            <a:off x="550115" y="5038232"/>
            <a:ext cx="651589" cy="230832"/>
            <a:chOff x="4356895" y="3334651"/>
            <a:chExt cx="651589" cy="230832"/>
          </a:xfrm>
        </p:grpSpPr>
        <p:sp>
          <p:nvSpPr>
            <p:cNvPr id="100" name="Content"/>
            <p:cNvSpPr txBox="1"/>
            <p:nvPr/>
          </p:nvSpPr>
          <p:spPr>
            <a:xfrm>
              <a:off x="4356895" y="3334651"/>
              <a:ext cx="6515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4" name="NumericStepper"/>
          <p:cNvGrpSpPr/>
          <p:nvPr>
            <p:custDataLst>
              <p:custData r:id="rId32"/>
            </p:custDataLst>
          </p:nvPr>
        </p:nvGrpSpPr>
        <p:grpSpPr>
          <a:xfrm>
            <a:off x="1485918" y="5336372"/>
            <a:ext cx="985641" cy="228600"/>
            <a:chOff x="4210050" y="3330449"/>
            <a:chExt cx="639086" cy="228600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Box"/>
            <p:cNvSpPr>
              <a:spLocks noChangeAspect="1"/>
            </p:cNvSpPr>
            <p:nvPr/>
          </p:nvSpPr>
          <p:spPr>
            <a:xfrm>
              <a:off x="4742415" y="3444749"/>
              <a:ext cx="106721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/>
            <p:cNvSpPr>
              <a:spLocks/>
            </p:cNvSpPr>
            <p:nvPr/>
          </p:nvSpPr>
          <p:spPr>
            <a:xfrm rot="10800000">
              <a:off x="4769422" y="3476120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UpBox"/>
            <p:cNvSpPr>
              <a:spLocks noChangeAspect="1"/>
            </p:cNvSpPr>
            <p:nvPr/>
          </p:nvSpPr>
          <p:spPr>
            <a:xfrm>
              <a:off x="4742420" y="3330449"/>
              <a:ext cx="106716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UpArrow"/>
            <p:cNvSpPr>
              <a:spLocks/>
            </p:cNvSpPr>
            <p:nvPr/>
          </p:nvSpPr>
          <p:spPr>
            <a:xfrm>
              <a:off x="4769416" y="3366392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0" name="Content"/>
          <p:cNvSpPr txBox="1"/>
          <p:nvPr>
            <p:custDataLst>
              <p:custData r:id="rId33"/>
            </p:custDataLst>
          </p:nvPr>
        </p:nvSpPr>
        <p:spPr>
          <a:xfrm>
            <a:off x="466152" y="5334140"/>
            <a:ext cx="10386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Количество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1" name="Content"/>
          <p:cNvSpPr/>
          <p:nvPr>
            <p:custDataLst>
              <p:custData r:id="rId34"/>
            </p:custDataLst>
          </p:nvPr>
        </p:nvSpPr>
        <p:spPr>
          <a:xfrm>
            <a:off x="544251" y="5697700"/>
            <a:ext cx="2020653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ActiveTab"/>
          <p:cNvSpPr txBox="1"/>
          <p:nvPr/>
        </p:nvSpPr>
        <p:spPr>
          <a:xfrm>
            <a:off x="516192" y="4442925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ainer"/>
          <p:cNvSpPr/>
          <p:nvPr/>
        </p:nvSpPr>
        <p:spPr>
          <a:xfrm>
            <a:off x="3620461" y="4580102"/>
            <a:ext cx="3069261" cy="244017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781901" y="5054049"/>
            <a:ext cx="677475" cy="230832"/>
            <a:chOff x="3781901" y="5054049"/>
            <a:chExt cx="677475" cy="230832"/>
          </a:xfrm>
        </p:grpSpPr>
        <p:sp>
          <p:nvSpPr>
            <p:cNvPr id="117" name="Circle"/>
            <p:cNvSpPr/>
            <p:nvPr/>
          </p:nvSpPr>
          <p:spPr>
            <a:xfrm>
              <a:off x="3789028" y="5108903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Content"/>
            <p:cNvSpPr txBox="1"/>
            <p:nvPr/>
          </p:nvSpPr>
          <p:spPr>
            <a:xfrm>
              <a:off x="3781901" y="5054049"/>
              <a:ext cx="677475" cy="230832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784282" y="4792642"/>
            <a:ext cx="1149354" cy="230832"/>
            <a:chOff x="3784282" y="4792642"/>
            <a:chExt cx="1149354" cy="230832"/>
          </a:xfrm>
        </p:grpSpPr>
        <p:sp>
          <p:nvSpPr>
            <p:cNvPr id="116" name="Content"/>
            <p:cNvSpPr txBox="1"/>
            <p:nvPr/>
          </p:nvSpPr>
          <p:spPr>
            <a:xfrm>
              <a:off x="3784282" y="4792642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0" name="Group 3"/>
            <p:cNvGrpSpPr/>
            <p:nvPr/>
          </p:nvGrpSpPr>
          <p:grpSpPr>
            <a:xfrm>
              <a:off x="3789028" y="4848097"/>
              <a:ext cx="119960" cy="119922"/>
              <a:chOff x="4356895" y="3374807"/>
              <a:chExt cx="119960" cy="119922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9" name="Content"/>
          <p:cNvSpPr txBox="1"/>
          <p:nvPr>
            <p:custDataLst>
              <p:custData r:id="rId35"/>
            </p:custDataLst>
          </p:nvPr>
        </p:nvSpPr>
        <p:spPr>
          <a:xfrm>
            <a:off x="3687813" y="5342242"/>
            <a:ext cx="11191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Товар/Услуга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30" name="Content"/>
          <p:cNvSpPr/>
          <p:nvPr>
            <p:custDataLst>
              <p:custData r:id="rId36"/>
            </p:custDataLst>
          </p:nvPr>
        </p:nvSpPr>
        <p:spPr>
          <a:xfrm>
            <a:off x="3765912" y="5705802"/>
            <a:ext cx="223042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1" name="ActiveTab"/>
          <p:cNvSpPr txBox="1"/>
          <p:nvPr/>
        </p:nvSpPr>
        <p:spPr>
          <a:xfrm>
            <a:off x="3737853" y="4451027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Content"/>
          <p:cNvSpPr/>
          <p:nvPr>
            <p:custDataLst>
              <p:custData r:id="rId37"/>
            </p:custDataLst>
          </p:nvPr>
        </p:nvSpPr>
        <p:spPr>
          <a:xfrm>
            <a:off x="4776238" y="534447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Выгул собаки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3" name="Content"/>
          <p:cNvSpPr/>
          <p:nvPr>
            <p:custDataLst>
              <p:custData r:id="rId38"/>
            </p:custDataLst>
          </p:nvPr>
        </p:nvSpPr>
        <p:spPr>
          <a:xfrm>
            <a:off x="3774534" y="66602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4" name="Content"/>
          <p:cNvSpPr/>
          <p:nvPr>
            <p:custDataLst>
              <p:custData r:id="rId39"/>
            </p:custDataLst>
          </p:nvPr>
        </p:nvSpPr>
        <p:spPr>
          <a:xfrm>
            <a:off x="544251" y="66602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577569191"/>
              </p:ext>
            </p:extLst>
          </p:nvPr>
        </p:nvGraphicFramePr>
        <p:xfrm>
          <a:off x="1005788" y="5617935"/>
          <a:ext cx="4223415" cy="1708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70776"/>
                <a:gridCol w="977496"/>
                <a:gridCol w="618956"/>
                <a:gridCol w="1080120"/>
                <a:gridCol w="576067"/>
              </a:tblGrid>
              <a:tr h="19202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 в балах/договор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Верстка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страниц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Французский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75/час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Музыка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100500/час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 descr="C:\Users\t-dantay\Documents\Placeholders\sta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552" y="6114543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551" y="6366056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550" y="6566585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-dantay\Documents\Placeholders\sta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552" y="6754031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-dantay\Documents\Placeholders\sta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552" y="6959966"/>
            <a:ext cx="143883" cy="1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79" y="6123127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79" y="6377957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79" y="6583753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79" y="6784654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89" y="6968550"/>
            <a:ext cx="149590" cy="1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/>
          <p:cNvSpPr/>
          <p:nvPr>
            <p:custDataLst>
              <p:custData r:id="rId12"/>
            </p:custDataLst>
          </p:nvPr>
        </p:nvSpPr>
        <p:spPr>
          <a:xfrm>
            <a:off x="4893543" y="6026102"/>
            <a:ext cx="67101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Запомнить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4" name="Content"/>
          <p:cNvSpPr/>
          <p:nvPr>
            <p:custDataLst>
              <p:custData r:id="rId13"/>
            </p:custDataLst>
          </p:nvPr>
        </p:nvSpPr>
        <p:spPr>
          <a:xfrm>
            <a:off x="5105979" y="6838928"/>
            <a:ext cx="1275349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Сделать предложение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3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98" y="6187404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72" y="7027112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35" y="6073978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heckBox"/>
          <p:cNvSpPr>
            <a:spLocks/>
          </p:cNvSpPr>
          <p:nvPr/>
        </p:nvSpPr>
        <p:spPr>
          <a:xfrm>
            <a:off x="1797875" y="5652420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2775359" y="5623704"/>
            <a:ext cx="182880" cy="182880"/>
            <a:chOff x="2787278" y="3604633"/>
            <a:chExt cx="182880" cy="182880"/>
          </a:xfrm>
        </p:grpSpPr>
        <p:sp>
          <p:nvSpPr>
            <p:cNvPr id="40" name="CheckBox"/>
            <p:cNvSpPr>
              <a:spLocks/>
            </p:cNvSpPr>
            <p:nvPr/>
          </p:nvSpPr>
          <p:spPr>
            <a:xfrm>
              <a:off x="2823460" y="3637654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278" y="360463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TabGroup"/>
          <p:cNvGrpSpPr/>
          <p:nvPr>
            <p:custDataLst>
              <p:custData r:id="rId17"/>
            </p:custDataLst>
          </p:nvPr>
        </p:nvGrpSpPr>
        <p:grpSpPr>
          <a:xfrm>
            <a:off x="964281" y="511769"/>
            <a:ext cx="4702972" cy="3268143"/>
            <a:chOff x="3138993" y="2878653"/>
            <a:chExt cx="3513043" cy="4138081"/>
          </a:xfrm>
        </p:grpSpPr>
        <p:sp>
          <p:nvSpPr>
            <p:cNvPr id="45" name="Container"/>
            <p:cNvSpPr>
              <a:spLocks/>
            </p:cNvSpPr>
            <p:nvPr/>
          </p:nvSpPr>
          <p:spPr>
            <a:xfrm>
              <a:off x="3138993" y="3046984"/>
              <a:ext cx="3513043" cy="396975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ActiveTab"/>
            <p:cNvSpPr txBox="1">
              <a:spLocks/>
            </p:cNvSpPr>
            <p:nvPr/>
          </p:nvSpPr>
          <p:spPr>
            <a:xfrm>
              <a:off x="3180638" y="2878653"/>
              <a:ext cx="672660" cy="312104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Фильтр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7" name="Content"/>
          <p:cNvSpPr txBox="1"/>
          <p:nvPr>
            <p:custDataLst>
              <p:custData r:id="rId18"/>
            </p:custDataLst>
          </p:nvPr>
        </p:nvSpPr>
        <p:spPr>
          <a:xfrm>
            <a:off x="1039327" y="811834"/>
            <a:ext cx="9348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Название: </a:t>
            </a:r>
            <a:endParaRPr lang="ru-RU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 txBox="1"/>
          <p:nvPr>
            <p:custDataLst>
              <p:custData r:id="rId19"/>
            </p:custDataLst>
          </p:nvPr>
        </p:nvSpPr>
        <p:spPr>
          <a:xfrm>
            <a:off x="1039327" y="1368433"/>
            <a:ext cx="104560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Предлагает/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просит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20"/>
            </p:custDataLst>
          </p:nvPr>
        </p:nvSpPr>
        <p:spPr>
          <a:xfrm>
            <a:off x="2243180" y="824534"/>
            <a:ext cx="243425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Гитара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0" name="DropdownBox"/>
          <p:cNvGrpSpPr/>
          <p:nvPr>
            <p:custDataLst>
              <p:custData r:id="rId21"/>
            </p:custDataLst>
          </p:nvPr>
        </p:nvGrpSpPr>
        <p:grpSpPr>
          <a:xfrm>
            <a:off x="2245300" y="1461882"/>
            <a:ext cx="2431284" cy="228600"/>
            <a:chOff x="4016824" y="3329200"/>
            <a:chExt cx="1097652" cy="228600"/>
          </a:xfrm>
        </p:grpSpPr>
        <p:sp>
          <p:nvSpPr>
            <p:cNvPr id="5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Предлагает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NumericStepper"/>
          <p:cNvGrpSpPr/>
          <p:nvPr>
            <p:custDataLst>
              <p:custData r:id="rId22"/>
            </p:custDataLst>
          </p:nvPr>
        </p:nvGrpSpPr>
        <p:grpSpPr>
          <a:xfrm>
            <a:off x="2243181" y="2097717"/>
            <a:ext cx="969302" cy="228600"/>
            <a:chOff x="4210050" y="3330449"/>
            <a:chExt cx="639086" cy="228600"/>
          </a:xfrm>
        </p:grpSpPr>
        <p:sp>
          <p:nvSpPr>
            <p:cNvPr id="54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DownBox"/>
            <p:cNvSpPr>
              <a:spLocks noChangeAspect="1"/>
            </p:cNvSpPr>
            <p:nvPr/>
          </p:nvSpPr>
          <p:spPr>
            <a:xfrm>
              <a:off x="4740616" y="3444749"/>
              <a:ext cx="10852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/>
            </p:cNvSpPr>
            <p:nvPr/>
          </p:nvSpPr>
          <p:spPr>
            <a:xfrm rot="10800000">
              <a:off x="4768078" y="3476120"/>
              <a:ext cx="5360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UpBox"/>
            <p:cNvSpPr>
              <a:spLocks noChangeAspect="1"/>
            </p:cNvSpPr>
            <p:nvPr/>
          </p:nvSpPr>
          <p:spPr>
            <a:xfrm>
              <a:off x="4740621" y="3330449"/>
              <a:ext cx="10851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UpArrow"/>
            <p:cNvSpPr>
              <a:spLocks/>
            </p:cNvSpPr>
            <p:nvPr/>
          </p:nvSpPr>
          <p:spPr>
            <a:xfrm>
              <a:off x="4768073" y="3366392"/>
              <a:ext cx="5360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9" name="Content"/>
          <p:cNvSpPr txBox="1"/>
          <p:nvPr>
            <p:custDataLst>
              <p:custData r:id="rId23"/>
            </p:custDataLst>
          </p:nvPr>
        </p:nvSpPr>
        <p:spPr>
          <a:xfrm>
            <a:off x="1038919" y="2108920"/>
            <a:ext cx="11478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 от: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24"/>
            </p:custDataLst>
          </p:nvPr>
        </p:nvSpPr>
        <p:spPr>
          <a:xfrm>
            <a:off x="1067014" y="341987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Найти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Скругленная прямоугольная выноска 60"/>
          <p:cNvSpPr/>
          <p:nvPr/>
        </p:nvSpPr>
        <p:spPr>
          <a:xfrm>
            <a:off x="4575364" y="5220072"/>
            <a:ext cx="613972" cy="372616"/>
          </a:xfrm>
          <a:prstGeom prst="wedgeRoundRectCallou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/>
              <a:t>Нужно ли это поле?</a:t>
            </a:r>
          </a:p>
        </p:txBody>
      </p:sp>
      <p:sp>
        <p:nvSpPr>
          <p:cNvPr id="68" name="Content"/>
          <p:cNvSpPr txBox="1"/>
          <p:nvPr>
            <p:custDataLst>
              <p:custData r:id="rId25"/>
            </p:custDataLst>
          </p:nvPr>
        </p:nvSpPr>
        <p:spPr>
          <a:xfrm>
            <a:off x="1038919" y="1785870"/>
            <a:ext cx="11191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Услуга/Товар: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6" name="DropdownBox"/>
          <p:cNvGrpSpPr/>
          <p:nvPr>
            <p:custDataLst>
              <p:custData r:id="rId26"/>
            </p:custDataLst>
          </p:nvPr>
        </p:nvGrpSpPr>
        <p:grpSpPr>
          <a:xfrm>
            <a:off x="2243181" y="1785870"/>
            <a:ext cx="2431284" cy="228600"/>
            <a:chOff x="4016824" y="3329200"/>
            <a:chExt cx="1097652" cy="228600"/>
          </a:xfrm>
        </p:grpSpPr>
        <p:sp>
          <p:nvSpPr>
            <p:cNvPr id="7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9" name="Content"/>
          <p:cNvSpPr txBox="1"/>
          <p:nvPr>
            <p:custDataLst>
              <p:custData r:id="rId27"/>
            </p:custDataLst>
          </p:nvPr>
        </p:nvSpPr>
        <p:spPr>
          <a:xfrm>
            <a:off x="1040865" y="1138717"/>
            <a:ext cx="9293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0" name="DropdownBox"/>
          <p:cNvGrpSpPr/>
          <p:nvPr>
            <p:custDataLst>
              <p:custData r:id="rId28"/>
            </p:custDataLst>
          </p:nvPr>
        </p:nvGrpSpPr>
        <p:grpSpPr>
          <a:xfrm>
            <a:off x="2246838" y="1139833"/>
            <a:ext cx="2431284" cy="228600"/>
            <a:chOff x="4016824" y="3329200"/>
            <a:chExt cx="1097652" cy="228600"/>
          </a:xfrm>
        </p:grpSpPr>
        <p:sp>
          <p:nvSpPr>
            <p:cNvPr id="8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Музыка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3" name="Content"/>
          <p:cNvSpPr txBox="1"/>
          <p:nvPr>
            <p:custDataLst>
              <p:custData r:id="rId29"/>
            </p:custDataLst>
          </p:nvPr>
        </p:nvSpPr>
        <p:spPr>
          <a:xfrm>
            <a:off x="3259108" y="2108847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4" name="NumericStepper"/>
          <p:cNvGrpSpPr/>
          <p:nvPr>
            <p:custDataLst>
              <p:custData r:id="rId30"/>
            </p:custDataLst>
          </p:nvPr>
        </p:nvGrpSpPr>
        <p:grpSpPr>
          <a:xfrm>
            <a:off x="3705164" y="2108847"/>
            <a:ext cx="954176" cy="228600"/>
            <a:chOff x="4210050" y="3330449"/>
            <a:chExt cx="639086" cy="228600"/>
          </a:xfrm>
        </p:grpSpPr>
        <p:sp>
          <p:nvSpPr>
            <p:cNvPr id="8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DownBox"/>
            <p:cNvSpPr>
              <a:spLocks noChangeAspect="1"/>
            </p:cNvSpPr>
            <p:nvPr/>
          </p:nvSpPr>
          <p:spPr>
            <a:xfrm>
              <a:off x="4738896" y="3444749"/>
              <a:ext cx="11024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DownArrow"/>
            <p:cNvSpPr>
              <a:spLocks/>
            </p:cNvSpPr>
            <p:nvPr/>
          </p:nvSpPr>
          <p:spPr>
            <a:xfrm rot="10800000">
              <a:off x="4766793" y="3476120"/>
              <a:ext cx="5445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UpBox"/>
            <p:cNvSpPr>
              <a:spLocks noChangeAspect="1"/>
            </p:cNvSpPr>
            <p:nvPr/>
          </p:nvSpPr>
          <p:spPr>
            <a:xfrm>
              <a:off x="4738901" y="3330449"/>
              <a:ext cx="11023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UpArrow"/>
            <p:cNvSpPr>
              <a:spLocks/>
            </p:cNvSpPr>
            <p:nvPr/>
          </p:nvSpPr>
          <p:spPr>
            <a:xfrm>
              <a:off x="4766787" y="3366392"/>
              <a:ext cx="5445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0" name="Content"/>
          <p:cNvSpPr txBox="1"/>
          <p:nvPr>
            <p:custDataLst>
              <p:custData r:id="rId31"/>
            </p:custDataLst>
          </p:nvPr>
        </p:nvSpPr>
        <p:spPr>
          <a:xfrm>
            <a:off x="843215" y="4734453"/>
            <a:ext cx="226196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редлагаю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Услуги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Музыка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 txBox="1"/>
          <p:nvPr>
            <p:custDataLst>
              <p:custData r:id="rId32"/>
            </p:custDataLst>
          </p:nvPr>
        </p:nvSpPr>
        <p:spPr>
          <a:xfrm>
            <a:off x="1038918" y="2411760"/>
            <a:ext cx="12346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Дата создания: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2" name="DatePicker"/>
          <p:cNvGrpSpPr/>
          <p:nvPr>
            <p:custDataLst>
              <p:custData r:id="rId33"/>
            </p:custDataLst>
          </p:nvPr>
        </p:nvGrpSpPr>
        <p:grpSpPr>
          <a:xfrm>
            <a:off x="2243181" y="2411760"/>
            <a:ext cx="969302" cy="228600"/>
            <a:chOff x="3790801" y="3347719"/>
            <a:chExt cx="969299" cy="228600"/>
          </a:xfrm>
        </p:grpSpPr>
        <p:sp>
          <p:nvSpPr>
            <p:cNvPr id="103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03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14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DatePicker"/>
          <p:cNvGrpSpPr/>
          <p:nvPr>
            <p:custDataLst>
              <p:custData r:id="rId34"/>
            </p:custDataLst>
          </p:nvPr>
        </p:nvGrpSpPr>
        <p:grpSpPr>
          <a:xfrm>
            <a:off x="3705163" y="2417987"/>
            <a:ext cx="969302" cy="228600"/>
            <a:chOff x="3790801" y="3347719"/>
            <a:chExt cx="969299" cy="228600"/>
          </a:xfrm>
        </p:grpSpPr>
        <p:sp>
          <p:nvSpPr>
            <p:cNvPr id="106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03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14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7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Content"/>
          <p:cNvSpPr txBox="1"/>
          <p:nvPr>
            <p:custDataLst>
              <p:custData r:id="rId35"/>
            </p:custDataLst>
          </p:nvPr>
        </p:nvSpPr>
        <p:spPr>
          <a:xfrm>
            <a:off x="3259108" y="2415755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36"/>
            </p:custDataLst>
          </p:nvPr>
        </p:nvSpPr>
        <p:spPr>
          <a:xfrm>
            <a:off x="886536" y="4104451"/>
            <a:ext cx="15091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товары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0" name="Picture 2" descr="C:\Users\t-dantay\Documents\First24\arrow1.png"/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27704" y="6052312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15" y="6359032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887" y="6031329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t-dantay\Documents\First24\arrow1.png"/>
          <p:cNvPicPr>
            <a:picLocks noChangeAspect="1" noChangeArrowheads="1"/>
          </p:cNvPicPr>
          <p:nvPr>
            <p:custDataLst>
              <p:custData r:id="rId38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3616" y="6357148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C:\Users\t-dantay\Documents\First24\arrowcurved1.png"/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89" y="6523808"/>
            <a:ext cx="145504" cy="1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:\Users\t-dantay\Documents\First24\arrowcurved1.png"/>
          <p:cNvPicPr>
            <a:picLocks noChangeAspect="1" noChangeArrowheads="1"/>
          </p:cNvPicPr>
          <p:nvPr>
            <p:custDataLst>
              <p:custData r:id="rId40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27189" y="6612708"/>
            <a:ext cx="145504" cy="1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074" y="6549279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88" y="6765684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C:\Users\t-dantay\Documents\First24\arrow1.png"/>
          <p:cNvPicPr>
            <a:picLocks noChangeAspect="1" noChangeArrowheads="1"/>
          </p:cNvPicPr>
          <p:nvPr>
            <p:custDataLst>
              <p:custData r:id="rId41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27189" y="6763800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t-dantay\Documents\First24\arrow1.png"/>
          <p:cNvPicPr>
            <a:picLocks noChangeAspect="1" noChangeArrowheads="1"/>
          </p:cNvPicPr>
          <p:nvPr>
            <p:custDataLst>
              <p:custData r:id="rId42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15894" y="6972426"/>
            <a:ext cx="154954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887" y="6959263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6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0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09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1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14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2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2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53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83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84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8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FF284517-1DEA-483A-AE14-16B53F8C401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E10085E-8F62-44FE-A6C4-77F3F9B93BF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E4B5B485-683D-4DEA-B56B-01CED7BABF5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E5188A6-4CE6-4435-8719-E23B8CDB942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5205093-BB2B-40C2-98A8-A9F6399BA39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A9FC5EF-7BAE-4716-8A24-B85392335D8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A147C2B5-40E8-429C-BE34-7938697C5C66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C090315-C3EF-4E31-9BC2-E49164C0055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FE23348-B39F-4C03-8ACB-304CB849E11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D8B0E09-8918-4A3B-A8C3-C8F08ABA442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21B0244-0801-4967-9891-48EEB15F2F1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68C58DE-69E5-468F-8FEE-B8D0683E2F3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ECCCCB7-EF02-4A64-8488-5FAAD84A50D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791F2DB3-CC8F-4C15-8743-590F26544D6B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977091A-9111-44B4-B4DF-963BAE7F865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9B9D210-FF34-458C-8F82-69A376856F63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ADD27A4-6D52-45F6-89F8-60CDCE29D04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C0EDA36-C841-4260-B5CC-AA8A3556D85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8EFF3F4-83A2-4349-9694-C2396C8AF44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0826E2B-1B9D-49EA-B16E-B2BAED7E59C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23D9000-2555-42DB-A300-C0E2B61D840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E7928F5-79C4-47ED-99DD-FC8E6DC4851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FD6602D-9FF1-45EA-ACC6-2A4C9859DD2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D493CBE-5446-43DA-A347-222999933AF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97CE4A6-9C01-4E1C-AE95-A570F68F449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226A0C3-5037-4DCE-847C-5DB2A993A51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E6F5FDC-2093-441C-92ED-C35DBC007D0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F63BC62-A2B6-4DC4-A6F4-7F46DAD5D50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A1033CC-D5EB-4A43-BF43-B44A6E7530B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D180A80-32EA-4B75-B874-79AE921CE97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31ABAD3-B618-40BF-9584-FD7BA346DED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22473B6-028C-4621-B51B-A79A7F2A92E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639FB28-1EC5-4003-89AB-A9220F61468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8FF388B-936F-494E-A575-6D8128D38F2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CD56508-96A6-4D08-918C-54CB004621A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B2DCAD1-72F1-4D23-97E2-565C0AB7AA1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ACCD0EB-1B7A-4C8A-9B7E-726E900234E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D3ECC72-DC24-4791-9CA6-47ECE2A69DD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CCD36F2-3425-44F7-9F51-456F0C7CC89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9876BA4-ED70-4F54-946C-7F2FDA8101B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B5FF0E2-44EA-4182-809E-0BD041009B9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5FEB2A6-E2DE-4A94-92FC-D966BD6E1C5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FA3D93C-F1A3-4B2E-9382-EA20C1D69BA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1A90A5F-24FA-4767-A349-8C4CAECFA4A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DAC1539-EE00-4235-AB6E-3D689442BED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1A30748-A830-4B10-A878-3B4756F506F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E26F770-6D00-4BDC-830A-6271C798A6B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76DA967-FF73-4AD2-8CC6-D43089C9FC8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F7B4182-C158-4CF7-BE17-BBC9AB98C52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7E85E79-3453-4406-A138-2BED0C524D0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CEC82DF-3665-44AC-9C20-DBAE83D3306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165D352-70D4-40FE-85FF-532687BB8AF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B08E1D8-D864-4F18-BB84-C71EFF99EB1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C8A8EDC-6EF7-4522-8694-660C343074D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203A4C3-7CA4-4E41-A180-DCD93F0B08D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A09CA26-6854-4F3C-9516-942B8F58A38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62FA17A-2C6F-4CD8-B507-10CA7CC09A8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A4A118F-B9BE-4B9A-ABEA-F0641AD333A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112F604-12CF-4AF0-B1B9-DFC27CF2EB3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BF50CE8-CF32-4606-8DE6-3101ABBDD07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A719675-9B71-49B9-BBAE-6093E5AF0C0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7CD6DE8-E3CA-41AD-BDF6-29CE07D429D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D23DAD7-E0D9-4241-A4DB-204A0F380A7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39EB365-64A2-4270-B261-6F581E40AA6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8101F23-7FAA-4BD8-AD2A-421FA377298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ED20389-1C75-4C70-BBCC-27B286CC4C9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20BC498-0DDF-422A-AC0F-97E589848EC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DEFCAC1-81E8-4EA1-AF8A-6D8861A55F3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EF68D64-8D51-42AA-8C2A-0AF1FD5D33E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A657A7A-162E-460C-9698-741B5BF8D8D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998C69E-52BE-44B3-B629-486376A2D89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5045935-8ED3-40B0-85FE-7ED7979502A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27BBFB1-FB8A-4416-95F7-69ED22360FD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EAD970D-1769-449C-8C12-17B66CF1D5B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84278B8-A977-4998-90BD-F6C56A12377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F13B48F-437D-49AE-BFB9-EBA82E71BB3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C01D0B5-D923-4DB6-9ECA-21B712F9095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5B5B6F8-9901-492E-97D6-EAC91518CD9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DCDD326-8855-4EA9-81F1-29467A7EBF4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51005C4-A1E3-4AC7-8CDB-DC374E6CD18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2877943-EBF7-4B2F-8C26-9CC99A82D53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10F67D1-B2C6-4D91-9BEE-40709704776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CE61513-AF07-49B1-B8EA-B5635E28068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2063805-6CB9-4EB6-A3CE-140E342850A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6F9B291-5871-4D41-84EA-E759ADCB386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B2AB7B1-45B1-4AA1-905D-20759922475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F0E1F79-632F-4EB0-82C0-5A1AFD1072F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CBCF373-CB4D-4BEC-8AF3-991F699ECE3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FEF8C4D-1E27-426E-B1CF-BF65C7F7B0A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29EBE93-BDB6-42E1-AF9D-ECEC34CCBD2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83171CA-D024-44C6-BA60-C3C1FBC455B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3A1C028-05DB-4953-AA73-C22DBE13D6E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1C14D45-A737-4C48-AAAE-B66C79B7299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A9F71E7-630C-41F7-9E54-34C094B490E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30F3597-04BD-4953-9DA5-E7FAED854AA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DFA9120-1703-4454-A33D-C7C738B921C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5935B25C-B0FA-447B-B017-3612A77273C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10417C0-CFC7-4198-A12F-567D0881B21B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95183EE-0496-47AF-AD2A-1DA50A4837A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74C45C0-2A3F-42F7-AD70-188C11EC76C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FC4E313-8525-46BB-B2EA-19B4922B00C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0D299E8-14A9-4F76-A58E-935086DED68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26B6A26-396F-4D0F-A263-FAD705C1B8A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F6A60AE-6D84-4733-81BB-5121E0FFC00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F61CF87-912E-42E7-83EA-9D0202326A8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FE08BCD-9E20-4AE0-918E-8580D5DC7CA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F432E18-CBCB-42D0-A7E7-33B1387D14A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59E3C97-FCC2-46B8-899A-F7C74E57512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87349BA-BFEC-42A4-8F54-F6E41F0DBFC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C644C14-B034-48B9-80E3-0CB00A432CE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7DE4C39-3FB1-4D02-AB13-E2FD2FB0785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7D5C557-1651-48F6-8155-1FB19872772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EF6D473-291D-4120-AF79-ACFED919F29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7387757C-924F-48E4-BB13-EE3C0DC40C7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181</Words>
  <Application>Microsoft Office PowerPoint</Application>
  <PresentationFormat>Экран (4:3)</PresentationFormat>
  <Paragraphs>120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d.boyarov</dc:creator>
  <cp:lastModifiedBy>d.boyarov</cp:lastModifiedBy>
  <cp:revision>18</cp:revision>
  <dcterms:created xsi:type="dcterms:W3CDTF">2014-08-19T10:06:21Z</dcterms:created>
  <dcterms:modified xsi:type="dcterms:W3CDTF">2014-08-20T16:11:36Z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