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23"/>
  </p:sldMasterIdLst>
  <p:notesMasterIdLst>
    <p:notesMasterId r:id="rId230"/>
  </p:notesMasterIdLst>
  <p:sldIdLst>
    <p:sldId id="258" r:id="rId224"/>
    <p:sldId id="257" r:id="rId225"/>
    <p:sldId id="260" r:id="rId226"/>
    <p:sldId id="261" r:id="rId227"/>
    <p:sldId id="262" r:id="rId228"/>
    <p:sldId id="263" r:id="rId229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0" autoAdjust="0"/>
  </p:normalViewPr>
  <p:slideViewPr>
    <p:cSldViewPr>
      <p:cViewPr>
        <p:scale>
          <a:sx n="100" d="100"/>
          <a:sy n="100" d="100"/>
        </p:scale>
        <p:origin x="-1734" y="3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slide" Target="slides/slide3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slide" Target="slides/slide4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slide" Target="slides/slide5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slide" Target="slides/slide6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notesMaster" Target="notesMasters/notesMaster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slide" Target="slides/slide2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6" Type="http://schemas.openxmlformats.org/officeDocument/2006/relationships/customXml" Target="../customXml/item26.xml"/><Relationship Id="rId231" Type="http://schemas.openxmlformats.org/officeDocument/2006/relationships/presProps" Target="presProps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viewProps" Target="viewProps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theme" Target="theme/theme1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slideMaster" Target="slideMasters/slideMaster1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slide" Target="slides/slide1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9CF27-251A-4F88-A880-4F4CFE8C571B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D814-6B71-43D1-9678-6132174CC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6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D814-6B71-43D1-9678-6132174CCDE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01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D814-6B71-43D1-9678-6132174CCDE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01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00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23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85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29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87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7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11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94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57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2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572C-67B0-4CE5-835A-BD766804815C}" type="datetimeFigureOut">
              <a:rPr lang="ru-RU" smtClean="0"/>
              <a:t>26.08.2014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1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.xml"/><Relationship Id="rId18" Type="http://schemas.openxmlformats.org/officeDocument/2006/relationships/customXml" Target="../../customXml/item140.xml"/><Relationship Id="rId26" Type="http://schemas.openxmlformats.org/officeDocument/2006/relationships/customXml" Target="../../customXml/item84.xml"/><Relationship Id="rId39" Type="http://schemas.openxmlformats.org/officeDocument/2006/relationships/customXml" Target="../../customXml/item32.xml"/><Relationship Id="rId21" Type="http://schemas.openxmlformats.org/officeDocument/2006/relationships/customXml" Target="../../customXml/item181.xml"/><Relationship Id="rId34" Type="http://schemas.openxmlformats.org/officeDocument/2006/relationships/customXml" Target="../../customXml/item183.xml"/><Relationship Id="rId42" Type="http://schemas.openxmlformats.org/officeDocument/2006/relationships/notesSlide" Target="../notesSlides/notesSlide1.xml"/><Relationship Id="rId47" Type="http://schemas.openxmlformats.org/officeDocument/2006/relationships/image" Target="../media/image5.png"/><Relationship Id="rId7" Type="http://schemas.openxmlformats.org/officeDocument/2006/relationships/customXml" Target="../../customXml/item62.xml"/><Relationship Id="rId2" Type="http://schemas.openxmlformats.org/officeDocument/2006/relationships/customXml" Target="../../customXml/item83.xml"/><Relationship Id="rId16" Type="http://schemas.openxmlformats.org/officeDocument/2006/relationships/customXml" Target="../../customXml/item218.xml"/><Relationship Id="rId29" Type="http://schemas.openxmlformats.org/officeDocument/2006/relationships/customXml" Target="../../customXml/item192.xml"/><Relationship Id="rId1" Type="http://schemas.openxmlformats.org/officeDocument/2006/relationships/customXml" Target="../../customXml/item112.xml"/><Relationship Id="rId6" Type="http://schemas.openxmlformats.org/officeDocument/2006/relationships/customXml" Target="../../customXml/item148.xml"/><Relationship Id="rId11" Type="http://schemas.openxmlformats.org/officeDocument/2006/relationships/customXml" Target="../../customXml/item151.xml"/><Relationship Id="rId24" Type="http://schemas.openxmlformats.org/officeDocument/2006/relationships/customXml" Target="../../customXml/item110.xml"/><Relationship Id="rId32" Type="http://schemas.openxmlformats.org/officeDocument/2006/relationships/customXml" Target="../../customXml/item23.xml"/><Relationship Id="rId37" Type="http://schemas.openxmlformats.org/officeDocument/2006/relationships/customXml" Target="../../customXml/item103.xml"/><Relationship Id="rId40" Type="http://schemas.openxmlformats.org/officeDocument/2006/relationships/customXml" Target="../../customXml/item55.xml"/><Relationship Id="rId45" Type="http://schemas.openxmlformats.org/officeDocument/2006/relationships/image" Target="../media/image3.png"/><Relationship Id="rId5" Type="http://schemas.openxmlformats.org/officeDocument/2006/relationships/customXml" Target="../../customXml/item27.xml"/><Relationship Id="rId15" Type="http://schemas.openxmlformats.org/officeDocument/2006/relationships/customXml" Target="../../customXml/item144.xml"/><Relationship Id="rId23" Type="http://schemas.openxmlformats.org/officeDocument/2006/relationships/customXml" Target="../../customXml/item80.xml"/><Relationship Id="rId28" Type="http://schemas.openxmlformats.org/officeDocument/2006/relationships/customXml" Target="../../customXml/item64.xml"/><Relationship Id="rId36" Type="http://schemas.openxmlformats.org/officeDocument/2006/relationships/customXml" Target="../../customXml/item216.xml"/><Relationship Id="rId10" Type="http://schemas.openxmlformats.org/officeDocument/2006/relationships/customXml" Target="../../customXml/item205.xml"/><Relationship Id="rId19" Type="http://schemas.openxmlformats.org/officeDocument/2006/relationships/customXml" Target="../../customXml/item174.xml"/><Relationship Id="rId31" Type="http://schemas.openxmlformats.org/officeDocument/2006/relationships/customXml" Target="../../customXml/item207.xml"/><Relationship Id="rId44" Type="http://schemas.openxmlformats.org/officeDocument/2006/relationships/image" Target="../media/image2.png"/><Relationship Id="rId4" Type="http://schemas.openxmlformats.org/officeDocument/2006/relationships/customXml" Target="../../customXml/item18.xml"/><Relationship Id="rId9" Type="http://schemas.openxmlformats.org/officeDocument/2006/relationships/customXml" Target="../../customXml/item37.xml"/><Relationship Id="rId14" Type="http://schemas.openxmlformats.org/officeDocument/2006/relationships/customXml" Target="../../customXml/item57.xml"/><Relationship Id="rId22" Type="http://schemas.openxmlformats.org/officeDocument/2006/relationships/customXml" Target="../../customXml/item152.xml"/><Relationship Id="rId27" Type="http://schemas.openxmlformats.org/officeDocument/2006/relationships/customXml" Target="../../customXml/item11.xml"/><Relationship Id="rId30" Type="http://schemas.openxmlformats.org/officeDocument/2006/relationships/customXml" Target="../../customXml/item128.xml"/><Relationship Id="rId35" Type="http://schemas.openxmlformats.org/officeDocument/2006/relationships/customXml" Target="../../customXml/item196.xml"/><Relationship Id="rId43" Type="http://schemas.openxmlformats.org/officeDocument/2006/relationships/image" Target="../media/image1.png"/><Relationship Id="rId8" Type="http://schemas.openxmlformats.org/officeDocument/2006/relationships/customXml" Target="../../customXml/item168.xml"/><Relationship Id="rId3" Type="http://schemas.openxmlformats.org/officeDocument/2006/relationships/customXml" Target="../../customXml/item111.xml"/><Relationship Id="rId12" Type="http://schemas.openxmlformats.org/officeDocument/2006/relationships/customXml" Target="../../customXml/item104.xml"/><Relationship Id="rId17" Type="http://schemas.openxmlformats.org/officeDocument/2006/relationships/customXml" Target="../../customXml/item149.xml"/><Relationship Id="rId25" Type="http://schemas.openxmlformats.org/officeDocument/2006/relationships/customXml" Target="../../customXml/item14.xml"/><Relationship Id="rId33" Type="http://schemas.openxmlformats.org/officeDocument/2006/relationships/customXml" Target="../../customXml/item15.xml"/><Relationship Id="rId38" Type="http://schemas.openxmlformats.org/officeDocument/2006/relationships/customXml" Target="../../customXml/item10.xml"/><Relationship Id="rId46" Type="http://schemas.openxmlformats.org/officeDocument/2006/relationships/image" Target="../media/image4.png"/><Relationship Id="rId20" Type="http://schemas.openxmlformats.org/officeDocument/2006/relationships/customXml" Target="../../customXml/item137.xml"/><Relationship Id="rId4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3.xml"/><Relationship Id="rId18" Type="http://schemas.openxmlformats.org/officeDocument/2006/relationships/customXml" Target="../../customXml/item38.xml"/><Relationship Id="rId26" Type="http://schemas.openxmlformats.org/officeDocument/2006/relationships/customXml" Target="../../customXml/item48.xml"/><Relationship Id="rId39" Type="http://schemas.openxmlformats.org/officeDocument/2006/relationships/customXml" Target="../../customXml/item33.xml"/><Relationship Id="rId21" Type="http://schemas.openxmlformats.org/officeDocument/2006/relationships/customXml" Target="../../customXml/item107.xml"/><Relationship Id="rId34" Type="http://schemas.openxmlformats.org/officeDocument/2006/relationships/customXml" Target="../../customXml/item170.xml"/><Relationship Id="rId42" Type="http://schemas.openxmlformats.org/officeDocument/2006/relationships/image" Target="../media/image6.png"/><Relationship Id="rId47" Type="http://schemas.openxmlformats.org/officeDocument/2006/relationships/image" Target="../media/image11.png"/><Relationship Id="rId7" Type="http://schemas.openxmlformats.org/officeDocument/2006/relationships/customXml" Target="../../customXml/item39.xml"/><Relationship Id="rId2" Type="http://schemas.openxmlformats.org/officeDocument/2006/relationships/customXml" Target="../../customXml/item92.xml"/><Relationship Id="rId16" Type="http://schemas.openxmlformats.org/officeDocument/2006/relationships/customXml" Target="../../customXml/item189.xml"/><Relationship Id="rId29" Type="http://schemas.openxmlformats.org/officeDocument/2006/relationships/customXml" Target="../../customXml/item82.xml"/><Relationship Id="rId11" Type="http://schemas.openxmlformats.org/officeDocument/2006/relationships/customXml" Target="../../customXml/item59.xml"/><Relationship Id="rId24" Type="http://schemas.openxmlformats.org/officeDocument/2006/relationships/customXml" Target="../../customXml/item127.xml"/><Relationship Id="rId32" Type="http://schemas.openxmlformats.org/officeDocument/2006/relationships/customXml" Target="../../customXml/item210.xml"/><Relationship Id="rId37" Type="http://schemas.openxmlformats.org/officeDocument/2006/relationships/customXml" Target="../../customXml/item108.xml"/><Relationship Id="rId40" Type="http://schemas.openxmlformats.org/officeDocument/2006/relationships/customXml" Target="../../customXml/item175.xml"/><Relationship Id="rId45" Type="http://schemas.openxmlformats.org/officeDocument/2006/relationships/image" Target="../media/image9.png"/><Relationship Id="rId5" Type="http://schemas.openxmlformats.org/officeDocument/2006/relationships/customXml" Target="../../customXml/item194.xml"/><Relationship Id="rId15" Type="http://schemas.openxmlformats.org/officeDocument/2006/relationships/customXml" Target="../../customXml/item199.xml"/><Relationship Id="rId23" Type="http://schemas.openxmlformats.org/officeDocument/2006/relationships/customXml" Target="../../customXml/item123.xml"/><Relationship Id="rId28" Type="http://schemas.openxmlformats.org/officeDocument/2006/relationships/customXml" Target="../../customXml/item195.xml"/><Relationship Id="rId36" Type="http://schemas.openxmlformats.org/officeDocument/2006/relationships/customXml" Target="../../customXml/item114.xml"/><Relationship Id="rId49" Type="http://schemas.openxmlformats.org/officeDocument/2006/relationships/image" Target="../media/image13.png"/><Relationship Id="rId10" Type="http://schemas.openxmlformats.org/officeDocument/2006/relationships/customXml" Target="../../customXml/item106.xml"/><Relationship Id="rId19" Type="http://schemas.openxmlformats.org/officeDocument/2006/relationships/customXml" Target="../../customXml/item35.xml"/><Relationship Id="rId31" Type="http://schemas.openxmlformats.org/officeDocument/2006/relationships/customXml" Target="../../customXml/item153.xml"/><Relationship Id="rId44" Type="http://schemas.openxmlformats.org/officeDocument/2006/relationships/image" Target="../media/image8.png"/><Relationship Id="rId4" Type="http://schemas.openxmlformats.org/officeDocument/2006/relationships/customXml" Target="../../customXml/item44.xml"/><Relationship Id="rId9" Type="http://schemas.openxmlformats.org/officeDocument/2006/relationships/customXml" Target="../../customXml/item182.xml"/><Relationship Id="rId14" Type="http://schemas.openxmlformats.org/officeDocument/2006/relationships/customXml" Target="../../customXml/item211.xml"/><Relationship Id="rId22" Type="http://schemas.openxmlformats.org/officeDocument/2006/relationships/customXml" Target="../../customXml/item193.xml"/><Relationship Id="rId27" Type="http://schemas.openxmlformats.org/officeDocument/2006/relationships/customXml" Target="../../customXml/item73.xml"/><Relationship Id="rId30" Type="http://schemas.openxmlformats.org/officeDocument/2006/relationships/customXml" Target="../../customXml/item131.xml"/><Relationship Id="rId35" Type="http://schemas.openxmlformats.org/officeDocument/2006/relationships/customXml" Target="../../customXml/item50.xml"/><Relationship Id="rId43" Type="http://schemas.openxmlformats.org/officeDocument/2006/relationships/image" Target="../media/image7.png"/><Relationship Id="rId48" Type="http://schemas.openxmlformats.org/officeDocument/2006/relationships/image" Target="../media/image12.png"/><Relationship Id="rId8" Type="http://schemas.openxmlformats.org/officeDocument/2006/relationships/customXml" Target="../../customXml/item141.xml"/><Relationship Id="rId3" Type="http://schemas.openxmlformats.org/officeDocument/2006/relationships/customXml" Target="../../customXml/item25.xml"/><Relationship Id="rId12" Type="http://schemas.openxmlformats.org/officeDocument/2006/relationships/customXml" Target="../../customXml/item113.xml"/><Relationship Id="rId17" Type="http://schemas.openxmlformats.org/officeDocument/2006/relationships/customXml" Target="../../customXml/item172.xml"/><Relationship Id="rId25" Type="http://schemas.openxmlformats.org/officeDocument/2006/relationships/customXml" Target="../../customXml/item190.xml"/><Relationship Id="rId33" Type="http://schemas.openxmlformats.org/officeDocument/2006/relationships/customXml" Target="../../customXml/item49.xml"/><Relationship Id="rId38" Type="http://schemas.openxmlformats.org/officeDocument/2006/relationships/customXml" Target="../../customXml/item162.xml"/><Relationship Id="rId46" Type="http://schemas.openxmlformats.org/officeDocument/2006/relationships/image" Target="../media/image10.png"/><Relationship Id="rId20" Type="http://schemas.openxmlformats.org/officeDocument/2006/relationships/customXml" Target="../../customXml/item115.xml"/><Relationship Id="rId41" Type="http://schemas.openxmlformats.org/officeDocument/2006/relationships/slideLayout" Target="../slideLayouts/slideLayout2.xml"/><Relationship Id="rId1" Type="http://schemas.openxmlformats.org/officeDocument/2006/relationships/customXml" Target="../../customXml/item164.xml"/><Relationship Id="rId6" Type="http://schemas.openxmlformats.org/officeDocument/2006/relationships/customXml" Target="../../customXml/item8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9.xml"/><Relationship Id="rId18" Type="http://schemas.openxmlformats.org/officeDocument/2006/relationships/customXml" Target="../../customXml/item91.xml"/><Relationship Id="rId26" Type="http://schemas.openxmlformats.org/officeDocument/2006/relationships/customXml" Target="../../customXml/item94.xml"/><Relationship Id="rId39" Type="http://schemas.openxmlformats.org/officeDocument/2006/relationships/slideLayout" Target="../slideLayouts/slideLayout2.xml"/><Relationship Id="rId21" Type="http://schemas.openxmlformats.org/officeDocument/2006/relationships/customXml" Target="../../customXml/item12.xml"/><Relationship Id="rId34" Type="http://schemas.openxmlformats.org/officeDocument/2006/relationships/customXml" Target="../../customXml/item171.xml"/><Relationship Id="rId42" Type="http://schemas.openxmlformats.org/officeDocument/2006/relationships/image" Target="../media/image14.png"/><Relationship Id="rId47" Type="http://schemas.openxmlformats.org/officeDocument/2006/relationships/image" Target="../media/image9.png"/><Relationship Id="rId50" Type="http://schemas.openxmlformats.org/officeDocument/2006/relationships/image" Target="../media/image19.png"/><Relationship Id="rId7" Type="http://schemas.openxmlformats.org/officeDocument/2006/relationships/customXml" Target="../../customXml/item58.xml"/><Relationship Id="rId2" Type="http://schemas.openxmlformats.org/officeDocument/2006/relationships/customXml" Target="../../customXml/item36.xml"/><Relationship Id="rId16" Type="http://schemas.openxmlformats.org/officeDocument/2006/relationships/customXml" Target="../../customXml/item1.xml"/><Relationship Id="rId29" Type="http://schemas.openxmlformats.org/officeDocument/2006/relationships/customXml" Target="../../customXml/item173.xml"/><Relationship Id="rId11" Type="http://schemas.openxmlformats.org/officeDocument/2006/relationships/customXml" Target="../../customXml/item159.xml"/><Relationship Id="rId24" Type="http://schemas.openxmlformats.org/officeDocument/2006/relationships/customXml" Target="../../customXml/item3.xml"/><Relationship Id="rId32" Type="http://schemas.openxmlformats.org/officeDocument/2006/relationships/customXml" Target="../../customXml/item56.xml"/><Relationship Id="rId37" Type="http://schemas.openxmlformats.org/officeDocument/2006/relationships/customXml" Target="../../customXml/item132.xml"/><Relationship Id="rId40" Type="http://schemas.openxmlformats.org/officeDocument/2006/relationships/image" Target="../media/image11.png"/><Relationship Id="rId45" Type="http://schemas.openxmlformats.org/officeDocument/2006/relationships/image" Target="../media/image8.png"/><Relationship Id="rId5" Type="http://schemas.openxmlformats.org/officeDocument/2006/relationships/customXml" Target="../../customXml/item72.xml"/><Relationship Id="rId15" Type="http://schemas.openxmlformats.org/officeDocument/2006/relationships/customXml" Target="../../customXml/item161.xml"/><Relationship Id="rId23" Type="http://schemas.openxmlformats.org/officeDocument/2006/relationships/customXml" Target="../../customXml/item79.xml"/><Relationship Id="rId28" Type="http://schemas.openxmlformats.org/officeDocument/2006/relationships/customXml" Target="../../customXml/item105.xml"/><Relationship Id="rId36" Type="http://schemas.openxmlformats.org/officeDocument/2006/relationships/customXml" Target="../../customXml/item206.xml"/><Relationship Id="rId49" Type="http://schemas.openxmlformats.org/officeDocument/2006/relationships/image" Target="../media/image18.png"/><Relationship Id="rId10" Type="http://schemas.openxmlformats.org/officeDocument/2006/relationships/customXml" Target="../../customXml/item122.xml"/><Relationship Id="rId19" Type="http://schemas.openxmlformats.org/officeDocument/2006/relationships/customXml" Target="../../customXml/item163.xml"/><Relationship Id="rId31" Type="http://schemas.openxmlformats.org/officeDocument/2006/relationships/customXml" Target="../../customXml/item17.xml"/><Relationship Id="rId44" Type="http://schemas.openxmlformats.org/officeDocument/2006/relationships/image" Target="../media/image16.png"/><Relationship Id="rId4" Type="http://schemas.openxmlformats.org/officeDocument/2006/relationships/customXml" Target="../../customXml/item93.xml"/><Relationship Id="rId9" Type="http://schemas.openxmlformats.org/officeDocument/2006/relationships/customXml" Target="../../customXml/item200.xml"/><Relationship Id="rId14" Type="http://schemas.openxmlformats.org/officeDocument/2006/relationships/customXml" Target="../../customXml/item60.xml"/><Relationship Id="rId22" Type="http://schemas.openxmlformats.org/officeDocument/2006/relationships/customXml" Target="../../customXml/item203.xml"/><Relationship Id="rId27" Type="http://schemas.openxmlformats.org/officeDocument/2006/relationships/customXml" Target="../../customXml/item185.xml"/><Relationship Id="rId30" Type="http://schemas.openxmlformats.org/officeDocument/2006/relationships/customXml" Target="../../customXml/item219.xml"/><Relationship Id="rId35" Type="http://schemas.openxmlformats.org/officeDocument/2006/relationships/customXml" Target="../../customXml/item81.xml"/><Relationship Id="rId43" Type="http://schemas.openxmlformats.org/officeDocument/2006/relationships/image" Target="../media/image15.png"/><Relationship Id="rId48" Type="http://schemas.openxmlformats.org/officeDocument/2006/relationships/image" Target="../media/image17.png"/><Relationship Id="rId8" Type="http://schemas.openxmlformats.org/officeDocument/2006/relationships/customXml" Target="../../customXml/item160.xml"/><Relationship Id="rId3" Type="http://schemas.openxmlformats.org/officeDocument/2006/relationships/customXml" Target="../../customXml/item139.xml"/><Relationship Id="rId12" Type="http://schemas.openxmlformats.org/officeDocument/2006/relationships/customXml" Target="../../customXml/item68.xml"/><Relationship Id="rId17" Type="http://schemas.openxmlformats.org/officeDocument/2006/relationships/customXml" Target="../../customXml/item95.xml"/><Relationship Id="rId25" Type="http://schemas.openxmlformats.org/officeDocument/2006/relationships/customXml" Target="../../customXml/item130.xml"/><Relationship Id="rId33" Type="http://schemas.openxmlformats.org/officeDocument/2006/relationships/customXml" Target="../../customXml/item90.xml"/><Relationship Id="rId38" Type="http://schemas.openxmlformats.org/officeDocument/2006/relationships/customXml" Target="../../customXml/item46.xml"/><Relationship Id="rId46" Type="http://schemas.openxmlformats.org/officeDocument/2006/relationships/image" Target="../media/image5.png"/><Relationship Id="rId20" Type="http://schemas.openxmlformats.org/officeDocument/2006/relationships/customXml" Target="../../customXml/item184.xml"/><Relationship Id="rId41" Type="http://schemas.openxmlformats.org/officeDocument/2006/relationships/image" Target="../media/image12.png"/><Relationship Id="rId1" Type="http://schemas.openxmlformats.org/officeDocument/2006/relationships/customXml" Target="../../customXml/item215.xml"/><Relationship Id="rId6" Type="http://schemas.openxmlformats.org/officeDocument/2006/relationships/customXml" Target="../../customXml/item14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5.xml"/><Relationship Id="rId13" Type="http://schemas.openxmlformats.org/officeDocument/2006/relationships/customXml" Target="../../customXml/item28.xml"/><Relationship Id="rId18" Type="http://schemas.openxmlformats.org/officeDocument/2006/relationships/customXml" Target="../../customXml/item154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40.xml"/><Relationship Id="rId21" Type="http://schemas.openxmlformats.org/officeDocument/2006/relationships/customXml" Target="../../customXml/item217.xml"/><Relationship Id="rId7" Type="http://schemas.openxmlformats.org/officeDocument/2006/relationships/customXml" Target="../../customXml/item143.xml"/><Relationship Id="rId12" Type="http://schemas.openxmlformats.org/officeDocument/2006/relationships/customXml" Target="../../customXml/item16.xml"/><Relationship Id="rId17" Type="http://schemas.openxmlformats.org/officeDocument/2006/relationships/customXml" Target="../../customXml/item133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26.xml"/><Relationship Id="rId16" Type="http://schemas.openxmlformats.org/officeDocument/2006/relationships/customXml" Target="../../customXml/item96.xml"/><Relationship Id="rId20" Type="http://schemas.openxmlformats.org/officeDocument/2006/relationships/customXml" Target="../../customXml/item197.xml"/><Relationship Id="rId29" Type="http://schemas.openxmlformats.org/officeDocument/2006/relationships/image" Target="../media/image18.png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117.xml"/><Relationship Id="rId11" Type="http://schemas.openxmlformats.org/officeDocument/2006/relationships/customXml" Target="../../customXml/item118.xml"/><Relationship Id="rId24" Type="http://schemas.openxmlformats.org/officeDocument/2006/relationships/customXml" Target="../../customXml/item41.xml"/><Relationship Id="rId5" Type="http://schemas.openxmlformats.org/officeDocument/2006/relationships/customXml" Target="../../customXml/item86.xml"/><Relationship Id="rId15" Type="http://schemas.openxmlformats.org/officeDocument/2006/relationships/customXml" Target="../../customXml/item74.xml"/><Relationship Id="rId23" Type="http://schemas.openxmlformats.org/officeDocument/2006/relationships/customXml" Target="../../customXml/item19.xml"/><Relationship Id="rId28" Type="http://schemas.openxmlformats.org/officeDocument/2006/relationships/image" Target="../media/image17.png"/><Relationship Id="rId10" Type="http://schemas.openxmlformats.org/officeDocument/2006/relationships/customXml" Target="../../customXml/item208.xml"/><Relationship Id="rId19" Type="http://schemas.openxmlformats.org/officeDocument/2006/relationships/customXml" Target="../../customXml/item176.xml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186.xml"/><Relationship Id="rId14" Type="http://schemas.openxmlformats.org/officeDocument/2006/relationships/customXml" Target="../../customXml/item51.xml"/><Relationship Id="rId22" Type="http://schemas.openxmlformats.org/officeDocument/2006/relationships/customXml" Target="../../customXml/item6.xml"/><Relationship Id="rId27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.xml"/><Relationship Id="rId13" Type="http://schemas.openxmlformats.org/officeDocument/2006/relationships/customXml" Target="../../customXml/item67.xml"/><Relationship Id="rId18" Type="http://schemas.openxmlformats.org/officeDocument/2006/relationships/customXml" Target="../../customXml/item187.xml"/><Relationship Id="rId3" Type="http://schemas.openxmlformats.org/officeDocument/2006/relationships/customXml" Target="../../customXml/item119.xml"/><Relationship Id="rId21" Type="http://schemas.openxmlformats.org/officeDocument/2006/relationships/image" Target="../media/image11.png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43.xml"/><Relationship Id="rId17" Type="http://schemas.openxmlformats.org/officeDocument/2006/relationships/customXml" Target="../../customXml/item21.xml"/><Relationship Id="rId2" Type="http://schemas.openxmlformats.org/officeDocument/2006/relationships/customXml" Target="../../customXml/item87.xml"/><Relationship Id="rId16" Type="http://schemas.openxmlformats.org/officeDocument/2006/relationships/customXml" Target="../../customXml/item138.xml"/><Relationship Id="rId20" Type="http://schemas.openxmlformats.org/officeDocument/2006/relationships/image" Target="../media/image5.png"/><Relationship Id="rId1" Type="http://schemas.openxmlformats.org/officeDocument/2006/relationships/customXml" Target="../../customXml/item65.xml"/><Relationship Id="rId6" Type="http://schemas.openxmlformats.org/officeDocument/2006/relationships/customXml" Target="../../customXml/item120.xml"/><Relationship Id="rId11" Type="http://schemas.openxmlformats.org/officeDocument/2006/relationships/customXml" Target="../../customXml/item126.xml"/><Relationship Id="rId24" Type="http://schemas.openxmlformats.org/officeDocument/2006/relationships/image" Target="../media/image20.png"/><Relationship Id="rId5" Type="http://schemas.openxmlformats.org/officeDocument/2006/relationships/customXml" Target="../../customXml/item209.xml"/><Relationship Id="rId15" Type="http://schemas.openxmlformats.org/officeDocument/2006/relationships/customXml" Target="../../customXml/item102.xml"/><Relationship Id="rId23" Type="http://schemas.openxmlformats.org/officeDocument/2006/relationships/image" Target="../media/image13.png"/><Relationship Id="rId10" Type="http://schemas.openxmlformats.org/officeDocument/2006/relationships/customXml" Target="../../customXml/item214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166.xml"/><Relationship Id="rId9" Type="http://schemas.openxmlformats.org/officeDocument/2006/relationships/customXml" Target="../../customXml/item52.xml"/><Relationship Id="rId14" Type="http://schemas.openxmlformats.org/officeDocument/2006/relationships/customXml" Target="../../customXml/item89.xml"/><Relationship Id="rId2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21.xml"/><Relationship Id="rId18" Type="http://schemas.openxmlformats.org/officeDocument/2006/relationships/customXml" Target="../../customXml/item100.xml"/><Relationship Id="rId26" Type="http://schemas.openxmlformats.org/officeDocument/2006/relationships/customXml" Target="../../customXml/item178.xml"/><Relationship Id="rId39" Type="http://schemas.openxmlformats.org/officeDocument/2006/relationships/customXml" Target="../../customXml/item147.xml"/><Relationship Id="rId21" Type="http://schemas.openxmlformats.org/officeDocument/2006/relationships/customXml" Target="../../customXml/item53.xml"/><Relationship Id="rId34" Type="http://schemas.openxmlformats.org/officeDocument/2006/relationships/customXml" Target="../../customXml/item31.xml"/><Relationship Id="rId42" Type="http://schemas.openxmlformats.org/officeDocument/2006/relationships/customXml" Target="../../customXml/item158.xml"/><Relationship Id="rId47" Type="http://schemas.openxmlformats.org/officeDocument/2006/relationships/slideLayout" Target="../slideLayouts/slideLayout2.xml"/><Relationship Id="rId50" Type="http://schemas.openxmlformats.org/officeDocument/2006/relationships/image" Target="../media/image2.png"/><Relationship Id="rId7" Type="http://schemas.openxmlformats.org/officeDocument/2006/relationships/customXml" Target="../../customXml/item220.xml"/><Relationship Id="rId2" Type="http://schemas.openxmlformats.org/officeDocument/2006/relationships/customXml" Target="../../customXml/item97.xml"/><Relationship Id="rId16" Type="http://schemas.openxmlformats.org/officeDocument/2006/relationships/customXml" Target="../../customXml/item188.xml"/><Relationship Id="rId29" Type="http://schemas.openxmlformats.org/officeDocument/2006/relationships/customXml" Target="../../customXml/item157.xml"/><Relationship Id="rId11" Type="http://schemas.openxmlformats.org/officeDocument/2006/relationships/customXml" Target="../../customXml/item66.xml"/><Relationship Id="rId24" Type="http://schemas.openxmlformats.org/officeDocument/2006/relationships/customXml" Target="../../customXml/item135.xml"/><Relationship Id="rId32" Type="http://schemas.openxmlformats.org/officeDocument/2006/relationships/customXml" Target="../../customXml/item101.xml"/><Relationship Id="rId37" Type="http://schemas.openxmlformats.org/officeDocument/2006/relationships/customXml" Target="../../customXml/item99.xml"/><Relationship Id="rId40" Type="http://schemas.openxmlformats.org/officeDocument/2006/relationships/customXml" Target="../../customXml/item169.xml"/><Relationship Id="rId45" Type="http://schemas.openxmlformats.org/officeDocument/2006/relationships/customXml" Target="../../customXml/item221.xml"/><Relationship Id="rId53" Type="http://schemas.openxmlformats.org/officeDocument/2006/relationships/image" Target="../media/image5.png"/><Relationship Id="rId5" Type="http://schemas.openxmlformats.org/officeDocument/2006/relationships/customXml" Target="../../customXml/item177.xml"/><Relationship Id="rId10" Type="http://schemas.openxmlformats.org/officeDocument/2006/relationships/customXml" Target="../../customXml/item42.xml"/><Relationship Id="rId19" Type="http://schemas.openxmlformats.org/officeDocument/2006/relationships/customXml" Target="../../customXml/item8.xml"/><Relationship Id="rId31" Type="http://schemas.openxmlformats.org/officeDocument/2006/relationships/customXml" Target="../../customXml/item202.xml"/><Relationship Id="rId44" Type="http://schemas.openxmlformats.org/officeDocument/2006/relationships/customXml" Target="../../customXml/item204.xml"/><Relationship Id="rId52" Type="http://schemas.openxmlformats.org/officeDocument/2006/relationships/image" Target="../media/image4.png"/><Relationship Id="rId4" Type="http://schemas.openxmlformats.org/officeDocument/2006/relationships/customXml" Target="../../customXml/item155.xml"/><Relationship Id="rId9" Type="http://schemas.openxmlformats.org/officeDocument/2006/relationships/customXml" Target="../../customXml/item20.xml"/><Relationship Id="rId14" Type="http://schemas.openxmlformats.org/officeDocument/2006/relationships/customXml" Target="../../customXml/item146.xml"/><Relationship Id="rId22" Type="http://schemas.openxmlformats.org/officeDocument/2006/relationships/customXml" Target="../../customXml/item76.xml"/><Relationship Id="rId27" Type="http://schemas.openxmlformats.org/officeDocument/2006/relationships/customXml" Target="../../customXml/item201.xml"/><Relationship Id="rId30" Type="http://schemas.openxmlformats.org/officeDocument/2006/relationships/customXml" Target="../../customXml/item179.xml"/><Relationship Id="rId35" Type="http://schemas.openxmlformats.org/officeDocument/2006/relationships/customXml" Target="../../customXml/item54.xml"/><Relationship Id="rId43" Type="http://schemas.openxmlformats.org/officeDocument/2006/relationships/customXml" Target="../../customXml/item180.xml"/><Relationship Id="rId48" Type="http://schemas.openxmlformats.org/officeDocument/2006/relationships/notesSlide" Target="../notesSlides/notesSlide2.xml"/><Relationship Id="rId8" Type="http://schemas.openxmlformats.org/officeDocument/2006/relationships/customXml" Target="../../customXml/item124.xml"/><Relationship Id="rId51" Type="http://schemas.openxmlformats.org/officeDocument/2006/relationships/image" Target="../media/image3.png"/><Relationship Id="rId3" Type="http://schemas.openxmlformats.org/officeDocument/2006/relationships/customXml" Target="../../customXml/item134.xml"/><Relationship Id="rId12" Type="http://schemas.openxmlformats.org/officeDocument/2006/relationships/customXml" Target="../../customXml/item88.xml"/><Relationship Id="rId17" Type="http://schemas.openxmlformats.org/officeDocument/2006/relationships/customXml" Target="../../customXml/item213.xml"/><Relationship Id="rId25" Type="http://schemas.openxmlformats.org/officeDocument/2006/relationships/customXml" Target="../../customXml/item156.xml"/><Relationship Id="rId33" Type="http://schemas.openxmlformats.org/officeDocument/2006/relationships/customXml" Target="../../customXml/item9.xml"/><Relationship Id="rId38" Type="http://schemas.openxmlformats.org/officeDocument/2006/relationships/customXml" Target="../../customXml/item125.xml"/><Relationship Id="rId46" Type="http://schemas.openxmlformats.org/officeDocument/2006/relationships/customXml" Target="../../customXml/item222.xml"/><Relationship Id="rId20" Type="http://schemas.openxmlformats.org/officeDocument/2006/relationships/customXml" Target="../../customXml/item30.xml"/><Relationship Id="rId41" Type="http://schemas.openxmlformats.org/officeDocument/2006/relationships/customXml" Target="../../customXml/item191.xml"/><Relationship Id="rId1" Type="http://schemas.openxmlformats.org/officeDocument/2006/relationships/customXml" Target="../../customXml/item75.xml"/><Relationship Id="rId6" Type="http://schemas.openxmlformats.org/officeDocument/2006/relationships/customXml" Target="../../customXml/item198.xml"/><Relationship Id="rId15" Type="http://schemas.openxmlformats.org/officeDocument/2006/relationships/customXml" Target="../../customXml/item167.xml"/><Relationship Id="rId23" Type="http://schemas.openxmlformats.org/officeDocument/2006/relationships/customXml" Target="../../customXml/item98.xml"/><Relationship Id="rId28" Type="http://schemas.openxmlformats.org/officeDocument/2006/relationships/customXml" Target="../../customXml/item136.xml"/><Relationship Id="rId36" Type="http://schemas.openxmlformats.org/officeDocument/2006/relationships/customXml" Target="../../customXml/item77.xml"/><Relationship Id="rId4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ontainer"/>
          <p:cNvSpPr/>
          <p:nvPr/>
        </p:nvSpPr>
        <p:spPr>
          <a:xfrm>
            <a:off x="352717" y="5386160"/>
            <a:ext cx="3069261" cy="244827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Container"/>
          <p:cNvSpPr/>
          <p:nvPr/>
        </p:nvSpPr>
        <p:spPr>
          <a:xfrm>
            <a:off x="398801" y="2729666"/>
            <a:ext cx="3513043" cy="198635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ActiveTab"/>
          <p:cNvSpPr txBox="1"/>
          <p:nvPr/>
        </p:nvSpPr>
        <p:spPr>
          <a:xfrm>
            <a:off x="433616" y="2600591"/>
            <a:ext cx="1103818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Услуга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5" name="TabGroup"/>
          <p:cNvGrpSpPr/>
          <p:nvPr>
            <p:custDataLst>
              <p:custData r:id="rId1"/>
            </p:custDataLst>
          </p:nvPr>
        </p:nvGrpSpPr>
        <p:grpSpPr>
          <a:xfrm>
            <a:off x="404665" y="491393"/>
            <a:ext cx="3513043" cy="2064385"/>
            <a:chOff x="3138993" y="2825592"/>
            <a:chExt cx="3513043" cy="1711609"/>
          </a:xfrm>
        </p:grpSpPr>
        <p:sp>
          <p:nvSpPr>
            <p:cNvPr id="36" name="Container"/>
            <p:cNvSpPr>
              <a:spLocks/>
            </p:cNvSpPr>
            <p:nvPr/>
          </p:nvSpPr>
          <p:spPr>
            <a:xfrm>
              <a:off x="3138993" y="2927940"/>
              <a:ext cx="3513043" cy="160926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ActiveTab"/>
            <p:cNvSpPr txBox="1">
              <a:spLocks/>
            </p:cNvSpPr>
            <p:nvPr/>
          </p:nvSpPr>
          <p:spPr>
            <a:xfrm>
              <a:off x="3194744" y="2825592"/>
              <a:ext cx="1093880" cy="204370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Пользователь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9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3" y="1175049"/>
            <a:ext cx="261258" cy="2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548680" y="827584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1228503" y="800224"/>
            <a:ext cx="55976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Имя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4"/>
            </p:custDataLst>
          </p:nvPr>
        </p:nvSpPr>
        <p:spPr>
          <a:xfrm>
            <a:off x="1227836" y="1084587"/>
            <a:ext cx="852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2114747" y="802456"/>
            <a:ext cx="1665661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Давид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6"/>
            </p:custDataLst>
          </p:nvPr>
        </p:nvSpPr>
        <p:spPr>
          <a:xfrm>
            <a:off x="2106115" y="1086819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Бояров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7"/>
            </p:custDataLst>
          </p:nvPr>
        </p:nvSpPr>
        <p:spPr>
          <a:xfrm>
            <a:off x="2106115" y="1385516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boyarovdu@gmail.com</a:t>
            </a:r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8"/>
            </p:custDataLst>
          </p:nvPr>
        </p:nvSpPr>
        <p:spPr>
          <a:xfrm>
            <a:off x="1240877" y="1385516"/>
            <a:ext cx="5838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3" name="Content"/>
          <p:cNvSpPr/>
          <p:nvPr>
            <p:custDataLst>
              <p:custData r:id="rId9"/>
            </p:custDataLst>
          </p:nvPr>
        </p:nvSpPr>
        <p:spPr>
          <a:xfrm>
            <a:off x="2106115" y="1691680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(063)101-53-82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10"/>
            </p:custDataLst>
          </p:nvPr>
        </p:nvSpPr>
        <p:spPr>
          <a:xfrm>
            <a:off x="1240878" y="1691680"/>
            <a:ext cx="8082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1" name="Content"/>
          <p:cNvSpPr txBox="1"/>
          <p:nvPr>
            <p:custDataLst>
              <p:custData r:id="rId11"/>
            </p:custDataLst>
          </p:nvPr>
        </p:nvSpPr>
        <p:spPr>
          <a:xfrm>
            <a:off x="1196753" y="3024783"/>
            <a:ext cx="739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2"/>
            </p:custDataLst>
          </p:nvPr>
        </p:nvSpPr>
        <p:spPr>
          <a:xfrm>
            <a:off x="2106115" y="3027015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8" name="Picture 2" descr="C:\Users\t-dantay\Documents\First24\bubble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227" y="2292263"/>
            <a:ext cx="171835" cy="1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ontent"/>
          <p:cNvSpPr/>
          <p:nvPr>
            <p:custDataLst>
              <p:custData r:id="rId14"/>
            </p:custDataLst>
          </p:nvPr>
        </p:nvSpPr>
        <p:spPr>
          <a:xfrm>
            <a:off x="3951987" y="2267746"/>
            <a:ext cx="58605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Написать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2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85" y="2399983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First24\envelop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78" y="2292264"/>
            <a:ext cx="206030" cy="1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ontent"/>
          <p:cNvSpPr/>
          <p:nvPr>
            <p:custDataLst>
              <p:custData r:id="rId17"/>
            </p:custDataLst>
          </p:nvPr>
        </p:nvSpPr>
        <p:spPr>
          <a:xfrm>
            <a:off x="2691909" y="2343358"/>
            <a:ext cx="502702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Отзывы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90" y="2465437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0" y="1571111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ontent"/>
          <p:cNvSpPr/>
          <p:nvPr>
            <p:custDataLst>
              <p:custData r:id="rId20"/>
            </p:custDataLst>
          </p:nvPr>
        </p:nvSpPr>
        <p:spPr>
          <a:xfrm>
            <a:off x="-256957" y="1438931"/>
            <a:ext cx="94352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Личные данные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8" name="Content"/>
          <p:cNvSpPr txBox="1"/>
          <p:nvPr>
            <p:custDataLst>
              <p:custData r:id="rId21"/>
            </p:custDataLst>
          </p:nvPr>
        </p:nvSpPr>
        <p:spPr>
          <a:xfrm>
            <a:off x="1196753" y="3327623"/>
            <a:ext cx="10399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2"/>
            </p:custDataLst>
          </p:nvPr>
        </p:nvSpPr>
        <p:spPr>
          <a:xfrm>
            <a:off x="2106115" y="3329855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0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1" y="3450537"/>
            <a:ext cx="390519" cy="33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Прямоугольник 81"/>
          <p:cNvSpPr/>
          <p:nvPr/>
        </p:nvSpPr>
        <p:spPr>
          <a:xfrm>
            <a:off x="496860" y="3023667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Content"/>
          <p:cNvSpPr txBox="1"/>
          <p:nvPr>
            <p:custDataLst>
              <p:custData r:id="rId24"/>
            </p:custDataLst>
          </p:nvPr>
        </p:nvSpPr>
        <p:spPr>
          <a:xfrm>
            <a:off x="1196753" y="3618339"/>
            <a:ext cx="9909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Обмен на: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25"/>
            </p:custDataLst>
          </p:nvPr>
        </p:nvSpPr>
        <p:spPr>
          <a:xfrm>
            <a:off x="2106115" y="3620571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Уроки гитары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26"/>
            </p:custDataLst>
          </p:nvPr>
        </p:nvGrpSpPr>
        <p:grpSpPr>
          <a:xfrm>
            <a:off x="516539" y="5598700"/>
            <a:ext cx="1149354" cy="230832"/>
            <a:chOff x="4356895" y="3334651"/>
            <a:chExt cx="1149354" cy="230832"/>
          </a:xfrm>
        </p:grpSpPr>
        <p:sp>
          <p:nvSpPr>
            <p:cNvPr id="92" name="Content"/>
            <p:cNvSpPr txBox="1"/>
            <p:nvPr/>
          </p:nvSpPr>
          <p:spPr>
            <a:xfrm>
              <a:off x="4356895" y="3334651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RadioButtonSelected"/>
          <p:cNvGrpSpPr/>
          <p:nvPr>
            <p:custDataLst>
              <p:custData r:id="rId27"/>
            </p:custDataLst>
          </p:nvPr>
        </p:nvGrpSpPr>
        <p:grpSpPr>
          <a:xfrm>
            <a:off x="504031" y="5852392"/>
            <a:ext cx="651589" cy="230832"/>
            <a:chOff x="4356895" y="3334651"/>
            <a:chExt cx="651589" cy="230832"/>
          </a:xfrm>
        </p:grpSpPr>
        <p:sp>
          <p:nvSpPr>
            <p:cNvPr id="100" name="Content"/>
            <p:cNvSpPr txBox="1"/>
            <p:nvPr/>
          </p:nvSpPr>
          <p:spPr>
            <a:xfrm>
              <a:off x="4356895" y="3334651"/>
              <a:ext cx="6515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4" name="NumericStepper"/>
          <p:cNvGrpSpPr/>
          <p:nvPr>
            <p:custDataLst>
              <p:custData r:id="rId28"/>
            </p:custDataLst>
          </p:nvPr>
        </p:nvGrpSpPr>
        <p:grpSpPr>
          <a:xfrm>
            <a:off x="1439834" y="6150532"/>
            <a:ext cx="985641" cy="228600"/>
            <a:chOff x="4210050" y="3330449"/>
            <a:chExt cx="639086" cy="228600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Box"/>
            <p:cNvSpPr>
              <a:spLocks noChangeAspect="1"/>
            </p:cNvSpPr>
            <p:nvPr/>
          </p:nvSpPr>
          <p:spPr>
            <a:xfrm>
              <a:off x="4742415" y="3444749"/>
              <a:ext cx="106721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DownArrow"/>
            <p:cNvSpPr>
              <a:spLocks/>
            </p:cNvSpPr>
            <p:nvPr/>
          </p:nvSpPr>
          <p:spPr>
            <a:xfrm rot="10800000">
              <a:off x="4769422" y="3476120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UpBox"/>
            <p:cNvSpPr>
              <a:spLocks noChangeAspect="1"/>
            </p:cNvSpPr>
            <p:nvPr/>
          </p:nvSpPr>
          <p:spPr>
            <a:xfrm>
              <a:off x="4742420" y="3330449"/>
              <a:ext cx="106716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UpArrow"/>
            <p:cNvSpPr>
              <a:spLocks/>
            </p:cNvSpPr>
            <p:nvPr/>
          </p:nvSpPr>
          <p:spPr>
            <a:xfrm>
              <a:off x="4769416" y="3366392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0" name="Content"/>
          <p:cNvSpPr txBox="1"/>
          <p:nvPr>
            <p:custDataLst>
              <p:custData r:id="rId29"/>
            </p:custDataLst>
          </p:nvPr>
        </p:nvSpPr>
        <p:spPr>
          <a:xfrm>
            <a:off x="420068" y="6148300"/>
            <a:ext cx="10386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Количество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1" name="Content"/>
          <p:cNvSpPr/>
          <p:nvPr>
            <p:custDataLst>
              <p:custData r:id="rId30"/>
            </p:custDataLst>
          </p:nvPr>
        </p:nvSpPr>
        <p:spPr>
          <a:xfrm>
            <a:off x="498167" y="6511861"/>
            <a:ext cx="2020653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ActiveTab"/>
          <p:cNvSpPr txBox="1"/>
          <p:nvPr/>
        </p:nvSpPr>
        <p:spPr>
          <a:xfrm>
            <a:off x="470108" y="5257086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Content"/>
          <p:cNvSpPr/>
          <p:nvPr>
            <p:custDataLst>
              <p:custData r:id="rId31"/>
            </p:custDataLst>
          </p:nvPr>
        </p:nvSpPr>
        <p:spPr>
          <a:xfrm>
            <a:off x="498167" y="747439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 txBox="1"/>
          <p:nvPr>
            <p:custDataLst>
              <p:custData r:id="rId32"/>
            </p:custDataLst>
          </p:nvPr>
        </p:nvSpPr>
        <p:spPr>
          <a:xfrm>
            <a:off x="670359" y="1891924"/>
            <a:ext cx="441146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000" dirty="0" smtClean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lang="ru-RU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ru-RU" sz="1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endParaRPr lang="en-US" sz="1000" dirty="0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 txBox="1"/>
          <p:nvPr>
            <p:custDataLst>
              <p:custData r:id="rId33"/>
            </p:custDataLst>
          </p:nvPr>
        </p:nvSpPr>
        <p:spPr>
          <a:xfrm>
            <a:off x="1203584" y="3900727"/>
            <a:ext cx="9268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Описание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34"/>
            </p:custDataLst>
          </p:nvPr>
        </p:nvSpPr>
        <p:spPr>
          <a:xfrm>
            <a:off x="2112946" y="3902957"/>
            <a:ext cx="1610918" cy="6690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 для всех!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Опыт преподавания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 года!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35"/>
            </p:custDataLst>
          </p:nvPr>
        </p:nvSpPr>
        <p:spPr>
          <a:xfrm>
            <a:off x="2106115" y="1991951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Киев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 txBox="1"/>
          <p:nvPr>
            <p:custDataLst>
              <p:custData r:id="rId36"/>
            </p:custDataLst>
          </p:nvPr>
        </p:nvSpPr>
        <p:spPr>
          <a:xfrm>
            <a:off x="1240877" y="1991951"/>
            <a:ext cx="6268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Город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8" name="Прямоугольник 117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</a:t>
            </a:r>
            <a:r>
              <a:rPr lang="en-US" dirty="0" smtClean="0">
                <a:solidFill>
                  <a:schemeClr val="tx1"/>
                </a:solidFill>
              </a:rPr>
              <a:t>"</a:t>
            </a:r>
            <a:r>
              <a:rPr lang="ru-RU" dirty="0" smtClean="0">
                <a:solidFill>
                  <a:schemeClr val="tx1"/>
                </a:solidFill>
              </a:rPr>
              <a:t>Сделать предложение</a:t>
            </a:r>
            <a:r>
              <a:rPr lang="en-US" dirty="0" smtClean="0">
                <a:solidFill>
                  <a:schemeClr val="tx1"/>
                </a:solidFill>
              </a:rPr>
              <a:t>"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917708" y="1452501"/>
            <a:ext cx="79208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1067" y="1144724"/>
            <a:ext cx="12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Пользователь</a:t>
            </a:r>
            <a:endParaRPr lang="ru-RU" sz="1400" dirty="0"/>
          </a:p>
        </p:txBody>
      </p:sp>
      <p:cxnSp>
        <p:nvCxnSpPr>
          <p:cNvPr id="126" name="Прямая соединительная линия 125"/>
          <p:cNvCxnSpPr/>
          <p:nvPr/>
        </p:nvCxnSpPr>
        <p:spPr>
          <a:xfrm>
            <a:off x="3914966" y="3712343"/>
            <a:ext cx="79208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088325" y="3404566"/>
            <a:ext cx="1164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Услуга/товар</a:t>
            </a:r>
            <a:endParaRPr lang="ru-RU" sz="1400" dirty="0"/>
          </a:p>
        </p:txBody>
      </p:sp>
      <p:sp>
        <p:nvSpPr>
          <p:cNvPr id="128" name="Container"/>
          <p:cNvSpPr/>
          <p:nvPr/>
        </p:nvSpPr>
        <p:spPr>
          <a:xfrm>
            <a:off x="3574378" y="5372189"/>
            <a:ext cx="3069261" cy="244017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Ы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35" name="Группа 134"/>
          <p:cNvGrpSpPr/>
          <p:nvPr/>
        </p:nvGrpSpPr>
        <p:grpSpPr>
          <a:xfrm>
            <a:off x="3735818" y="5846137"/>
            <a:ext cx="677475" cy="230832"/>
            <a:chOff x="3781901" y="5054049"/>
            <a:chExt cx="677475" cy="230832"/>
          </a:xfrm>
        </p:grpSpPr>
        <p:sp>
          <p:nvSpPr>
            <p:cNvPr id="136" name="Circle"/>
            <p:cNvSpPr/>
            <p:nvPr/>
          </p:nvSpPr>
          <p:spPr>
            <a:xfrm>
              <a:off x="3789028" y="5108903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Content"/>
            <p:cNvSpPr txBox="1"/>
            <p:nvPr/>
          </p:nvSpPr>
          <p:spPr>
            <a:xfrm>
              <a:off x="3781901" y="5054049"/>
              <a:ext cx="677475" cy="230832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8" name="Группа 137"/>
          <p:cNvGrpSpPr/>
          <p:nvPr/>
        </p:nvGrpSpPr>
        <p:grpSpPr>
          <a:xfrm>
            <a:off x="3738199" y="5584731"/>
            <a:ext cx="1149354" cy="230832"/>
            <a:chOff x="3784282" y="4792642"/>
            <a:chExt cx="1149354" cy="230832"/>
          </a:xfrm>
        </p:grpSpPr>
        <p:sp>
          <p:nvSpPr>
            <p:cNvPr id="139" name="Content"/>
            <p:cNvSpPr txBox="1"/>
            <p:nvPr/>
          </p:nvSpPr>
          <p:spPr>
            <a:xfrm>
              <a:off x="3784282" y="4792642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0" name="Group 3"/>
            <p:cNvGrpSpPr/>
            <p:nvPr/>
          </p:nvGrpSpPr>
          <p:grpSpPr>
            <a:xfrm>
              <a:off x="3789028" y="4848097"/>
              <a:ext cx="119960" cy="119922"/>
              <a:chOff x="4356895" y="3374807"/>
              <a:chExt cx="119960" cy="119922"/>
            </a:xfrm>
          </p:grpSpPr>
          <p:sp>
            <p:nvSpPr>
              <p:cNvPr id="14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Content"/>
          <p:cNvSpPr/>
          <p:nvPr>
            <p:custDataLst>
              <p:custData r:id="rId37"/>
            </p:custDataLst>
          </p:nvPr>
        </p:nvSpPr>
        <p:spPr>
          <a:xfrm>
            <a:off x="3719828" y="6502583"/>
            <a:ext cx="241156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ActiveTab"/>
          <p:cNvSpPr txBox="1"/>
          <p:nvPr/>
        </p:nvSpPr>
        <p:spPr>
          <a:xfrm>
            <a:off x="3691770" y="5243116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38"/>
            </p:custDataLst>
          </p:nvPr>
        </p:nvSpPr>
        <p:spPr>
          <a:xfrm>
            <a:off x="3728450" y="745701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46" name="DropdownBox"/>
          <p:cNvGrpSpPr/>
          <p:nvPr>
            <p:custDataLst>
              <p:custData r:id="rId39"/>
            </p:custDataLst>
          </p:nvPr>
        </p:nvGrpSpPr>
        <p:grpSpPr>
          <a:xfrm>
            <a:off x="4691236" y="6164403"/>
            <a:ext cx="1440160" cy="228600"/>
            <a:chOff x="4016824" y="3329201"/>
            <a:chExt cx="1097652" cy="160603"/>
          </a:xfrm>
        </p:grpSpPr>
        <p:sp>
          <p:nvSpPr>
            <p:cNvPr id="147" name="Content"/>
            <p:cNvSpPr>
              <a:spLocks/>
            </p:cNvSpPr>
            <p:nvPr/>
          </p:nvSpPr>
          <p:spPr>
            <a:xfrm>
              <a:off x="4016824" y="3329201"/>
              <a:ext cx="1097652" cy="1606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Уроки гитары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8" name="DownArrow"/>
            <p:cNvSpPr>
              <a:spLocks noChangeAspect="1"/>
            </p:cNvSpPr>
            <p:nvPr/>
          </p:nvSpPr>
          <p:spPr>
            <a:xfrm rot="10800000">
              <a:off x="5020908" y="3400158"/>
              <a:ext cx="61970" cy="3426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9" name="Content"/>
          <p:cNvSpPr txBox="1"/>
          <p:nvPr>
            <p:custDataLst>
              <p:custData r:id="rId40"/>
            </p:custDataLst>
          </p:nvPr>
        </p:nvSpPr>
        <p:spPr>
          <a:xfrm>
            <a:off x="3619383" y="6164403"/>
            <a:ext cx="1156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Я предлагаю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3525880" y="2342173"/>
            <a:ext cx="1098681" cy="2370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238587001"/>
              </p:ext>
            </p:extLst>
          </p:nvPr>
        </p:nvGraphicFramePr>
        <p:xfrm>
          <a:off x="908719" y="5682661"/>
          <a:ext cx="5184576" cy="1540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1736"/>
                <a:gridCol w="894063"/>
                <a:gridCol w="1011776"/>
                <a:gridCol w="850855"/>
                <a:gridCol w="862010"/>
                <a:gridCol w="792088"/>
                <a:gridCol w="432048"/>
              </a:tblGrid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Кто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Что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Категория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Стоимость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Дата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376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Вася</a:t>
                      </a:r>
                      <a:endParaRPr lang="en-US" sz="1100" u="sng" dirty="0" smtClean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100" baseline="0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ru-RU" sz="110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Верстка страниц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50/час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02.02.2014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Анастасия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Английский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05.07.2013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Аля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Французский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75/час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06.06.2014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Ирина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22.06.2013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Давид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100500/час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08.01.2014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2" descr="C:\Users\t-dantay\Documents\Placeholders\sta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655" y="6012774"/>
            <a:ext cx="143883" cy="1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655" y="6264286"/>
            <a:ext cx="143883" cy="1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654" y="6464815"/>
            <a:ext cx="143883" cy="1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-dantay\Documents\Placeholders\sta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655" y="6652262"/>
            <a:ext cx="143883" cy="1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-dantay\Documents\Placeholders\sta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655" y="6858197"/>
            <a:ext cx="143883" cy="1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83" y="6021358"/>
            <a:ext cx="149590" cy="1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83" y="6276187"/>
            <a:ext cx="149590" cy="1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83" y="6481983"/>
            <a:ext cx="149590" cy="1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83" y="6682885"/>
            <a:ext cx="149590" cy="1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92" y="6866781"/>
            <a:ext cx="149590" cy="1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/>
          <p:cNvSpPr/>
          <p:nvPr>
            <p:custDataLst>
              <p:custData r:id="rId12"/>
            </p:custDataLst>
          </p:nvPr>
        </p:nvSpPr>
        <p:spPr>
          <a:xfrm>
            <a:off x="5829646" y="5924335"/>
            <a:ext cx="67101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Запомнить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34" name="Content"/>
          <p:cNvSpPr/>
          <p:nvPr>
            <p:custDataLst>
              <p:custData r:id="rId13"/>
            </p:custDataLst>
          </p:nvPr>
        </p:nvSpPr>
        <p:spPr>
          <a:xfrm>
            <a:off x="6042083" y="6737160"/>
            <a:ext cx="1275349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Сделать предложение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3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502" y="6085635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876" y="6925343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70" y="6380685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heckBox"/>
          <p:cNvSpPr>
            <a:spLocks/>
          </p:cNvSpPr>
          <p:nvPr/>
        </p:nvSpPr>
        <p:spPr>
          <a:xfrm>
            <a:off x="1929269" y="5714961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2895003" y="5688430"/>
            <a:ext cx="182880" cy="182880"/>
            <a:chOff x="2787278" y="3604633"/>
            <a:chExt cx="182880" cy="182880"/>
          </a:xfrm>
        </p:grpSpPr>
        <p:sp>
          <p:nvSpPr>
            <p:cNvPr id="40" name="CheckBox"/>
            <p:cNvSpPr>
              <a:spLocks/>
            </p:cNvSpPr>
            <p:nvPr/>
          </p:nvSpPr>
          <p:spPr>
            <a:xfrm>
              <a:off x="2823460" y="3637654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7278" y="360463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TabGroup"/>
          <p:cNvGrpSpPr/>
          <p:nvPr>
            <p:custDataLst>
              <p:custData r:id="rId17"/>
            </p:custDataLst>
          </p:nvPr>
        </p:nvGrpSpPr>
        <p:grpSpPr>
          <a:xfrm>
            <a:off x="964281" y="1263685"/>
            <a:ext cx="4702972" cy="2228196"/>
            <a:chOff x="3138993" y="2878653"/>
            <a:chExt cx="3513043" cy="4138082"/>
          </a:xfrm>
        </p:grpSpPr>
        <p:sp>
          <p:nvSpPr>
            <p:cNvPr id="45" name="Container"/>
            <p:cNvSpPr>
              <a:spLocks/>
            </p:cNvSpPr>
            <p:nvPr/>
          </p:nvSpPr>
          <p:spPr>
            <a:xfrm>
              <a:off x="3138993" y="3046985"/>
              <a:ext cx="3513043" cy="396975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ActiveTab"/>
            <p:cNvSpPr txBox="1">
              <a:spLocks/>
            </p:cNvSpPr>
            <p:nvPr/>
          </p:nvSpPr>
          <p:spPr>
            <a:xfrm>
              <a:off x="3180638" y="2878653"/>
              <a:ext cx="672660" cy="312104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Фильтр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7" name="Content"/>
          <p:cNvSpPr txBox="1"/>
          <p:nvPr>
            <p:custDataLst>
              <p:custData r:id="rId18"/>
            </p:custDataLst>
          </p:nvPr>
        </p:nvSpPr>
        <p:spPr>
          <a:xfrm>
            <a:off x="1039328" y="1563749"/>
            <a:ext cx="9348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Название: </a:t>
            </a:r>
          </a:p>
        </p:txBody>
      </p:sp>
      <p:sp>
        <p:nvSpPr>
          <p:cNvPr id="49" name="Content"/>
          <p:cNvSpPr/>
          <p:nvPr>
            <p:custDataLst>
              <p:custData r:id="rId19"/>
            </p:custDataLst>
          </p:nvPr>
        </p:nvSpPr>
        <p:spPr>
          <a:xfrm>
            <a:off x="2243181" y="1576449"/>
            <a:ext cx="243425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Уроки гитары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3" name="NumericStepper"/>
          <p:cNvGrpSpPr/>
          <p:nvPr>
            <p:custDataLst>
              <p:custData r:id="rId20"/>
            </p:custDataLst>
          </p:nvPr>
        </p:nvGrpSpPr>
        <p:grpSpPr>
          <a:xfrm>
            <a:off x="2243182" y="2507582"/>
            <a:ext cx="969302" cy="228600"/>
            <a:chOff x="4210050" y="3330449"/>
            <a:chExt cx="639086" cy="228600"/>
          </a:xfrm>
        </p:grpSpPr>
        <p:sp>
          <p:nvSpPr>
            <p:cNvPr id="54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DownBox"/>
            <p:cNvSpPr>
              <a:spLocks noChangeAspect="1"/>
            </p:cNvSpPr>
            <p:nvPr/>
          </p:nvSpPr>
          <p:spPr>
            <a:xfrm>
              <a:off x="4740616" y="3444749"/>
              <a:ext cx="108520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Arrow"/>
            <p:cNvSpPr>
              <a:spLocks/>
            </p:cNvSpPr>
            <p:nvPr/>
          </p:nvSpPr>
          <p:spPr>
            <a:xfrm rot="10800000">
              <a:off x="4768078" y="3476120"/>
              <a:ext cx="5360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UpBox"/>
            <p:cNvSpPr>
              <a:spLocks noChangeAspect="1"/>
            </p:cNvSpPr>
            <p:nvPr/>
          </p:nvSpPr>
          <p:spPr>
            <a:xfrm>
              <a:off x="4740621" y="3330449"/>
              <a:ext cx="10851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UpArrow"/>
            <p:cNvSpPr>
              <a:spLocks/>
            </p:cNvSpPr>
            <p:nvPr/>
          </p:nvSpPr>
          <p:spPr>
            <a:xfrm>
              <a:off x="4768073" y="3366392"/>
              <a:ext cx="5360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9" name="Content"/>
          <p:cNvSpPr txBox="1"/>
          <p:nvPr>
            <p:custDataLst>
              <p:custData r:id="rId21"/>
            </p:custDataLst>
          </p:nvPr>
        </p:nvSpPr>
        <p:spPr>
          <a:xfrm>
            <a:off x="1038920" y="2518785"/>
            <a:ext cx="11478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 от: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22"/>
            </p:custDataLst>
          </p:nvPr>
        </p:nvSpPr>
        <p:spPr>
          <a:xfrm>
            <a:off x="1067014" y="318166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Найти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Скругленная прямоугольная выноска 60"/>
          <p:cNvSpPr/>
          <p:nvPr/>
        </p:nvSpPr>
        <p:spPr>
          <a:xfrm>
            <a:off x="1332277" y="5272932"/>
            <a:ext cx="812986" cy="372616"/>
          </a:xfrm>
          <a:prstGeom prst="wedgeRoundRectCallou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/>
              <a:t>Сортировка по рейтингу</a:t>
            </a:r>
            <a:endParaRPr lang="ru-RU" sz="700" dirty="0" smtClean="0"/>
          </a:p>
        </p:txBody>
      </p:sp>
      <p:sp>
        <p:nvSpPr>
          <p:cNvPr id="68" name="Content"/>
          <p:cNvSpPr txBox="1"/>
          <p:nvPr>
            <p:custDataLst>
              <p:custData r:id="rId23"/>
            </p:custDataLst>
          </p:nvPr>
        </p:nvSpPr>
        <p:spPr>
          <a:xfrm>
            <a:off x="1038920" y="2195736"/>
            <a:ext cx="11191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Услуга/Товар: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6" name="DropdownBox"/>
          <p:cNvGrpSpPr/>
          <p:nvPr>
            <p:custDataLst>
              <p:custData r:id="rId24"/>
            </p:custDataLst>
          </p:nvPr>
        </p:nvGrpSpPr>
        <p:grpSpPr>
          <a:xfrm>
            <a:off x="2243181" y="2195736"/>
            <a:ext cx="2431284" cy="228600"/>
            <a:chOff x="4016824" y="3329200"/>
            <a:chExt cx="1097652" cy="228600"/>
          </a:xfrm>
        </p:grpSpPr>
        <p:sp>
          <p:nvSpPr>
            <p:cNvPr id="7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Услуга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DownArrow"/>
            <p:cNvSpPr>
              <a:spLocks noChangeAspect="1"/>
            </p:cNvSpPr>
            <p:nvPr/>
          </p:nvSpPr>
          <p:spPr>
            <a:xfrm rot="10800000">
              <a:off x="5059051" y="3430199"/>
              <a:ext cx="367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9" name="Content"/>
          <p:cNvSpPr txBox="1"/>
          <p:nvPr>
            <p:custDataLst>
              <p:custData r:id="rId25"/>
            </p:custDataLst>
          </p:nvPr>
        </p:nvSpPr>
        <p:spPr>
          <a:xfrm>
            <a:off x="1040866" y="1890631"/>
            <a:ext cx="9293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Категория: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0" name="DropdownBox"/>
          <p:cNvGrpSpPr/>
          <p:nvPr>
            <p:custDataLst>
              <p:custData r:id="rId26"/>
            </p:custDataLst>
          </p:nvPr>
        </p:nvGrpSpPr>
        <p:grpSpPr>
          <a:xfrm>
            <a:off x="2246838" y="1891747"/>
            <a:ext cx="2431284" cy="228600"/>
            <a:chOff x="4016824" y="3329200"/>
            <a:chExt cx="1097652" cy="228600"/>
          </a:xfrm>
        </p:grpSpPr>
        <p:sp>
          <p:nvSpPr>
            <p:cNvPr id="8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Музыка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DownArrow"/>
            <p:cNvSpPr>
              <a:spLocks noChangeAspect="1"/>
            </p:cNvSpPr>
            <p:nvPr/>
          </p:nvSpPr>
          <p:spPr>
            <a:xfrm rot="10800000">
              <a:off x="5059051" y="3430199"/>
              <a:ext cx="367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3" name="Content"/>
          <p:cNvSpPr txBox="1"/>
          <p:nvPr>
            <p:custDataLst>
              <p:custData r:id="rId27"/>
            </p:custDataLst>
          </p:nvPr>
        </p:nvSpPr>
        <p:spPr>
          <a:xfrm>
            <a:off x="3259108" y="2518712"/>
            <a:ext cx="393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4" name="NumericStepper"/>
          <p:cNvGrpSpPr/>
          <p:nvPr>
            <p:custDataLst>
              <p:custData r:id="rId28"/>
            </p:custDataLst>
          </p:nvPr>
        </p:nvGrpSpPr>
        <p:grpSpPr>
          <a:xfrm>
            <a:off x="3705164" y="2518712"/>
            <a:ext cx="954176" cy="228600"/>
            <a:chOff x="4210050" y="3330449"/>
            <a:chExt cx="639086" cy="228600"/>
          </a:xfrm>
        </p:grpSpPr>
        <p:sp>
          <p:nvSpPr>
            <p:cNvPr id="85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DownBox"/>
            <p:cNvSpPr>
              <a:spLocks noChangeAspect="1"/>
            </p:cNvSpPr>
            <p:nvPr/>
          </p:nvSpPr>
          <p:spPr>
            <a:xfrm>
              <a:off x="4738896" y="3444749"/>
              <a:ext cx="110240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DownArrow"/>
            <p:cNvSpPr>
              <a:spLocks/>
            </p:cNvSpPr>
            <p:nvPr/>
          </p:nvSpPr>
          <p:spPr>
            <a:xfrm rot="10800000">
              <a:off x="4766793" y="3476120"/>
              <a:ext cx="5445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UpBox"/>
            <p:cNvSpPr>
              <a:spLocks noChangeAspect="1"/>
            </p:cNvSpPr>
            <p:nvPr/>
          </p:nvSpPr>
          <p:spPr>
            <a:xfrm>
              <a:off x="4738901" y="3330449"/>
              <a:ext cx="11023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UpArrow"/>
            <p:cNvSpPr>
              <a:spLocks/>
            </p:cNvSpPr>
            <p:nvPr/>
          </p:nvSpPr>
          <p:spPr>
            <a:xfrm>
              <a:off x="4766787" y="3366392"/>
              <a:ext cx="5445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29"/>
            </p:custDataLst>
          </p:nvPr>
        </p:nvSpPr>
        <p:spPr>
          <a:xfrm>
            <a:off x="1038919" y="2821625"/>
            <a:ext cx="12346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Дата создания: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2" name="DatePicker"/>
          <p:cNvGrpSpPr/>
          <p:nvPr>
            <p:custDataLst>
              <p:custData r:id="rId30"/>
            </p:custDataLst>
          </p:nvPr>
        </p:nvGrpSpPr>
        <p:grpSpPr>
          <a:xfrm>
            <a:off x="2243182" y="2821625"/>
            <a:ext cx="969302" cy="228600"/>
            <a:chOff x="3790801" y="3347719"/>
            <a:chExt cx="969299" cy="228600"/>
          </a:xfrm>
        </p:grpSpPr>
        <p:sp>
          <p:nvSpPr>
            <p:cNvPr id="103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05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03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14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DatePicker"/>
          <p:cNvGrpSpPr/>
          <p:nvPr>
            <p:custDataLst>
              <p:custData r:id="rId31"/>
            </p:custDataLst>
          </p:nvPr>
        </p:nvGrpSpPr>
        <p:grpSpPr>
          <a:xfrm>
            <a:off x="3705163" y="2827852"/>
            <a:ext cx="969302" cy="228600"/>
            <a:chOff x="3790801" y="3347719"/>
            <a:chExt cx="969299" cy="228600"/>
          </a:xfrm>
        </p:grpSpPr>
        <p:sp>
          <p:nvSpPr>
            <p:cNvPr id="106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05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03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14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7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Content"/>
          <p:cNvSpPr txBox="1"/>
          <p:nvPr>
            <p:custDataLst>
              <p:custData r:id="rId32"/>
            </p:custDataLst>
          </p:nvPr>
        </p:nvSpPr>
        <p:spPr>
          <a:xfrm>
            <a:off x="3259108" y="2825620"/>
            <a:ext cx="393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 txBox="1"/>
          <p:nvPr>
            <p:custDataLst>
              <p:custData r:id="rId33"/>
            </p:custDataLst>
          </p:nvPr>
        </p:nvSpPr>
        <p:spPr>
          <a:xfrm>
            <a:off x="2044976" y="4369688"/>
            <a:ext cx="15091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Последние товары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06" y="6244064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78" y="5916361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65" y="6434310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79" y="6650716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78" y="6844296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Content"/>
          <p:cNvSpPr txBox="1"/>
          <p:nvPr>
            <p:custDataLst>
              <p:custData r:id="rId34"/>
            </p:custDataLst>
          </p:nvPr>
        </p:nvSpPr>
        <p:spPr>
          <a:xfrm>
            <a:off x="886536" y="4139952"/>
            <a:ext cx="46519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Все 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Content"/>
          <p:cNvSpPr txBox="1"/>
          <p:nvPr>
            <p:custDataLst>
              <p:custData r:id="rId35"/>
            </p:custDataLst>
          </p:nvPr>
        </p:nvSpPr>
        <p:spPr>
          <a:xfrm>
            <a:off x="2040872" y="4631560"/>
            <a:ext cx="149034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Последние услуги 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 txBox="1"/>
          <p:nvPr>
            <p:custDataLst>
              <p:custData r:id="rId36"/>
            </p:custDataLst>
          </p:nvPr>
        </p:nvSpPr>
        <p:spPr>
          <a:xfrm>
            <a:off x="886537" y="4356480"/>
            <a:ext cx="100059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Последние 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37"/>
            </p:custDataLst>
          </p:nvPr>
        </p:nvSpPr>
        <p:spPr>
          <a:xfrm>
            <a:off x="882433" y="4631756"/>
            <a:ext cx="97379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Все товары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38"/>
            </p:custDataLst>
          </p:nvPr>
        </p:nvSpPr>
        <p:spPr>
          <a:xfrm>
            <a:off x="2044977" y="4141412"/>
            <a:ext cx="91326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Все услуги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39"/>
            </p:custDataLst>
          </p:nvPr>
        </p:nvSpPr>
        <p:spPr>
          <a:xfrm>
            <a:off x="5333788" y="7275029"/>
            <a:ext cx="75373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u="sng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0" name="Picture 2" descr="C:\Users\t-dantay\Documents\First24\arrow1.png"/>
          <p:cNvPicPr>
            <a:picLocks noChangeAspect="1" noChangeArrowheads="1"/>
          </p:cNvPicPr>
          <p:nvPr>
            <p:custDataLst>
              <p:custData r:id="rId40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91" y="5727086"/>
            <a:ext cx="92869" cy="9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Прямоугольник 110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товаров и услуг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5095180" y="539552"/>
            <a:ext cx="178606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Ваши баллы: </a:t>
            </a:r>
            <a:r>
              <a:rPr lang="ru-RU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100500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780251495"/>
              </p:ext>
            </p:extLst>
          </p:nvPr>
        </p:nvGraphicFramePr>
        <p:xfrm>
          <a:off x="908720" y="1331640"/>
          <a:ext cx="4824537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7216"/>
                <a:gridCol w="827256"/>
                <a:gridCol w="1018159"/>
                <a:gridCol w="763619"/>
                <a:gridCol w="1018159"/>
                <a:gridCol w="730128"/>
              </a:tblGrid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Название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Категория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Стоимость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Дата создания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376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Уроки гитары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.02.2014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английский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20/час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12.07.2013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Вещи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Одежда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05.12.2014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Хинди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50/час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12.07.2013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английский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20/час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12.07.2013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26" y="1890609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98" y="1562904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5" y="2080855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99" y="2297261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98" y="2490839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First24\brush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32" y="1668985"/>
            <a:ext cx="141942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trash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89" y="1668985"/>
            <a:ext cx="136606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First24\brush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32" y="1921898"/>
            <a:ext cx="141942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trash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89" y="1921898"/>
            <a:ext cx="136606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First24\brush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63" y="2104798"/>
            <a:ext cx="141942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-dantay\Documents\Placeholders\trash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20" y="2104798"/>
            <a:ext cx="136606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-dantay\Documents\First24\brush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32" y="2302543"/>
            <a:ext cx="141942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-dantay\Documents\Placeholders\trash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89" y="2302543"/>
            <a:ext cx="136606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-dantay\Documents\First24\brush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63" y="2504002"/>
            <a:ext cx="141942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-dantay\Documents\Placeholders\trash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20" y="2504002"/>
            <a:ext cx="136606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First24\error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37729">
            <a:off x="917911" y="1079159"/>
            <a:ext cx="171750" cy="1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"/>
          <p:cNvSpPr/>
          <p:nvPr>
            <p:custDataLst>
              <p:custData r:id="rId14"/>
            </p:custDataLst>
          </p:nvPr>
        </p:nvSpPr>
        <p:spPr>
          <a:xfrm>
            <a:off x="1100323" y="1055410"/>
            <a:ext cx="600485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Добавить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30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78" y="1216711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ainer"/>
          <p:cNvSpPr/>
          <p:nvPr/>
        </p:nvSpPr>
        <p:spPr>
          <a:xfrm>
            <a:off x="566218" y="4188757"/>
            <a:ext cx="4086919" cy="3551595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ActiveTab"/>
          <p:cNvSpPr txBox="1"/>
          <p:nvPr/>
        </p:nvSpPr>
        <p:spPr>
          <a:xfrm>
            <a:off x="601032" y="4059684"/>
            <a:ext cx="1103818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Услуга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 txBox="1"/>
          <p:nvPr>
            <p:custDataLst>
              <p:custData r:id="rId16"/>
            </p:custDataLst>
          </p:nvPr>
        </p:nvSpPr>
        <p:spPr>
          <a:xfrm>
            <a:off x="1364170" y="4483876"/>
            <a:ext cx="739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17"/>
            </p:custDataLst>
          </p:nvPr>
        </p:nvSpPr>
        <p:spPr>
          <a:xfrm>
            <a:off x="2273532" y="4486108"/>
            <a:ext cx="2228758" cy="228600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18"/>
            </p:custDataLst>
          </p:nvPr>
        </p:nvSpPr>
        <p:spPr>
          <a:xfrm>
            <a:off x="1364170" y="5119489"/>
            <a:ext cx="10399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78" y="4909631"/>
            <a:ext cx="390519" cy="33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Прямоугольник 37"/>
          <p:cNvSpPr/>
          <p:nvPr/>
        </p:nvSpPr>
        <p:spPr>
          <a:xfrm>
            <a:off x="664277" y="4482760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Content"/>
          <p:cNvSpPr txBox="1"/>
          <p:nvPr>
            <p:custDataLst>
              <p:custData r:id="rId20"/>
            </p:custDataLst>
          </p:nvPr>
        </p:nvSpPr>
        <p:spPr>
          <a:xfrm>
            <a:off x="1364170" y="4788024"/>
            <a:ext cx="10127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Категория: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21"/>
            </p:custDataLst>
          </p:nvPr>
        </p:nvSpPr>
        <p:spPr>
          <a:xfrm>
            <a:off x="1371001" y="5464671"/>
            <a:ext cx="9605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Описание: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22"/>
            </p:custDataLst>
          </p:nvPr>
        </p:nvSpPr>
        <p:spPr>
          <a:xfrm>
            <a:off x="2280363" y="5466903"/>
            <a:ext cx="2228758" cy="669043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 для всех!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Опыт преподавания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 года!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3" name="NumericStepper"/>
          <p:cNvGrpSpPr/>
          <p:nvPr>
            <p:custDataLst>
              <p:custData r:id="rId23"/>
            </p:custDataLst>
          </p:nvPr>
        </p:nvGrpSpPr>
        <p:grpSpPr>
          <a:xfrm>
            <a:off x="2273530" y="5130933"/>
            <a:ext cx="2238209" cy="228600"/>
            <a:chOff x="4199980" y="3330449"/>
            <a:chExt cx="649156" cy="228600"/>
          </a:xfrm>
        </p:grpSpPr>
        <p:sp>
          <p:nvSpPr>
            <p:cNvPr id="44" name="Content"/>
            <p:cNvSpPr>
              <a:spLocks/>
            </p:cNvSpPr>
            <p:nvPr/>
          </p:nvSpPr>
          <p:spPr>
            <a:xfrm>
              <a:off x="4199980" y="3330449"/>
              <a:ext cx="64915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Box"/>
            <p:cNvSpPr>
              <a:spLocks noChangeAspect="1"/>
            </p:cNvSpPr>
            <p:nvPr/>
          </p:nvSpPr>
          <p:spPr>
            <a:xfrm>
              <a:off x="4801399" y="3444749"/>
              <a:ext cx="47737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DownArrow"/>
            <p:cNvSpPr>
              <a:spLocks/>
            </p:cNvSpPr>
            <p:nvPr/>
          </p:nvSpPr>
          <p:spPr>
            <a:xfrm rot="10800000">
              <a:off x="4813479" y="3476120"/>
              <a:ext cx="23581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UpBox"/>
            <p:cNvSpPr>
              <a:spLocks noChangeAspect="1"/>
            </p:cNvSpPr>
            <p:nvPr/>
          </p:nvSpPr>
          <p:spPr>
            <a:xfrm>
              <a:off x="4801401" y="3330449"/>
              <a:ext cx="4773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UpArrow"/>
            <p:cNvSpPr>
              <a:spLocks/>
            </p:cNvSpPr>
            <p:nvPr/>
          </p:nvSpPr>
          <p:spPr>
            <a:xfrm>
              <a:off x="4813477" y="3366392"/>
              <a:ext cx="23581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9" name="DropdownBox"/>
          <p:cNvGrpSpPr/>
          <p:nvPr>
            <p:custDataLst>
              <p:custData r:id="rId24"/>
            </p:custDataLst>
          </p:nvPr>
        </p:nvGrpSpPr>
        <p:grpSpPr>
          <a:xfrm>
            <a:off x="2273529" y="4806415"/>
            <a:ext cx="2228760" cy="228600"/>
            <a:chOff x="4016824" y="3329200"/>
            <a:chExt cx="1097652" cy="228600"/>
          </a:xfrm>
        </p:grpSpPr>
        <p:sp>
          <p:nvSpPr>
            <p:cNvPr id="5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Музыка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DownArrow"/>
            <p:cNvSpPr>
              <a:spLocks noChangeAspect="1"/>
            </p:cNvSpPr>
            <p:nvPr/>
          </p:nvSpPr>
          <p:spPr>
            <a:xfrm rot="10800000">
              <a:off x="5054014" y="3430199"/>
              <a:ext cx="4004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5" name="CheckBoxChecked"/>
          <p:cNvGrpSpPr/>
          <p:nvPr>
            <p:custDataLst>
              <p:custData r:id="rId25"/>
            </p:custDataLst>
          </p:nvPr>
        </p:nvGrpSpPr>
        <p:grpSpPr>
          <a:xfrm>
            <a:off x="1453095" y="6240020"/>
            <a:ext cx="1468305" cy="230832"/>
            <a:chOff x="4317072" y="3312427"/>
            <a:chExt cx="1468305" cy="230832"/>
          </a:xfrm>
        </p:grpSpPr>
        <p:grpSp>
          <p:nvGrpSpPr>
            <p:cNvPr id="56" name="Group 2"/>
            <p:cNvGrpSpPr/>
            <p:nvPr/>
          </p:nvGrpSpPr>
          <p:grpSpPr>
            <a:xfrm>
              <a:off x="4354472" y="3312427"/>
              <a:ext cx="1430905" cy="230832"/>
              <a:chOff x="5179843" y="2087451"/>
              <a:chExt cx="1341040" cy="216403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5179843" y="2087451"/>
                <a:ext cx="134104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ru-RU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Возможен обмен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ontent"/>
          <p:cNvSpPr txBox="1"/>
          <p:nvPr>
            <p:custDataLst>
              <p:custData r:id="rId26"/>
            </p:custDataLst>
          </p:nvPr>
        </p:nvSpPr>
        <p:spPr>
          <a:xfrm>
            <a:off x="1413377" y="6588224"/>
            <a:ext cx="9188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Описание: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27"/>
            </p:custDataLst>
          </p:nvPr>
        </p:nvSpPr>
        <p:spPr>
          <a:xfrm>
            <a:off x="2273530" y="6590456"/>
            <a:ext cx="2228760" cy="669043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Или обменяю на </a:t>
            </a:r>
          </a:p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выгул собаки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2" descr="C:\Users\t-dantay\Documents\First24\arrow1.png"/>
          <p:cNvPicPr>
            <a:picLocks noChangeAspect="1" noChangeArrowheads="1"/>
          </p:cNvPicPr>
          <p:nvPr>
            <p:custDataLst>
              <p:custData r:id="rId28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75450" y="5617435"/>
            <a:ext cx="156136" cy="15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t-dantay\Documents\Placeholders\trash.png"/>
          <p:cNvPicPr>
            <a:picLocks noChangeAspect="1" noChangeArrowheads="1"/>
          </p:cNvPicPr>
          <p:nvPr>
            <p:custDataLst>
              <p:custData r:id="rId29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04" y="5631801"/>
            <a:ext cx="127308" cy="13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ontent"/>
          <p:cNvSpPr/>
          <p:nvPr>
            <p:custDataLst>
              <p:custData r:id="rId30"/>
            </p:custDataLst>
          </p:nvPr>
        </p:nvSpPr>
        <p:spPr>
          <a:xfrm>
            <a:off x="988866" y="5639353"/>
            <a:ext cx="513923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Удалить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1" y="5800653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ontent"/>
          <p:cNvSpPr/>
          <p:nvPr>
            <p:custDataLst>
              <p:custData r:id="rId32"/>
            </p:custDataLst>
          </p:nvPr>
        </p:nvSpPr>
        <p:spPr>
          <a:xfrm>
            <a:off x="59696" y="5607886"/>
            <a:ext cx="606897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Загрузить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8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33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01" y="5769797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First24\checkcircle1.png"/>
          <p:cNvPicPr>
            <a:picLocks noChangeAspect="1" noChangeArrowheads="1"/>
          </p:cNvPicPr>
          <p:nvPr>
            <p:custDataLst>
              <p:custData r:id="rId34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71" y="4295531"/>
            <a:ext cx="143296" cy="14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/>
          <p:cNvSpPr/>
          <p:nvPr>
            <p:custDataLst>
              <p:custData r:id="rId35"/>
            </p:custDataLst>
          </p:nvPr>
        </p:nvSpPr>
        <p:spPr>
          <a:xfrm>
            <a:off x="3492685" y="7423016"/>
            <a:ext cx="977417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Сохранить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6" name="Picture 2" descr="C:\Users\t-dantay\Documents\First24\checkcircle1.png"/>
          <p:cNvPicPr>
            <a:picLocks noChangeAspect="1" noChangeArrowheads="1"/>
          </p:cNvPicPr>
          <p:nvPr>
            <p:custDataLst>
              <p:custData r:id="rId36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53" y="4215091"/>
            <a:ext cx="143296" cy="14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List"/>
          <p:cNvGrpSpPr/>
          <p:nvPr>
            <p:custDataLst>
              <p:custData r:id="rId37"/>
            </p:custDataLst>
          </p:nvPr>
        </p:nvGrpSpPr>
        <p:grpSpPr>
          <a:xfrm>
            <a:off x="4884250" y="4341743"/>
            <a:ext cx="1651415" cy="757130"/>
            <a:chOff x="4610405" y="3047458"/>
            <a:chExt cx="1651415" cy="2354892"/>
          </a:xfrm>
        </p:grpSpPr>
        <p:grpSp>
          <p:nvGrpSpPr>
            <p:cNvPr id="78" name="Group 2"/>
            <p:cNvGrpSpPr/>
            <p:nvPr/>
          </p:nvGrpSpPr>
          <p:grpSpPr>
            <a:xfrm>
              <a:off x="4610405" y="3047458"/>
              <a:ext cx="1651415" cy="2354892"/>
              <a:chOff x="4648810" y="3359442"/>
              <a:chExt cx="713680" cy="1161264"/>
            </a:xfrm>
          </p:grpSpPr>
          <p:sp>
            <p:nvSpPr>
              <p:cNvPr id="84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86151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5" name="Content"/>
              <p:cNvSpPr/>
              <p:nvPr/>
            </p:nvSpPr>
            <p:spPr>
              <a:xfrm>
                <a:off x="4648810" y="3359442"/>
                <a:ext cx="713680" cy="116126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Запустить</a:t>
                </a:r>
              </a:p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Приостановить</a:t>
                </a:r>
              </a:p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Не видимый</a:t>
                </a:r>
              </a:p>
              <a:p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9" name="Group 3"/>
            <p:cNvGrpSpPr/>
            <p:nvPr>
              <p:custDataLst>
                <p:custData r:id="rId38"/>
              </p:custDataLst>
            </p:nvPr>
          </p:nvGrpSpPr>
          <p:grpSpPr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80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82" name="UpArrow"/>
              <p:cNvSpPr>
                <a:spLocks/>
              </p:cNvSpPr>
              <p:nvPr/>
            </p:nvSpPr>
            <p:spPr>
              <a:xfrm>
                <a:off x="4538651" y="1723869"/>
                <a:ext cx="64008" cy="3149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DownArrow"/>
              <p:cNvSpPr>
                <a:spLocks/>
              </p:cNvSpPr>
              <p:nvPr/>
            </p:nvSpPr>
            <p:spPr>
              <a:xfrm rot="10800000">
                <a:off x="4538651" y="4629659"/>
                <a:ext cx="64008" cy="3149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1" name="Прямоугольник 70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Личный кабинет список Услуг/Товаров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0" y="3347864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Редактирование/создание Услуги/Товара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TabGroup"/>
          <p:cNvGrpSpPr/>
          <p:nvPr>
            <p:custDataLst>
              <p:custData r:id="rId1"/>
            </p:custDataLst>
          </p:nvPr>
        </p:nvGrpSpPr>
        <p:grpSpPr>
          <a:xfrm>
            <a:off x="404665" y="724305"/>
            <a:ext cx="4824535" cy="3919704"/>
            <a:chOff x="3138993" y="2840260"/>
            <a:chExt cx="3513043" cy="1696943"/>
          </a:xfrm>
        </p:grpSpPr>
        <p:sp>
          <p:nvSpPr>
            <p:cNvPr id="4" name="Container"/>
            <p:cNvSpPr>
              <a:spLocks/>
            </p:cNvSpPr>
            <p:nvPr/>
          </p:nvSpPr>
          <p:spPr>
            <a:xfrm>
              <a:off x="3138993" y="2893616"/>
              <a:ext cx="3513043" cy="164358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ActiveTab"/>
            <p:cNvSpPr txBox="1">
              <a:spLocks/>
            </p:cNvSpPr>
            <p:nvPr/>
          </p:nvSpPr>
          <p:spPr>
            <a:xfrm>
              <a:off x="3179589" y="2840260"/>
              <a:ext cx="655711" cy="10671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Пользователь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3" y="1390274"/>
            <a:ext cx="261258" cy="2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48680" y="1042809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Content"/>
          <p:cNvSpPr txBox="1"/>
          <p:nvPr>
            <p:custDataLst>
              <p:custData r:id="rId3"/>
            </p:custDataLst>
          </p:nvPr>
        </p:nvSpPr>
        <p:spPr>
          <a:xfrm>
            <a:off x="1228503" y="1015449"/>
            <a:ext cx="55976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Имя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 txBox="1"/>
          <p:nvPr>
            <p:custDataLst>
              <p:custData r:id="rId4"/>
            </p:custDataLst>
          </p:nvPr>
        </p:nvSpPr>
        <p:spPr>
          <a:xfrm>
            <a:off x="1227836" y="1299812"/>
            <a:ext cx="852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0" name="Content"/>
          <p:cNvSpPr/>
          <p:nvPr>
            <p:custDataLst>
              <p:custData r:id="rId5"/>
            </p:custDataLst>
          </p:nvPr>
        </p:nvSpPr>
        <p:spPr>
          <a:xfrm>
            <a:off x="2114747" y="1017681"/>
            <a:ext cx="3035348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Давид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6"/>
            </p:custDataLst>
          </p:nvPr>
        </p:nvSpPr>
        <p:spPr>
          <a:xfrm>
            <a:off x="2106115" y="1302044"/>
            <a:ext cx="3051077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Бояров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Content"/>
          <p:cNvSpPr/>
          <p:nvPr>
            <p:custDataLst>
              <p:custData r:id="rId7"/>
            </p:custDataLst>
          </p:nvPr>
        </p:nvSpPr>
        <p:spPr>
          <a:xfrm>
            <a:off x="2106115" y="1600741"/>
            <a:ext cx="3051077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boyarovdu@gmail.com</a:t>
            </a:r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 txBox="1"/>
          <p:nvPr>
            <p:custDataLst>
              <p:custData r:id="rId8"/>
            </p:custDataLst>
          </p:nvPr>
        </p:nvSpPr>
        <p:spPr>
          <a:xfrm>
            <a:off x="1240877" y="1600741"/>
            <a:ext cx="5838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14" name="Content"/>
          <p:cNvSpPr/>
          <p:nvPr>
            <p:custDataLst>
              <p:custData r:id="rId9"/>
            </p:custDataLst>
          </p:nvPr>
        </p:nvSpPr>
        <p:spPr>
          <a:xfrm>
            <a:off x="2106115" y="1906905"/>
            <a:ext cx="3051077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(063)101-53-82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/>
          <p:cNvSpPr txBox="1"/>
          <p:nvPr>
            <p:custDataLst>
              <p:custData r:id="rId10"/>
            </p:custDataLst>
          </p:nvPr>
        </p:nvSpPr>
        <p:spPr>
          <a:xfrm>
            <a:off x="1240878" y="1906905"/>
            <a:ext cx="8082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pic>
        <p:nvPicPr>
          <p:cNvPr id="16" name="Picture 2" descr="C:\Users\t-dantay\Documents\First24\bubble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60" y="3962600"/>
            <a:ext cx="171835" cy="1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"/>
          <p:cNvSpPr/>
          <p:nvPr>
            <p:custDataLst>
              <p:custData r:id="rId12"/>
            </p:custDataLst>
          </p:nvPr>
        </p:nvSpPr>
        <p:spPr>
          <a:xfrm>
            <a:off x="5180927" y="3855289"/>
            <a:ext cx="502702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Отзывы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2" name="Content"/>
          <p:cNvSpPr txBox="1"/>
          <p:nvPr>
            <p:custDataLst>
              <p:custData r:id="rId13"/>
            </p:custDataLst>
          </p:nvPr>
        </p:nvSpPr>
        <p:spPr>
          <a:xfrm>
            <a:off x="843543" y="2117690"/>
            <a:ext cx="441146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000" dirty="0" smtClean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lang="ru-RU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ru-RU" sz="1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endParaRPr lang="en-US" sz="1000" dirty="0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14"/>
            </p:custDataLst>
          </p:nvPr>
        </p:nvSpPr>
        <p:spPr>
          <a:xfrm>
            <a:off x="2106115" y="2207176"/>
            <a:ext cx="3051077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Киев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 txBox="1"/>
          <p:nvPr>
            <p:custDataLst>
              <p:custData r:id="rId15"/>
            </p:custDataLst>
          </p:nvPr>
        </p:nvSpPr>
        <p:spPr>
          <a:xfrm>
            <a:off x="1240877" y="2207176"/>
            <a:ext cx="6268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Город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pic>
        <p:nvPicPr>
          <p:cNvPr id="25" name="Picture 2" descr="C:\Users\t-dantay\Documents\First24\arrow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8681" y="2122929"/>
            <a:ext cx="156136" cy="15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-dantay\Documents\Placeholders\trash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5" y="2137296"/>
            <a:ext cx="127308" cy="13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Прямоугольник 27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Личные данные – редактирование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Content"/>
          <p:cNvSpPr txBox="1"/>
          <p:nvPr>
            <p:custDataLst>
              <p:custData r:id="rId18"/>
            </p:custDataLst>
          </p:nvPr>
        </p:nvSpPr>
        <p:spPr>
          <a:xfrm>
            <a:off x="1245192" y="2524026"/>
            <a:ext cx="49885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Пол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31" name="DropdownBox"/>
          <p:cNvGrpSpPr/>
          <p:nvPr>
            <p:custDataLst>
              <p:custData r:id="rId19"/>
            </p:custDataLst>
          </p:nvPr>
        </p:nvGrpSpPr>
        <p:grpSpPr>
          <a:xfrm>
            <a:off x="2106115" y="2512740"/>
            <a:ext cx="3051077" cy="228600"/>
            <a:chOff x="4016824" y="3329200"/>
            <a:chExt cx="1097652" cy="228600"/>
          </a:xfrm>
        </p:grpSpPr>
        <p:sp>
          <p:nvSpPr>
            <p:cNvPr id="3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Женский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DownArrow"/>
            <p:cNvSpPr>
              <a:spLocks noChangeAspect="1"/>
            </p:cNvSpPr>
            <p:nvPr/>
          </p:nvSpPr>
          <p:spPr>
            <a:xfrm rot="10800000">
              <a:off x="5070310" y="3430199"/>
              <a:ext cx="29251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4" name="Content"/>
          <p:cNvSpPr txBox="1"/>
          <p:nvPr>
            <p:custDataLst>
              <p:custData r:id="rId20"/>
            </p:custDataLst>
          </p:nvPr>
        </p:nvSpPr>
        <p:spPr>
          <a:xfrm>
            <a:off x="1226142" y="2760603"/>
            <a:ext cx="97449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Возрастная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категория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8" name="NumericStepper"/>
          <p:cNvGrpSpPr/>
          <p:nvPr>
            <p:custDataLst>
              <p:custData r:id="rId21"/>
            </p:custDataLst>
          </p:nvPr>
        </p:nvGrpSpPr>
        <p:grpSpPr>
          <a:xfrm>
            <a:off x="2106110" y="2852936"/>
            <a:ext cx="3051081" cy="228600"/>
            <a:chOff x="4199980" y="3330449"/>
            <a:chExt cx="649157" cy="228600"/>
          </a:xfrm>
        </p:grpSpPr>
        <p:sp>
          <p:nvSpPr>
            <p:cNvPr id="39" name="Content"/>
            <p:cNvSpPr>
              <a:spLocks/>
            </p:cNvSpPr>
            <p:nvPr/>
          </p:nvSpPr>
          <p:spPr>
            <a:xfrm>
              <a:off x="4199980" y="3330449"/>
              <a:ext cx="649157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Новорожденный(1-6 месяцев)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DownBox"/>
            <p:cNvSpPr>
              <a:spLocks noChangeAspect="1"/>
            </p:cNvSpPr>
            <p:nvPr/>
          </p:nvSpPr>
          <p:spPr>
            <a:xfrm>
              <a:off x="4814118" y="3444749"/>
              <a:ext cx="35019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DownArrow"/>
            <p:cNvSpPr>
              <a:spLocks/>
            </p:cNvSpPr>
            <p:nvPr/>
          </p:nvSpPr>
          <p:spPr>
            <a:xfrm rot="10800000">
              <a:off x="4822980" y="3476120"/>
              <a:ext cx="1729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UpBox"/>
            <p:cNvSpPr>
              <a:spLocks noChangeAspect="1"/>
            </p:cNvSpPr>
            <p:nvPr/>
          </p:nvSpPr>
          <p:spPr>
            <a:xfrm>
              <a:off x="4814119" y="3330449"/>
              <a:ext cx="35017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UpArrow"/>
            <p:cNvSpPr>
              <a:spLocks/>
            </p:cNvSpPr>
            <p:nvPr/>
          </p:nvSpPr>
          <p:spPr>
            <a:xfrm>
              <a:off x="4822978" y="3366392"/>
              <a:ext cx="1729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4" name="Content"/>
          <p:cNvSpPr txBox="1"/>
          <p:nvPr>
            <p:custDataLst>
              <p:custData r:id="rId22"/>
            </p:custDataLst>
          </p:nvPr>
        </p:nvSpPr>
        <p:spPr>
          <a:xfrm>
            <a:off x="1245958" y="3234383"/>
            <a:ext cx="69602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 себе: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23"/>
            </p:custDataLst>
          </p:nvPr>
        </p:nvSpPr>
        <p:spPr>
          <a:xfrm>
            <a:off x="2106111" y="3236615"/>
            <a:ext cx="3051076" cy="669043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Здесь желательно ввести образование, </a:t>
            </a:r>
          </a:p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опыт работы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…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24"/>
            </p:custDataLst>
          </p:nvPr>
        </p:nvSpPr>
        <p:spPr>
          <a:xfrm>
            <a:off x="4166433" y="4315502"/>
            <a:ext cx="977417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Сохранить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предложения (</a:t>
            </a:r>
            <a:r>
              <a:rPr lang="ru-RU" dirty="0" err="1" smtClean="0">
                <a:solidFill>
                  <a:schemeClr val="tx1"/>
                </a:solidFill>
              </a:rPr>
              <a:t>Датель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7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55" y="722986"/>
            <a:ext cx="228600" cy="1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205" y="62773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+3</a:t>
            </a:r>
            <a:endParaRPr lang="ru-RU" dirty="0"/>
          </a:p>
        </p:txBody>
      </p:sp>
      <p:sp>
        <p:nvSpPr>
          <p:cNvPr id="47" name="Content"/>
          <p:cNvSpPr/>
          <p:nvPr>
            <p:custDataLst>
              <p:custData r:id="rId2"/>
            </p:custDataLst>
          </p:nvPr>
        </p:nvSpPr>
        <p:spPr>
          <a:xfrm>
            <a:off x="-663868" y="442223"/>
            <a:ext cx="1421223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noProof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Встречные предложения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graphicFrame>
        <p:nvGraphicFramePr>
          <p:cNvPr id="48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356905014"/>
              </p:ext>
            </p:extLst>
          </p:nvPr>
        </p:nvGraphicFramePr>
        <p:xfrm>
          <a:off x="620688" y="1317302"/>
          <a:ext cx="5832649" cy="1540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40"/>
                <a:gridCol w="1670739"/>
                <a:gridCol w="1720390"/>
                <a:gridCol w="1649431"/>
                <a:gridCol w="432049"/>
              </a:tblGrid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Кто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Что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Дата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376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Вася</a:t>
                      </a:r>
                      <a:endParaRPr lang="en-US" sz="1100" u="sng" dirty="0" smtClean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Верстка страниц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02.02.2014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Анастасия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Английский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05.07.2013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Аля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Французский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06.06.2014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Ирина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22.06.2013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Давид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08.01.2014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0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2" y="1878705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44" y="1551002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1" y="2068951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5" y="2285357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44" y="2478937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ontent"/>
          <p:cNvSpPr txBox="1"/>
          <p:nvPr>
            <p:custDataLst>
              <p:custData r:id="rId4"/>
            </p:custDataLst>
          </p:nvPr>
        </p:nvSpPr>
        <p:spPr>
          <a:xfrm>
            <a:off x="5800501" y="2849134"/>
            <a:ext cx="75373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u="sng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2494959" y="1356092"/>
            <a:ext cx="106714" cy="104994"/>
            <a:chOff x="1599757" y="1349602"/>
            <a:chExt cx="106714" cy="104994"/>
          </a:xfrm>
        </p:grpSpPr>
        <p:sp>
          <p:nvSpPr>
            <p:cNvPr id="64" name="CheckBox"/>
            <p:cNvSpPr>
              <a:spLocks/>
            </p:cNvSpPr>
            <p:nvPr/>
          </p:nvSpPr>
          <p:spPr>
            <a:xfrm>
              <a:off x="1599757" y="1349602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1" name="Picture 2" descr="C:\Users\t-dantay\Documents\First24\arrow1.png"/>
            <p:cNvPicPr>
              <a:picLocks noChangeAspect="1" noChangeArrowheads="1"/>
            </p:cNvPicPr>
            <p:nvPr>
              <p:custDataLst>
                <p:custData r:id="rId18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679" y="1361727"/>
              <a:ext cx="92869" cy="9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7" name="Picture 2" descr="C:\Users\t-dantay\Documents\First24\arrowcurved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6842" y="1586020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Users\t-dantay\Documents\First24\arrowcurved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9248" y="1880553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C:\Users\t-dantay\Documents\First24\arrowcurved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5304" y="2065502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C:\Users\t-dantay\Documents\First24\arrowcurved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5304" y="2268709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C:\Users\t-dantay\Documents\First24\arrowcurved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5304" y="2458884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Прямоугольник 91"/>
          <p:cNvSpPr/>
          <p:nvPr/>
        </p:nvSpPr>
        <p:spPr>
          <a:xfrm>
            <a:off x="0" y="3347864"/>
            <a:ext cx="6858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предложений (Потребитель)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9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268938385"/>
              </p:ext>
            </p:extLst>
          </p:nvPr>
        </p:nvGraphicFramePr>
        <p:xfrm>
          <a:off x="611932" y="4015005"/>
          <a:ext cx="5832649" cy="1540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40"/>
                <a:gridCol w="1670739"/>
                <a:gridCol w="1720390"/>
                <a:gridCol w="1649431"/>
                <a:gridCol w="432049"/>
              </a:tblGrid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Кто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Что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Дата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376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Вася</a:t>
                      </a:r>
                      <a:endParaRPr lang="en-US" sz="1100" u="sng" dirty="0" smtClean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Верстка страниц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02.02.2014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Анастасия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Английский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05.07.2013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Аля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Французский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06.06.2014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Ирина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22.06.2013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Давид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08.01.2014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Content"/>
          <p:cNvSpPr txBox="1"/>
          <p:nvPr>
            <p:custDataLst>
              <p:custData r:id="rId11"/>
            </p:custDataLst>
          </p:nvPr>
        </p:nvSpPr>
        <p:spPr>
          <a:xfrm>
            <a:off x="5791745" y="5546837"/>
            <a:ext cx="75373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u="sng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1" name="Группа 100"/>
          <p:cNvGrpSpPr/>
          <p:nvPr/>
        </p:nvGrpSpPr>
        <p:grpSpPr>
          <a:xfrm>
            <a:off x="2486203" y="4053795"/>
            <a:ext cx="106714" cy="104994"/>
            <a:chOff x="1599757" y="1349602"/>
            <a:chExt cx="106714" cy="104994"/>
          </a:xfrm>
        </p:grpSpPr>
        <p:sp>
          <p:nvSpPr>
            <p:cNvPr id="102" name="CheckBox"/>
            <p:cNvSpPr>
              <a:spLocks/>
            </p:cNvSpPr>
            <p:nvPr/>
          </p:nvSpPr>
          <p:spPr>
            <a:xfrm>
              <a:off x="1599757" y="1349602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" name="Picture 2" descr="C:\Users\t-dantay\Documents\First24\arrow1.png"/>
            <p:cNvPicPr>
              <a:picLocks noChangeAspect="1" noChangeArrowheads="1"/>
            </p:cNvPicPr>
            <p:nvPr>
              <p:custDataLst>
                <p:custData r:id="rId17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679" y="1361727"/>
              <a:ext cx="92869" cy="9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8086" y="4283723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0492" y="4578256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548" y="4763205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548" y="4966412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548" y="5156587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Овал 109"/>
          <p:cNvSpPr/>
          <p:nvPr/>
        </p:nvSpPr>
        <p:spPr>
          <a:xfrm>
            <a:off x="706902" y="4777072"/>
            <a:ext cx="144016" cy="14401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Овал 110"/>
          <p:cNvSpPr/>
          <p:nvPr/>
        </p:nvSpPr>
        <p:spPr>
          <a:xfrm>
            <a:off x="705706" y="5194337"/>
            <a:ext cx="144016" cy="14401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705706" y="4297590"/>
            <a:ext cx="144016" cy="14401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2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ontainer"/>
          <p:cNvSpPr/>
          <p:nvPr/>
        </p:nvSpPr>
        <p:spPr>
          <a:xfrm>
            <a:off x="352717" y="4917098"/>
            <a:ext cx="3069261" cy="244827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Container"/>
          <p:cNvSpPr/>
          <p:nvPr/>
        </p:nvSpPr>
        <p:spPr>
          <a:xfrm>
            <a:off x="398801" y="2729666"/>
            <a:ext cx="3513043" cy="198635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ActiveTab"/>
          <p:cNvSpPr txBox="1"/>
          <p:nvPr/>
        </p:nvSpPr>
        <p:spPr>
          <a:xfrm>
            <a:off x="433616" y="2600591"/>
            <a:ext cx="1103818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Услуга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5" name="TabGroup"/>
          <p:cNvGrpSpPr/>
          <p:nvPr>
            <p:custDataLst>
              <p:custData r:id="rId1"/>
            </p:custDataLst>
          </p:nvPr>
        </p:nvGrpSpPr>
        <p:grpSpPr>
          <a:xfrm>
            <a:off x="404665" y="491393"/>
            <a:ext cx="3513043" cy="2064385"/>
            <a:chOff x="3138993" y="2825592"/>
            <a:chExt cx="3513043" cy="1711609"/>
          </a:xfrm>
        </p:grpSpPr>
        <p:sp>
          <p:nvSpPr>
            <p:cNvPr id="36" name="Container"/>
            <p:cNvSpPr>
              <a:spLocks/>
            </p:cNvSpPr>
            <p:nvPr/>
          </p:nvSpPr>
          <p:spPr>
            <a:xfrm>
              <a:off x="3138993" y="2927940"/>
              <a:ext cx="3513043" cy="160926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ActiveTab"/>
            <p:cNvSpPr txBox="1">
              <a:spLocks/>
            </p:cNvSpPr>
            <p:nvPr/>
          </p:nvSpPr>
          <p:spPr>
            <a:xfrm>
              <a:off x="3194744" y="2825592"/>
              <a:ext cx="1093880" cy="204370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Пользователь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9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3" y="1175049"/>
            <a:ext cx="261258" cy="2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548680" y="827584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1228503" y="800224"/>
            <a:ext cx="55976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Имя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4"/>
            </p:custDataLst>
          </p:nvPr>
        </p:nvSpPr>
        <p:spPr>
          <a:xfrm>
            <a:off x="1227836" y="1084587"/>
            <a:ext cx="852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2114747" y="802456"/>
            <a:ext cx="1665661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Давид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6"/>
            </p:custDataLst>
          </p:nvPr>
        </p:nvSpPr>
        <p:spPr>
          <a:xfrm>
            <a:off x="2106115" y="1086819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Бояров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7"/>
            </p:custDataLst>
          </p:nvPr>
        </p:nvSpPr>
        <p:spPr>
          <a:xfrm>
            <a:off x="2106115" y="1385516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boyarovdu@gmail.com</a:t>
            </a:r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8"/>
            </p:custDataLst>
          </p:nvPr>
        </p:nvSpPr>
        <p:spPr>
          <a:xfrm>
            <a:off x="1240877" y="1385516"/>
            <a:ext cx="5838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3" name="Content"/>
          <p:cNvSpPr/>
          <p:nvPr>
            <p:custDataLst>
              <p:custData r:id="rId9"/>
            </p:custDataLst>
          </p:nvPr>
        </p:nvSpPr>
        <p:spPr>
          <a:xfrm>
            <a:off x="2106115" y="1691680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(063)101-53-82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10"/>
            </p:custDataLst>
          </p:nvPr>
        </p:nvSpPr>
        <p:spPr>
          <a:xfrm>
            <a:off x="1240878" y="1691680"/>
            <a:ext cx="8082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1" name="Content"/>
          <p:cNvSpPr txBox="1"/>
          <p:nvPr>
            <p:custDataLst>
              <p:custData r:id="rId11"/>
            </p:custDataLst>
          </p:nvPr>
        </p:nvSpPr>
        <p:spPr>
          <a:xfrm>
            <a:off x="1196753" y="3024783"/>
            <a:ext cx="739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2"/>
            </p:custDataLst>
          </p:nvPr>
        </p:nvSpPr>
        <p:spPr>
          <a:xfrm>
            <a:off x="2106115" y="3027015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8" name="Picture 2" descr="C:\Users\t-dantay\Documents\First24\bubble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227" y="2292263"/>
            <a:ext cx="171835" cy="1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ontent"/>
          <p:cNvSpPr/>
          <p:nvPr>
            <p:custDataLst>
              <p:custData r:id="rId14"/>
            </p:custDataLst>
          </p:nvPr>
        </p:nvSpPr>
        <p:spPr>
          <a:xfrm>
            <a:off x="3951987" y="2267746"/>
            <a:ext cx="58605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Написать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2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85" y="2399983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First24\envelop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78" y="2292264"/>
            <a:ext cx="206030" cy="1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ontent"/>
          <p:cNvSpPr/>
          <p:nvPr>
            <p:custDataLst>
              <p:custData r:id="rId17"/>
            </p:custDataLst>
          </p:nvPr>
        </p:nvSpPr>
        <p:spPr>
          <a:xfrm>
            <a:off x="2691909" y="2343358"/>
            <a:ext cx="502702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Отзывы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90" y="2465437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0" y="1571111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ontent"/>
          <p:cNvSpPr/>
          <p:nvPr>
            <p:custDataLst>
              <p:custData r:id="rId20"/>
            </p:custDataLst>
          </p:nvPr>
        </p:nvSpPr>
        <p:spPr>
          <a:xfrm>
            <a:off x="-256957" y="1438931"/>
            <a:ext cx="94352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Личные данные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8" name="Content"/>
          <p:cNvSpPr txBox="1"/>
          <p:nvPr>
            <p:custDataLst>
              <p:custData r:id="rId21"/>
            </p:custDataLst>
          </p:nvPr>
        </p:nvSpPr>
        <p:spPr>
          <a:xfrm>
            <a:off x="1196753" y="3327623"/>
            <a:ext cx="10399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2"/>
            </p:custDataLst>
          </p:nvPr>
        </p:nvSpPr>
        <p:spPr>
          <a:xfrm>
            <a:off x="2106115" y="3329855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0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1" y="3450537"/>
            <a:ext cx="390519" cy="33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Прямоугольник 81"/>
          <p:cNvSpPr/>
          <p:nvPr/>
        </p:nvSpPr>
        <p:spPr>
          <a:xfrm>
            <a:off x="496860" y="3023667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Content"/>
          <p:cNvSpPr txBox="1"/>
          <p:nvPr>
            <p:custDataLst>
              <p:custData r:id="rId24"/>
            </p:custDataLst>
          </p:nvPr>
        </p:nvSpPr>
        <p:spPr>
          <a:xfrm>
            <a:off x="1196753" y="3618339"/>
            <a:ext cx="9909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Обмен на: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25"/>
            </p:custDataLst>
          </p:nvPr>
        </p:nvSpPr>
        <p:spPr>
          <a:xfrm>
            <a:off x="2106115" y="3620571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Уроки гитары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26"/>
            </p:custDataLst>
          </p:nvPr>
        </p:nvGrpSpPr>
        <p:grpSpPr>
          <a:xfrm>
            <a:off x="516539" y="5129638"/>
            <a:ext cx="1149354" cy="230832"/>
            <a:chOff x="4356895" y="3334651"/>
            <a:chExt cx="1149354" cy="230832"/>
          </a:xfrm>
        </p:grpSpPr>
        <p:sp>
          <p:nvSpPr>
            <p:cNvPr id="92" name="Content"/>
            <p:cNvSpPr txBox="1"/>
            <p:nvPr/>
          </p:nvSpPr>
          <p:spPr>
            <a:xfrm>
              <a:off x="4356895" y="3334651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RadioButtonSelected"/>
          <p:cNvGrpSpPr/>
          <p:nvPr>
            <p:custDataLst>
              <p:custData r:id="rId27"/>
            </p:custDataLst>
          </p:nvPr>
        </p:nvGrpSpPr>
        <p:grpSpPr>
          <a:xfrm>
            <a:off x="504031" y="5383330"/>
            <a:ext cx="651589" cy="230832"/>
            <a:chOff x="4356895" y="3334651"/>
            <a:chExt cx="651589" cy="230832"/>
          </a:xfrm>
        </p:grpSpPr>
        <p:sp>
          <p:nvSpPr>
            <p:cNvPr id="100" name="Content"/>
            <p:cNvSpPr txBox="1"/>
            <p:nvPr/>
          </p:nvSpPr>
          <p:spPr>
            <a:xfrm>
              <a:off x="4356895" y="3334651"/>
              <a:ext cx="6515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4" name="NumericStepper"/>
          <p:cNvGrpSpPr/>
          <p:nvPr>
            <p:custDataLst>
              <p:custData r:id="rId28"/>
            </p:custDataLst>
          </p:nvPr>
        </p:nvGrpSpPr>
        <p:grpSpPr>
          <a:xfrm>
            <a:off x="1439834" y="5681470"/>
            <a:ext cx="985641" cy="228600"/>
            <a:chOff x="4210050" y="3330449"/>
            <a:chExt cx="639086" cy="228600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Box"/>
            <p:cNvSpPr>
              <a:spLocks noChangeAspect="1"/>
            </p:cNvSpPr>
            <p:nvPr/>
          </p:nvSpPr>
          <p:spPr>
            <a:xfrm>
              <a:off x="4742415" y="3444749"/>
              <a:ext cx="106721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DownArrow"/>
            <p:cNvSpPr>
              <a:spLocks/>
            </p:cNvSpPr>
            <p:nvPr/>
          </p:nvSpPr>
          <p:spPr>
            <a:xfrm rot="10800000">
              <a:off x="4769422" y="3476120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UpBox"/>
            <p:cNvSpPr>
              <a:spLocks noChangeAspect="1"/>
            </p:cNvSpPr>
            <p:nvPr/>
          </p:nvSpPr>
          <p:spPr>
            <a:xfrm>
              <a:off x="4742420" y="3330449"/>
              <a:ext cx="106716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UpArrow"/>
            <p:cNvSpPr>
              <a:spLocks/>
            </p:cNvSpPr>
            <p:nvPr/>
          </p:nvSpPr>
          <p:spPr>
            <a:xfrm>
              <a:off x="4769416" y="3366392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0" name="Content"/>
          <p:cNvSpPr txBox="1"/>
          <p:nvPr>
            <p:custDataLst>
              <p:custData r:id="rId29"/>
            </p:custDataLst>
          </p:nvPr>
        </p:nvSpPr>
        <p:spPr>
          <a:xfrm>
            <a:off x="420068" y="5679238"/>
            <a:ext cx="10386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Количество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1" name="Content"/>
          <p:cNvSpPr/>
          <p:nvPr>
            <p:custDataLst>
              <p:custData r:id="rId30"/>
            </p:custDataLst>
          </p:nvPr>
        </p:nvSpPr>
        <p:spPr>
          <a:xfrm>
            <a:off x="498167" y="6042799"/>
            <a:ext cx="2020653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ActiveTab"/>
          <p:cNvSpPr txBox="1"/>
          <p:nvPr/>
        </p:nvSpPr>
        <p:spPr>
          <a:xfrm>
            <a:off x="470108" y="4788024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ainer"/>
          <p:cNvSpPr/>
          <p:nvPr/>
        </p:nvSpPr>
        <p:spPr>
          <a:xfrm>
            <a:off x="3574378" y="4925199"/>
            <a:ext cx="3069261" cy="244017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735818" y="5399147"/>
            <a:ext cx="677475" cy="230832"/>
            <a:chOff x="3781901" y="5054049"/>
            <a:chExt cx="677475" cy="230832"/>
          </a:xfrm>
        </p:grpSpPr>
        <p:sp>
          <p:nvSpPr>
            <p:cNvPr id="117" name="Circle"/>
            <p:cNvSpPr/>
            <p:nvPr/>
          </p:nvSpPr>
          <p:spPr>
            <a:xfrm>
              <a:off x="3789028" y="5108903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Content"/>
            <p:cNvSpPr txBox="1"/>
            <p:nvPr/>
          </p:nvSpPr>
          <p:spPr>
            <a:xfrm>
              <a:off x="3781901" y="5054049"/>
              <a:ext cx="677475" cy="230832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738199" y="5137741"/>
            <a:ext cx="1149354" cy="230832"/>
            <a:chOff x="3784282" y="4792642"/>
            <a:chExt cx="1149354" cy="230832"/>
          </a:xfrm>
        </p:grpSpPr>
        <p:sp>
          <p:nvSpPr>
            <p:cNvPr id="116" name="Content"/>
            <p:cNvSpPr txBox="1"/>
            <p:nvPr/>
          </p:nvSpPr>
          <p:spPr>
            <a:xfrm>
              <a:off x="3784282" y="4792642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0" name="Group 3"/>
            <p:cNvGrpSpPr/>
            <p:nvPr/>
          </p:nvGrpSpPr>
          <p:grpSpPr>
            <a:xfrm>
              <a:off x="3789028" y="4848097"/>
              <a:ext cx="119960" cy="119922"/>
              <a:chOff x="4356895" y="3374807"/>
              <a:chExt cx="119960" cy="119922"/>
            </a:xfrm>
          </p:grpSpPr>
          <p:sp>
            <p:nvSpPr>
              <p:cNvPr id="12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0" name="Content"/>
          <p:cNvSpPr/>
          <p:nvPr>
            <p:custDataLst>
              <p:custData r:id="rId31"/>
            </p:custDataLst>
          </p:nvPr>
        </p:nvSpPr>
        <p:spPr>
          <a:xfrm>
            <a:off x="3719828" y="6055593"/>
            <a:ext cx="223042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1" name="ActiveTab"/>
          <p:cNvSpPr txBox="1"/>
          <p:nvPr/>
        </p:nvSpPr>
        <p:spPr>
          <a:xfrm>
            <a:off x="3691770" y="4796126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Content"/>
          <p:cNvSpPr/>
          <p:nvPr>
            <p:custDataLst>
              <p:custData r:id="rId32"/>
            </p:custDataLst>
          </p:nvPr>
        </p:nvSpPr>
        <p:spPr>
          <a:xfrm>
            <a:off x="3728450" y="701002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4" name="Content"/>
          <p:cNvSpPr/>
          <p:nvPr>
            <p:custDataLst>
              <p:custData r:id="rId33"/>
            </p:custDataLst>
          </p:nvPr>
        </p:nvSpPr>
        <p:spPr>
          <a:xfrm>
            <a:off x="498167" y="700533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 txBox="1"/>
          <p:nvPr>
            <p:custDataLst>
              <p:custData r:id="rId34"/>
            </p:custDataLst>
          </p:nvPr>
        </p:nvSpPr>
        <p:spPr>
          <a:xfrm>
            <a:off x="670359" y="1891924"/>
            <a:ext cx="441146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000" dirty="0" smtClean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lang="ru-RU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ru-RU" sz="1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endParaRPr lang="en-US" sz="1000" dirty="0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 txBox="1"/>
          <p:nvPr>
            <p:custDataLst>
              <p:custData r:id="rId35"/>
            </p:custDataLst>
          </p:nvPr>
        </p:nvSpPr>
        <p:spPr>
          <a:xfrm>
            <a:off x="1203584" y="3900727"/>
            <a:ext cx="9268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Описание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36"/>
            </p:custDataLst>
          </p:nvPr>
        </p:nvSpPr>
        <p:spPr>
          <a:xfrm>
            <a:off x="2112946" y="3902957"/>
            <a:ext cx="1610918" cy="6690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 для всех!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Опыт преподавания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 года!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37"/>
            </p:custDataLst>
          </p:nvPr>
        </p:nvSpPr>
        <p:spPr>
          <a:xfrm>
            <a:off x="2106115" y="1991951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Киев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 txBox="1"/>
          <p:nvPr>
            <p:custDataLst>
              <p:custData r:id="rId38"/>
            </p:custDataLst>
          </p:nvPr>
        </p:nvSpPr>
        <p:spPr>
          <a:xfrm>
            <a:off x="1240877" y="1991951"/>
            <a:ext cx="6268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Город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8" name="Прямоугольник 117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Предложение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917708" y="1452501"/>
            <a:ext cx="79208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1067" y="1144724"/>
            <a:ext cx="12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Пользователь</a:t>
            </a:r>
            <a:endParaRPr lang="ru-RU" sz="1400" dirty="0"/>
          </a:p>
        </p:txBody>
      </p:sp>
      <p:cxnSp>
        <p:nvCxnSpPr>
          <p:cNvPr id="126" name="Прямая соединительная линия 125"/>
          <p:cNvCxnSpPr/>
          <p:nvPr/>
        </p:nvCxnSpPr>
        <p:spPr>
          <a:xfrm>
            <a:off x="3914966" y="3712343"/>
            <a:ext cx="79208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088325" y="3404566"/>
            <a:ext cx="1164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Услуга/товар</a:t>
            </a:r>
            <a:endParaRPr lang="ru-RU" sz="1400" dirty="0"/>
          </a:p>
        </p:txBody>
      </p:sp>
      <p:sp>
        <p:nvSpPr>
          <p:cNvPr id="95" name="Content"/>
          <p:cNvSpPr/>
          <p:nvPr>
            <p:custDataLst>
              <p:custData r:id="rId39"/>
            </p:custDataLst>
          </p:nvPr>
        </p:nvSpPr>
        <p:spPr>
          <a:xfrm>
            <a:off x="5605187" y="8489909"/>
            <a:ext cx="992165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Отклонить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8" name="Content"/>
          <p:cNvSpPr/>
          <p:nvPr>
            <p:custDataLst>
              <p:custData r:id="rId40"/>
            </p:custDataLst>
          </p:nvPr>
        </p:nvSpPr>
        <p:spPr>
          <a:xfrm>
            <a:off x="7245424" y="6660232"/>
            <a:ext cx="223042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5" name="Content"/>
          <p:cNvSpPr/>
          <p:nvPr>
            <p:custDataLst>
              <p:custData r:id="rId41"/>
            </p:custDataLst>
          </p:nvPr>
        </p:nvSpPr>
        <p:spPr>
          <a:xfrm>
            <a:off x="4652182" y="8484898"/>
            <a:ext cx="8499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Принять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6" name="Content"/>
          <p:cNvSpPr/>
          <p:nvPr>
            <p:custDataLst>
              <p:custData r:id="rId42"/>
            </p:custDataLst>
          </p:nvPr>
        </p:nvSpPr>
        <p:spPr>
          <a:xfrm>
            <a:off x="352716" y="7544696"/>
            <a:ext cx="6244635" cy="8437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Чат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7" name="Овал 136"/>
          <p:cNvSpPr/>
          <p:nvPr/>
        </p:nvSpPr>
        <p:spPr>
          <a:xfrm>
            <a:off x="380691" y="408017"/>
            <a:ext cx="144016" cy="14401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8" name="DropdownBox"/>
          <p:cNvGrpSpPr/>
          <p:nvPr>
            <p:custDataLst>
              <p:custData r:id="rId43"/>
            </p:custDataLst>
          </p:nvPr>
        </p:nvGrpSpPr>
        <p:grpSpPr>
          <a:xfrm>
            <a:off x="5013176" y="5717413"/>
            <a:ext cx="1440160" cy="228600"/>
            <a:chOff x="4016824" y="3329201"/>
            <a:chExt cx="1097652" cy="160603"/>
          </a:xfrm>
        </p:grpSpPr>
        <p:sp>
          <p:nvSpPr>
            <p:cNvPr id="139" name="Content"/>
            <p:cNvSpPr>
              <a:spLocks/>
            </p:cNvSpPr>
            <p:nvPr/>
          </p:nvSpPr>
          <p:spPr>
            <a:xfrm>
              <a:off x="4016824" y="3329201"/>
              <a:ext cx="1097652" cy="1606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Уроки гитары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DownArrow"/>
            <p:cNvSpPr>
              <a:spLocks noChangeAspect="1"/>
            </p:cNvSpPr>
            <p:nvPr/>
          </p:nvSpPr>
          <p:spPr>
            <a:xfrm rot="10800000">
              <a:off x="5020908" y="3400158"/>
              <a:ext cx="61970" cy="3426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1" name="Content"/>
          <p:cNvSpPr txBox="1"/>
          <p:nvPr>
            <p:custDataLst>
              <p:custData r:id="rId44"/>
            </p:custDataLst>
          </p:nvPr>
        </p:nvSpPr>
        <p:spPr>
          <a:xfrm>
            <a:off x="3571758" y="5717413"/>
            <a:ext cx="15313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Мое предложение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94" name="Content"/>
          <p:cNvSpPr/>
          <p:nvPr>
            <p:custDataLst>
              <p:custData r:id="rId45"/>
            </p:custDataLst>
          </p:nvPr>
        </p:nvSpPr>
        <p:spPr>
          <a:xfrm>
            <a:off x="5589883" y="8820472"/>
            <a:ext cx="992165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Отклонить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46"/>
            </p:custDataLst>
          </p:nvPr>
        </p:nvSpPr>
        <p:spPr>
          <a:xfrm>
            <a:off x="4479303" y="8815461"/>
            <a:ext cx="102840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Подтверди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6453336" y="7478748"/>
            <a:ext cx="792088" cy="1011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0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06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11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21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122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3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3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39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41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42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45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46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60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61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6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7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7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74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75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88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189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9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20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21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13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21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219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22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2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7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57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58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61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72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8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D834E1DB-AFE3-45CA-A0E0-B4DFA8D7379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5008AB0-B7EF-4B51-AFAE-ADD814E2C892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9AB098F-8B34-4E7B-BAE6-C91A22003145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0EEAFB6-90CB-4611-8B75-28221A923F2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B13BC1B5-0E07-4DDD-82BA-4EA6D7413176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4627128-4D31-4DF3-AB55-FA0C6A4E4FE5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C01D0B5-D923-4DB6-9ECA-21B712F9095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A85C3B7-6C9D-42E0-8B08-4473CA0722DF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9A9F71E7-630C-41F7-9E54-34C094B490EC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59E3C97-FCC2-46B8-899A-F7C74E57512A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5FE7D1A-2B63-4C2F-9939-081E0C3BEDA0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ADFE433-8876-45D0-93E4-BC281C52907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0826E2B-1B9D-49EA-B16E-B2BAED7E59C5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BE10085E-8F62-44FE-A6C4-77F3F9B93BF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9BF50CE8-CF32-4606-8DE6-3101ABBDD070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D10F67D1-B2C6-4D91-9BEE-40709704776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2DFA9120-1703-4454-A33D-C7C738B921CC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D63B274-1815-48D1-99A0-018FC57DD355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F432E18-CBCB-42D0-A7E7-33B1387D14AE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BB08E1D8-D864-4F18-BB84-C71EFF99EB1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7703873-B6CF-4726-BC64-CAF5D1965247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DD50F98B-127F-49E9-9CAA-EAEFB63C4CF6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F3F192A1-932A-44AE-94FF-3EB034A95B0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6BCF9EF-DC37-4FCD-85C7-E3BE49B5BBE1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40020F98-0D97-4E00-A098-43B162DB38BF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D70F9E3A-D794-41D0-8FB0-C6970C6F8D98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1E781AEC-D03E-4BA8-BA32-4906E66428A6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FC644C14-B034-48B9-80E3-0CB00A432CE7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9CF15317-809F-4DA0-9641-E108A9D2A822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28F66DE3-F06A-4555-BE7F-CA7CD35CE06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09C8F827-DF5C-4ED5-9B32-F136378B8C2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77DE4C39-3FB1-4D02-AB13-E2FD2FB0785B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531ABAD3-B618-40BF-9584-FD7BA346DEDB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49876BA4-ED70-4F54-946C-7F2FDA8101B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935B25C-B0FA-447B-B017-3612A77273CA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59F002E-70DD-4433-838F-AE958AFFFAF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9A9FC5EF-7BAE-4716-8A24-B85392335D82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8F4AEAB7-A1F2-4C56-BB84-85C7FC9250AF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B0106A7A-83F8-41FA-B98D-2008E49735E3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0341D26D-5D5B-454A-A579-757B0579E217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F54E8041-E688-4CC0-AA9B-084D06139821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86D2007A-49F1-4ED0-9146-5B0CCD907B77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8DAC1539-EE00-4235-AB6E-3D689442BEDF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4410EA4D-EEA7-4F65-AA4F-C451F3B82D11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4F64FD6B-9172-4B1B-9866-57A2F12A3AA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1A30748-A830-4B10-A878-3B4756F506F2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B39EB365-64A2-4270-B261-6F581E40AA63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183171CA-D024-44C6-BA60-C3C1FBC455B0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37CE81D8-9C4B-4E15-A141-0DD4074A0D38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00F2AB4-3C5D-4655-B01B-4D1BCE3FB2D7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11C14D45-A737-4C48-AAAE-B66C79B7299B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CC5817FC-60B5-4D71-B65A-831129B98EC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EA4EC698-107C-4564-9B1E-0370BF9BB6D4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8656E5FD-1F8F-4C6E-A35E-BF4448E645E4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226A0C3-5037-4DCE-847C-5DB2A993A51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88FF388B-936F-494E-A575-6D8128D38F2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DF39149-FE61-41DB-A273-C2A27AB1224B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190B5A55-C46E-427C-8110-28892E409808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97E85E79-3453-4406-A138-2BED0C524D02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3D180A80-32EA-4B75-B874-79AE921CE972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A147C2B5-40E8-429C-BE34-7938697C5C66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219F8D49-BE60-4AAC-BE38-D53D8B70AAD5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74BC8D2C-FD25-4E2B-A6B7-DEFF59868BE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4C57353B-922D-49DF-B3B7-19758574105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3AF16DA-F379-4635-B53A-84140F8E12F6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497383C0-2E4A-4ECC-8F9C-9D91C78BDFF7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43336618-5276-4473-80F1-81F0F17F91C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51C621F-9949-4A73-A5F9-2DF6287C2E14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4EF85945-0603-4338-9A87-6BBEC29A645F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6D1FD146-E493-41D7-B9FE-E113E5E0907E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1C398AC1-4638-4A46-8F3B-259DD202478E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0EAF2948-FD94-49F5-B377-DA8EBE204475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42063805-6CB9-4EB6-A3CE-140E342850A1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ECA19B56-26C3-4074-8DF0-A75E70CE4C5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E4179CE1-5873-430C-A047-AE46D03E2569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43873FE5-EB9A-48DD-AD09-897EC7A5B60E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E998C69E-52BE-44B3-B629-486376A2D891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FBD59DB0-233D-4542-9356-F926927AC15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BFD28BC-F5E3-43AD-9A6E-07C9D177A3A7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4E01388C-A924-4BE8-985B-79D263B16D05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7DADA5E2-03E5-49B3-9E3C-4AF206A22159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BFC4E313-8525-46BB-B2EA-19B4922B00C8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27BC9990-CADA-45E4-8D2C-621D363CA1D2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CF6A60AE-6D84-4733-81BB-5121E0FFC000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356EE708-7A27-49E2-9281-EA922369ECFA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1F322422-9D52-4DFA-A51C-4E56B9EFD940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8C444F3-4B3C-43E3-B462-7A3117A8127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695076D8-7FD3-4D50-8422-39FB65B1C7A5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94912295-7C01-4B28-8ED1-BD643E7EF7F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5FEB2A6-E2DE-4A94-92FC-D966BD6E1C55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6052A948-8845-4EF6-94B7-705E06C6FC81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1DCDD326-8855-4EA9-81F1-29467A7EBF4F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E3A1C028-05DB-4953-AA73-C22DBE13D6E4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4089D504-89F9-4F40-B2EF-0FBBE4651254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112D8468-F75E-46D9-BF86-CF193261424D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41EE4082-0EEC-4541-ACC5-B84A36EDE55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8CF028E2-4AC4-4488-82BC-A4297283673B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A1484EA6-E369-4EF7-BD90-CC323D5BFB64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F168EC64-09F0-4E6D-A054-4FF280609036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974C45C0-2A3F-42F7-AD70-188C11EC76C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C53E6A2-563C-44BA-973B-82523CC06E1A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47D5C557-1651-48F6-8155-1FB19872772E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97CD0DFB-1A2E-4456-9A3B-03B352B1D925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551005C4-A1E3-4AC7-8CDB-DC374E6CD181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687349BA-BFEC-42A4-8F54-F6E41F0DBFC0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BCBCF373-CB4D-4BEC-8AF3-991F699ECE33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E4B5B485-683D-4DEA-B56B-01CED7BABF5B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2704E402-C027-4ED2-9EA2-1048BDB31690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A415C0F1-CC3C-4A29-9AC9-B21667BDE4C3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9284DC6E-7B91-4932-BE00-33ED157955C5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95183EE-0496-47AF-AD2A-1DA50A4837A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F63BC62-A2B6-4DC4-A6F4-7F46DAD5D50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5092CEC-1781-4AE5-B476-383C03B095B2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01BDDC00-BCFC-4C55-8216-87EFFFB4B0EF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0D563F0C-5DFD-448A-9623-5957CB42E72B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FDBFC017-D8D8-4576-97DE-2339B769548C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1A3141E3-77A5-4D7B-A648-67A53E097886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67B2DD84-806A-40A8-8D83-C607630EC413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E27BBFB1-FB8A-4416-95F7-69ED22360FD0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5171EEF1-3252-442A-B2D5-5766A844DAC7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CCE61513-AF07-49B1-B8EA-B5635E280688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C6D8D7B-D483-43E5-9860-CFC5FF066FDA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D2F86E7-F0DE-4A22-9F6E-984F9F81447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8CC9302-0376-4C84-870E-FE5DD77F03AE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CC090315-C3EF-4E31-9BC2-E49164C00556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D10417C0-CFC7-4198-A12F-567D0881B21B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DA9B892E-86E2-413D-B85B-E45654500C0A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D3D7A4D7-F605-4101-A1D5-24DBF7CA74BA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E7767417-75CE-4541-BF53-98C3FB6BC7B6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C7C80165-2D84-497A-9DCA-307579EA80EF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CB02D37A-A957-4BC7-84CC-6C8D7E80D890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92E5CA83-6015-4923-8B9E-EB53E939B7A2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55B5B6F8-9901-492E-97D6-EAC91518CD9E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73A1BCFC-48D4-421E-B82B-AD1F06F839D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6FC55A9-93FE-483A-B9B8-07F654237C45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80E22E08-A44B-4F15-91AF-630E8B14853E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3DE77565-BC1D-4036-8CEB-BCAFD088DE96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1EDC7140-78C5-4BCD-A9E9-27ED4B2DF51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8F31494-C899-453C-ACB3-FDC9145B9D9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2877943-EBF7-4B2F-8C26-9CC99A82D53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B2AB7B1-45B1-4AA1-905D-20759922475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822C9B2-6CA6-4726-B2A5-E1481F00298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F13B48F-437D-49AE-BFB9-EBA82E71BB3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F929D75-CCB0-4714-86AF-7F029C45BE4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93CAB6C-9A12-45A2-BD75-D46F9A34749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44A0BFC-FCD5-4E25-9402-7C3669681F6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F8CA884-7DD1-46A1-BFA1-2F4041F5E69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93C552B-537F-4CBF-AE7C-3DD4C0D784A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9EC32C3-91DB-447F-9077-1260E4C1C4F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45ADD74-D966-4389-AA66-C66380EA72A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149E04B-3E8B-4296-B732-8CEB5AC1664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F61CF87-912E-42E7-83EA-9D0202326A8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3E6BBC8-B658-48E7-A464-249B862EC92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FA3D93C-F1A3-4B2E-9382-EA20C1D69BA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0D299E8-14A9-4F76-A58E-935086DED68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29EBE93-BDB6-42E1-AF9D-ECEC34CCBD2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21B0244-0801-4967-9891-48EEB15F2F1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53DF96D-4EE8-438C-B655-6DE5563EAF6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47AD84A-A5B8-4538-A522-0B53C330B91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454C879-EEB5-44C4-8A36-0FAF2DAB7D6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61017EA-4807-451D-9770-720AB5D5604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F0E1F79-632F-4EB0-82C0-5A1AFD1072F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CCD36F2-3425-44F7-9F51-456F0C7CC89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5EE52E7-AEEE-4D15-87D5-5F3E901BD57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8A90C2C-BBC2-4B86-BB21-BB46CA7DE05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EF6D473-291D-4120-AF79-ACFED919F29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FE23348-B39F-4C03-8ACB-304CB849E11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32A8E94-96EB-41E2-B448-91979CF47864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7A8CFC0-4556-4E25-A269-74548695F78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C69FA35-EA99-4AB2-9E43-124AE2A4D71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98CA2B6-AFE4-4E49-A39E-6F28F243F39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3E09688-EFA5-46CD-B9C1-00F13A1D582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5434A2F-1904-444D-9A2E-155D7CDEE72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87ABB93-A810-47C2-9432-4BEF75EE10A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7F23B51-ED1D-4CDC-AEE4-3AF7B8CF537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D23DAD7-E0D9-4241-A4DB-204A0F380A7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9A37E20-1DEC-4709-9BEF-4CAA872D75A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30F3597-04BD-4953-9DA5-E7FAED854AA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5DF6AE2-73F3-49D4-8F61-B8B8F150424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6148647-754A-4A79-8420-ADA32F29D1A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EF68D64-8D51-42AA-8C2A-0AF1FD5D33E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62FA17A-2C6F-4CD8-B507-10CA7CC09A8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52B62D0-47D7-4DB1-A2CF-88DB30926B9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CEC82DF-3665-44AC-9C20-DBAE83D3306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8DC7449-4DAD-466C-B54C-A90A8D4FDCB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8F01AF2-2373-466F-A7AC-411BD9A92C5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052D048-0AA4-46AE-9EE1-C35C8CED302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AA672EF-7A11-4398-838B-2152312F45B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81612EC-0AB3-4E55-BA68-07192BFEF59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54211BB-F3B3-4340-84B6-29408AF040D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E26F770-6D00-4BDC-830A-6271C798A6B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368C58DE-69E5-468F-8FEE-B8D0683E2F32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C7D7D72-AFCC-4840-8AC7-25CD6679F99F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7387757C-924F-48E4-BB13-EE3C0DC40C7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E52AFE8-BD2F-4CEE-9DA3-64378EED1FA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86B5A93-8F70-4971-985E-B89AD68DE7B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E79F933-0316-4890-BDA8-F3929E7B043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1143EBA-12C0-4AAC-A584-154BDD30230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97CE4A6-9C01-4E1C-AE95-A570F68F4499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D317B771-A0E2-4E64-8DB6-4A1DAFFBC0D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D52902D-EE4C-45E4-BD17-114F57A1FFE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112F604-12CF-4AF0-B1B9-DFC27CF2EB3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4F776B7-BF0B-4B8B-9932-CD4D10025A5C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5205093-BB2B-40C2-98A8-A9F6399BA396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7CD6DE8-E3CA-41AD-BDF6-29CE07D429DA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8101F23-7FAA-4BD8-AD2A-421FA377298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BFEF8C4D-1E27-426E-B1CF-BF65C7F7B0A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42CB0C3-0A05-4FF5-8C2A-312EB638568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08C1852-3FDB-4CAF-99F1-A71471EFD4E5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C8CFCAC-8046-4140-920F-E6AB5C58629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8FECE6E-4E53-4E4D-A22B-C14D12BEB2A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3A7E550-7159-41CA-A5C7-BB5EFFA54BAB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3A2D4D3-ADE1-45AF-A3AC-1604F1E12AB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827173D-226F-42EC-A6EE-8DACFB97DA4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6F9B291-5871-4D41-84EA-E759ADCB386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834A593-E284-4A7C-80ED-D42372AD3AFF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07CC8CE-1E22-476C-A822-C241E51683E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CCEFF071-20E9-4479-8AD3-888151395FEA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75BD8AE5-EDCF-4A32-B8CE-1D7667B79CC5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F7DB0738-7898-4ABD-A76A-72FACE8EDE8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80518D7-8922-48BC-AB91-ADFC28D8D753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F49AC428-335C-4471-BEDB-C3D2BFE7733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427</Words>
  <Application>Microsoft Office PowerPoint</Application>
  <PresentationFormat>Экран (4:3)</PresentationFormat>
  <Paragraphs>267</Paragraphs>
  <Slides>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d.boyarov</dc:creator>
  <cp:lastModifiedBy>David Boyarov</cp:lastModifiedBy>
  <cp:revision>44</cp:revision>
  <dcterms:created xsi:type="dcterms:W3CDTF">2014-08-19T10:06:21Z</dcterms:created>
  <dcterms:modified xsi:type="dcterms:W3CDTF">2014-08-26T19:30:00Z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