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sldIdLst>
    <p:sldId id="256" r:id="rId24"/>
    <p:sldId id="257" r:id="rId25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484" y="7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9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1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21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2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8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4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95DE2-C791-4895-A8EF-95A4D37DCEC9}" type="datetimeFigureOut">
              <a:rPr lang="ru-RU" smtClean="0"/>
              <a:t>30.08.2014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8D69-12AE-41E6-8C68-9EB89F9AD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5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.xml"/><Relationship Id="rId18" Type="http://schemas.openxmlformats.org/officeDocument/2006/relationships/customXml" Target="../../customXml/item18.xml"/><Relationship Id="rId26" Type="http://schemas.openxmlformats.org/officeDocument/2006/relationships/image" Target="../media/image3.png"/><Relationship Id="rId39" Type="http://schemas.openxmlformats.org/officeDocument/2006/relationships/image" Target="../media/image16.jpeg"/><Relationship Id="rId21" Type="http://schemas.openxmlformats.org/officeDocument/2006/relationships/customXml" Target="../../customXml/item21.xml"/><Relationship Id="rId34" Type="http://schemas.openxmlformats.org/officeDocument/2006/relationships/image" Target="../media/image11.png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11.xml"/><Relationship Id="rId17" Type="http://schemas.openxmlformats.org/officeDocument/2006/relationships/customXml" Target="../../customXml/item17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jpeg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13.xml"/><Relationship Id="rId20" Type="http://schemas.openxmlformats.org/officeDocument/2006/relationships/customXml" Target="../../customXml/item20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16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2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customXml" Target="../../customXml/item5.xml"/><Relationship Id="rId19" Type="http://schemas.openxmlformats.org/officeDocument/2006/relationships/customXml" Target="../../customXml/item19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6.xml"/><Relationship Id="rId22" Type="http://schemas.openxmlformats.org/officeDocument/2006/relationships/customXml" Target="../../customXml/item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Relationship Id="rId8" Type="http://schemas.openxmlformats.org/officeDocument/2006/relationships/customXml" Target="../../customXml/item15.xml"/><Relationship Id="rId3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6858000" cy="9144000"/>
            <a:chOff x="0" y="0"/>
            <a:chExt cx="9144000" cy="6858000"/>
          </a:xfrm>
        </p:grpSpPr>
        <p:sp>
          <p:nvSpPr>
            <p:cNvPr id="9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7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9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1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4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5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6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31" name="Прямоугольник 130"/>
          <p:cNvSpPr/>
          <p:nvPr/>
        </p:nvSpPr>
        <p:spPr>
          <a:xfrm>
            <a:off x="73922" y="913545"/>
            <a:ext cx="6726928" cy="915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3" name="SearchBox"/>
          <p:cNvGrpSpPr/>
          <p:nvPr>
            <p:custDataLst>
              <p:custData r:id="rId2"/>
            </p:custDataLst>
          </p:nvPr>
        </p:nvGrpSpPr>
        <p:grpSpPr>
          <a:xfrm>
            <a:off x="5116588" y="1086142"/>
            <a:ext cx="1637608" cy="310896"/>
            <a:chOff x="4111926" y="3293648"/>
            <a:chExt cx="962995" cy="310896"/>
          </a:xfrm>
        </p:grpSpPr>
        <p:sp>
          <p:nvSpPr>
            <p:cNvPr id="134" name="Content"/>
            <p:cNvSpPr>
              <a:spLocks/>
            </p:cNvSpPr>
            <p:nvPr/>
          </p:nvSpPr>
          <p:spPr>
            <a:xfrm>
              <a:off x="4111926" y="3328416"/>
              <a:ext cx="93780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5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099" y="3293648"/>
              <a:ext cx="182822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" name="Content"/>
          <p:cNvSpPr txBox="1"/>
          <p:nvPr>
            <p:custDataLst>
              <p:custData r:id="rId3"/>
            </p:custDataLst>
          </p:nvPr>
        </p:nvSpPr>
        <p:spPr>
          <a:xfrm>
            <a:off x="5369065" y="918658"/>
            <a:ext cx="875561" cy="203133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9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Регистрация </a:t>
            </a:r>
            <a:endParaRPr lang="en-US" sz="9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Content"/>
          <p:cNvSpPr txBox="1"/>
          <p:nvPr>
            <p:custDataLst>
              <p:custData r:id="rId4"/>
            </p:custDataLst>
          </p:nvPr>
        </p:nvSpPr>
        <p:spPr>
          <a:xfrm>
            <a:off x="6296582" y="921165"/>
            <a:ext cx="500458" cy="203133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9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Войти</a:t>
            </a:r>
            <a:endParaRPr lang="en-US" sz="9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 txBox="1"/>
          <p:nvPr>
            <p:custDataLst>
              <p:custData r:id="rId5"/>
            </p:custDataLst>
          </p:nvPr>
        </p:nvSpPr>
        <p:spPr>
          <a:xfrm>
            <a:off x="368080" y="1574084"/>
            <a:ext cx="4247911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Главная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Категории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Личный кабинет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 нас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Selection"/>
          <p:cNvSpPr>
            <a:spLocks/>
          </p:cNvSpPr>
          <p:nvPr>
            <p:custDataLst>
              <p:custData r:id="rId6"/>
            </p:custDataLst>
          </p:nvPr>
        </p:nvSpPr>
        <p:spPr>
          <a:xfrm>
            <a:off x="45720" y="1965100"/>
            <a:ext cx="6777066" cy="83144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Banner</a:t>
            </a:r>
          </a:p>
          <a:p>
            <a:pPr algn="ctr"/>
            <a:r>
              <a:rPr lang="ru-RU" sz="900" dirty="0" smtClean="0">
                <a:latin typeface="Segoe UI" pitchFamily="34" charset="0"/>
                <a:cs typeface="Segoe UI" pitchFamily="34" charset="0"/>
              </a:rPr>
              <a:t>Основная идея проекта. Круто с анимацией.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8" name="Selection"/>
          <p:cNvSpPr>
            <a:spLocks/>
          </p:cNvSpPr>
          <p:nvPr>
            <p:custDataLst>
              <p:custData r:id="rId7"/>
            </p:custDataLst>
          </p:nvPr>
        </p:nvSpPr>
        <p:spPr>
          <a:xfrm>
            <a:off x="-7543800" y="3807300"/>
            <a:ext cx="6777066" cy="83144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ru-RU" dirty="0" smtClean="0">
                <a:latin typeface="Segoe UI" pitchFamily="34" charset="0"/>
                <a:cs typeface="Segoe UI" pitchFamily="34" charset="0"/>
              </a:rPr>
              <a:t>Быстрые фильтры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9" name="Selection"/>
          <p:cNvSpPr>
            <a:spLocks/>
          </p:cNvSpPr>
          <p:nvPr>
            <p:custDataLst>
              <p:custData r:id="rId8"/>
            </p:custDataLst>
          </p:nvPr>
        </p:nvSpPr>
        <p:spPr>
          <a:xfrm>
            <a:off x="53340" y="2902360"/>
            <a:ext cx="6777066" cy="83144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t" anchorCtr="0"/>
          <a:lstStyle/>
          <a:p>
            <a:pPr algn="ctr"/>
            <a:r>
              <a:rPr lang="ru-RU" dirty="0" smtClean="0">
                <a:latin typeface="Segoe UI" pitchFamily="34" charset="0"/>
                <a:cs typeface="Segoe UI" pitchFamily="34" charset="0"/>
              </a:rPr>
              <a:t>Категории товаров и услуг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ru-RU" dirty="0" smtClean="0">
                <a:latin typeface="Segoe UI" pitchFamily="34" charset="0"/>
                <a:cs typeface="Segoe UI" pitchFamily="34" charset="0"/>
              </a:rPr>
              <a:t>с подкатегориями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2" name="Selection"/>
          <p:cNvSpPr>
            <a:spLocks/>
          </p:cNvSpPr>
          <p:nvPr>
            <p:custDataLst>
              <p:custData r:id="rId9"/>
            </p:custDataLst>
          </p:nvPr>
        </p:nvSpPr>
        <p:spPr>
          <a:xfrm>
            <a:off x="50215" y="5791200"/>
            <a:ext cx="1539001" cy="144104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ru-RU" dirty="0" smtClean="0">
                <a:latin typeface="Segoe UI" pitchFamily="34" charset="0"/>
                <a:cs typeface="Segoe UI" pitchFamily="34" charset="0"/>
              </a:rPr>
              <a:t>Описание сервиса</a:t>
            </a:r>
            <a:endParaRPr lang="en-US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" name="Selection"/>
          <p:cNvSpPr>
            <a:spLocks/>
          </p:cNvSpPr>
          <p:nvPr>
            <p:custDataLst>
              <p:custData r:id="rId10"/>
            </p:custDataLst>
          </p:nvPr>
        </p:nvSpPr>
        <p:spPr>
          <a:xfrm>
            <a:off x="3517076" y="6400800"/>
            <a:ext cx="1539001" cy="83144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en-US" dirty="0" smtClean="0">
                <a:latin typeface="Segoe UI" pitchFamily="34" charset="0"/>
                <a:cs typeface="Segoe UI" pitchFamily="34" charset="0"/>
              </a:rPr>
              <a:t>Facebook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plugin</a:t>
            </a:r>
            <a:endParaRPr lang="en-US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6" name="Selection"/>
          <p:cNvSpPr>
            <a:spLocks/>
          </p:cNvSpPr>
          <p:nvPr>
            <p:custDataLst>
              <p:custData r:id="rId11"/>
            </p:custDataLst>
          </p:nvPr>
        </p:nvSpPr>
        <p:spPr>
          <a:xfrm>
            <a:off x="53640" y="5257800"/>
            <a:ext cx="6777066" cy="459329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ru-RU" dirty="0" smtClean="0">
                <a:latin typeface="Segoe UI" pitchFamily="34" charset="0"/>
                <a:cs typeface="Segoe UI" pitchFamily="34" charset="0"/>
              </a:rPr>
              <a:t>Рекламные баннера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7" name="Selection"/>
          <p:cNvSpPr>
            <a:spLocks/>
          </p:cNvSpPr>
          <p:nvPr>
            <p:custDataLst>
              <p:custData r:id="rId12"/>
            </p:custDataLst>
          </p:nvPr>
        </p:nvSpPr>
        <p:spPr>
          <a:xfrm>
            <a:off x="58074" y="8166920"/>
            <a:ext cx="6777066" cy="83144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en-US" dirty="0" smtClean="0">
                <a:latin typeface="Segoe UI" pitchFamily="34" charset="0"/>
                <a:cs typeface="Segoe UI" pitchFamily="34" charset="0"/>
              </a:rPr>
              <a:t>Footer</a:t>
            </a:r>
            <a:endParaRPr lang="ru-RU" dirty="0" smtClean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ru-RU" sz="9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Категории с подкатегориями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-3200400" y="4935219"/>
            <a:ext cx="27753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После баннера фильтр</a:t>
            </a:r>
          </a:p>
          <a:p>
            <a:r>
              <a:rPr lang="ru-RU" sz="1400" dirty="0" smtClean="0"/>
              <a:t>Новинки </a:t>
            </a:r>
          </a:p>
          <a:p>
            <a:r>
              <a:rPr lang="ru-RU" sz="1400" dirty="0" smtClean="0"/>
              <a:t>Лучшие пользователи</a:t>
            </a:r>
          </a:p>
          <a:p>
            <a:r>
              <a:rPr lang="ru-RU" sz="1400" dirty="0" smtClean="0"/>
              <a:t>Дерево с категориями </a:t>
            </a:r>
          </a:p>
          <a:p>
            <a:r>
              <a:rPr lang="ru-RU" sz="1400" dirty="0" smtClean="0"/>
              <a:t>Добавить кнопку «пожаловаться»</a:t>
            </a:r>
            <a:endParaRPr lang="en-US" sz="1400" dirty="0" smtClean="0"/>
          </a:p>
          <a:p>
            <a:r>
              <a:rPr lang="ru-RU" sz="1400" dirty="0" smtClean="0"/>
              <a:t> </a:t>
            </a:r>
            <a:r>
              <a:rPr lang="en-US" sz="1400" dirty="0" err="1" smtClean="0"/>
              <a:t>FreeChange</a:t>
            </a:r>
            <a:endParaRPr lang="ru-RU" sz="1400" dirty="0" smtClean="0"/>
          </a:p>
        </p:txBody>
      </p:sp>
      <p:sp>
        <p:nvSpPr>
          <p:cNvPr id="219" name="Selection"/>
          <p:cNvSpPr>
            <a:spLocks/>
          </p:cNvSpPr>
          <p:nvPr>
            <p:custDataLst>
              <p:custData r:id="rId13"/>
            </p:custDataLst>
          </p:nvPr>
        </p:nvSpPr>
        <p:spPr>
          <a:xfrm>
            <a:off x="53640" y="4343400"/>
            <a:ext cx="6777066" cy="38100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ru-RU" dirty="0" smtClean="0">
                <a:latin typeface="Segoe UI" pitchFamily="34" charset="0"/>
                <a:cs typeface="Segoe UI" pitchFamily="34" charset="0"/>
              </a:rPr>
              <a:t>Новые услуги</a:t>
            </a:r>
            <a:endParaRPr lang="en-US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0" name="Selection"/>
          <p:cNvSpPr>
            <a:spLocks/>
          </p:cNvSpPr>
          <p:nvPr>
            <p:custDataLst>
              <p:custData r:id="rId14"/>
            </p:custDataLst>
          </p:nvPr>
        </p:nvSpPr>
        <p:spPr>
          <a:xfrm>
            <a:off x="61413" y="3810000"/>
            <a:ext cx="6777066" cy="459329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ru-RU" dirty="0" smtClean="0">
                <a:latin typeface="Segoe UI" pitchFamily="34" charset="0"/>
                <a:cs typeface="Segoe UI" pitchFamily="34" charset="0"/>
              </a:rPr>
              <a:t>Баннера с акциями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1" name="Selection"/>
          <p:cNvSpPr>
            <a:spLocks/>
          </p:cNvSpPr>
          <p:nvPr>
            <p:custDataLst>
              <p:custData r:id="rId15"/>
            </p:custDataLst>
          </p:nvPr>
        </p:nvSpPr>
        <p:spPr>
          <a:xfrm>
            <a:off x="38100" y="4800600"/>
            <a:ext cx="6777066" cy="38100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ru-RU" dirty="0" smtClean="0">
                <a:latin typeface="Segoe UI" pitchFamily="34" charset="0"/>
                <a:cs typeface="Segoe UI" pitchFamily="34" charset="0"/>
              </a:rPr>
              <a:t>Новые товары</a:t>
            </a:r>
            <a:endParaRPr lang="en-US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2" name="Selection"/>
          <p:cNvSpPr>
            <a:spLocks/>
          </p:cNvSpPr>
          <p:nvPr>
            <p:custDataLst>
              <p:custData r:id="rId16"/>
            </p:custDataLst>
          </p:nvPr>
        </p:nvSpPr>
        <p:spPr>
          <a:xfrm>
            <a:off x="58074" y="7293199"/>
            <a:ext cx="6777066" cy="831440"/>
          </a:xfrm>
          <a:prstGeom prst="rect">
            <a:avLst/>
          </a:prstGeom>
          <a:solidFill>
            <a:srgbClr val="1F497D">
              <a:lumMod val="20000"/>
              <a:lumOff val="80000"/>
              <a:alpha val="38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0" rIns="0" bIns="0" rtlCol="0" anchor="ctr" anchorCtr="0"/>
          <a:lstStyle/>
          <a:p>
            <a:pPr algn="ctr"/>
            <a:r>
              <a:rPr lang="ru-RU" dirty="0" smtClean="0">
                <a:latin typeface="Segoe UI" pitchFamily="34" charset="0"/>
                <a:cs typeface="Segoe UI" pitchFamily="34" charset="0"/>
              </a:rPr>
              <a:t>Новости</a:t>
            </a:r>
            <a:endParaRPr lang="en-US" sz="9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Picture 2" descr="http://mmwa.mystagingwebsite.com/wp-content/uploads/2011/09/76-Free-Cute-Cartoon-Monkey-Clipart-Illustration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5" y="1099980"/>
            <a:ext cx="359522" cy="33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simians.com/wp-content/themes/websimians/img/main-monkey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8" y="2044560"/>
            <a:ext cx="555801" cy="6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12" y="1568381"/>
            <a:ext cx="197593" cy="1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44" y="1596168"/>
            <a:ext cx="197593" cy="16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"/>
          <p:cNvSpPr txBox="1"/>
          <p:nvPr>
            <p:custDataLst>
              <p:custData r:id="rId19"/>
            </p:custDataLst>
          </p:nvPr>
        </p:nvSpPr>
        <p:spPr>
          <a:xfrm>
            <a:off x="5366024" y="1568381"/>
            <a:ext cx="3738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+3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20"/>
            </p:custDataLst>
          </p:nvPr>
        </p:nvSpPr>
        <p:spPr>
          <a:xfrm>
            <a:off x="6016692" y="1565655"/>
            <a:ext cx="3738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AutoShape 6" descr="Engl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Englis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7" name="Content"/>
          <p:cNvSpPr txBox="1"/>
          <p:nvPr>
            <p:custDataLst>
              <p:custData r:id="rId21"/>
            </p:custDataLst>
          </p:nvPr>
        </p:nvSpPr>
        <p:spPr>
          <a:xfrm>
            <a:off x="5669033" y="1336452"/>
            <a:ext cx="1156086" cy="18774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8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Расширенный поиск</a:t>
            </a:r>
            <a:endParaRPr lang="en-US" sz="8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8" name="Picture 4" descr="http://www.websimians.com/wp-content/themes/websimians/img/main-monkey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0618" y="2044559"/>
            <a:ext cx="555801" cy="6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/>
          <p:cNvSpPr txBox="1"/>
          <p:nvPr>
            <p:custDataLst>
              <p:custData r:id="rId22"/>
            </p:custDataLst>
          </p:nvPr>
        </p:nvSpPr>
        <p:spPr>
          <a:xfrm>
            <a:off x="1250502" y="3276600"/>
            <a:ext cx="5150298" cy="1541961"/>
          </a:xfrm>
          <a:prstGeom prst="rect">
            <a:avLst/>
          </a:prstGeom>
          <a:noFill/>
        </p:spPr>
        <p:txBody>
          <a:bodyPr wrap="square" lIns="91440" tIns="18288" rIns="91440" bIns="45720" numCol="3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Для детей</a:t>
            </a:r>
          </a:p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Автомобили</a:t>
            </a:r>
          </a:p>
          <a:p>
            <a:endParaRPr lang="ru-RU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Работа</a:t>
            </a:r>
          </a:p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Животные</a:t>
            </a:r>
          </a:p>
          <a:p>
            <a:endParaRPr lang="ru-RU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ru-RU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Для дома</a:t>
            </a:r>
          </a:p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Электроника</a:t>
            </a:r>
          </a:p>
          <a:p>
            <a:endParaRPr lang="ru-RU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6" name="Picture 12" descr="http://rubicon.net.ua/img/event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2" y="3852951"/>
            <a:ext cx="906168" cy="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osphoruscymbals.com.tr/portal/images/new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1" y="4350861"/>
            <a:ext cx="361738" cy="36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http://www.bosphoruscymbals.com.tr/portal/images/new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1" y="4775040"/>
            <a:ext cx="361738" cy="36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http://www.websimians.com/wp-content/themes/websimians/img/main-monkey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16" y="5304761"/>
            <a:ext cx="301988" cy="36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bsbmarketingdigital.com/wp-content/uploads/2012/06/plugin-para-wordpress.jp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53" y="5791201"/>
            <a:ext cx="1768134" cy="14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8" descr="data:image/jpeg;base64,/9j/4AAQSkZJRgABAQAAAQABAAD/2wCEAAkGBxITEhQTExMSFRUVFhwbGRcXFiAcFBodGh0XGBsdFx0hICghGBonHxYYITEhJSkrLi4uGB8zODMsNygtLiwBCgoKDg0OGxAQGy8lICQtNzQsLCw3LywsLC0sLCwtLCwsLCwsLCwsLCwsNS8sLCwsLCwsLCwsLCwsLCwtLCwvLP/AABEIAPwAqgMBIgACEQEDEQH/xAAcAAABBQEBAQAAAAAAAAAAAAAAAwQFBgcCAQj/xABNEAACAQIDAwULCgIJAgcBAAABAgMAEQQSIQUGMRMiQVFxBxYyQlJhgZGhssEUFVNUgpKi0dLhI7EIJDM1cnN0k7M0YhclRGPC8PFD/8QAGQEBAQEBAQEAAAAAAAAAAAAAAAECAwQF/8QALxEAAgIBAwMCBAUFAQAAAAAAAAECEQMSITETUfAEQRQigZFhcbHB0TJCUoKhBf/aAAwDAQACEQMRAD8A16bFOGIDcLdA6qgMZvjycjoRIShsSAluAOlz56mZ/Db0fyFU7CYlY8fiGZgo54BJtqUAGvRr012xxTu0cpya4JnBb4cpIkYWQFzYEhLcCeg+apv5XJ5XsFUuXELJjoGVg3AEjUXCMDY2GbtqW2rHMcRByZYALITx5MnmWD2067VZwVqiRk6ZPfK5PK9go+VyeV7BVOw+OxMAAySSjNNfMGzGzLks2VrXubDh56d42ed8JKbOriQhcqkNlDi1gNTp0jjU0F1lm+VSeV7BR8rk8r2CqHP8qBAXlygMuYjOCyZ4zdAdVa2YKCSdDY1Iz7SxQz5EbQSZV5M6KqAxsCRdmJ0t5/NTpk1lr+VyeV7BR8rk8r2CqucbiyjkgqwljUBUzAqwTMdVF7XOttPRS2Jx84xARVcoCASV0PNJzLZLAXA1LcdLVNBdZYvlcnlewUfK5PK9gqpYfaOLaGRmDLIsasiiK4a414jwr8VHCw43p3isViRKqLbLlU52UkMSecDlQ2NreTxvrV0b0NZYvlcnlewUfK5PK9gpGisUasW+VyeV7BR8rk8r2CkaKULFvlcnlewUfK5PK9gpGilCxb5XJ5XsFHyuTyvYKRopQsd4bEuSQT0dQpxyjdfsplhPCPZ8ad1lmkIDCl2Y5gNR0X6B56ZT7qwOxdlQs2pOU6/iqZhHOftHuisp3s37x8GNnhiaLIjgKDHc+Cp1N9dSaqk1wyNJ8l9w+6sCMHVUDLwOU6dHlU/+bz5Y+7+9ZZLvptdY+UJiy3tm5LQHqqNful7UHjQ/7Y/Os9TV7l0pGzfN58sfd/ej5vPlj7v71j8HdC2q3Bof9ofnT+PfLaxHhw3/AMsfnWtybGo/N58sfd/ej5vPlj7v70y3Lx00+ESScqZCXuVFhYMwGnYBS+K27GmIGGsTIVDWzKujEqLZmBY806C/Cm72G1WLfN58sfd/ej5vPlj7v70x2ZvRBJGzuyxFS91JJ0RzHcGwzXIHDpNqd/PuGtflVHbcW52TXqObS1KkLid/N58sfd/ej5vPlj7v70jtLb8UUSy2aRWkEYyWJzFip4kaAg1xh95IGeVLsBGUGa11cvfLydrluB6KVIXEcfNx8sfd/ej5uPlj7v71wN4MLdV5Zbtltx8Zii300uwI16RXU21QJjAkbyOqhmy5QqhiQtyxGpsdB1U3Gx783Hyx9396Pm4+WPu/vXDbwYUMymZMynKy8WBva1hqTc9FdDbmG0/jJqEI16JCVT1kEeim42Pfm4+WPu/vR83Hyx93964XeDCm55Zeb2687JzdOdzubpfXSlNpbSEeHknClgiFspuhNug3F19VNxsefNx8sfd/ej5uPlj7v70+RrgHrFdVLZaRHJBkbje69VuntpalSOf9n40pkHVUKcReE/aPdFYtvNCDtTEk/SD3VraYvCftHuisT3nmy7UxXmkHuJXPLel0EWnAwGOMXGaGTR19mnnqE332NhIYE5Pw2JOa+tvPVp3Qm5eJ0I04jzVxgMAoxkiyJf8AhjIxF1Fr5vTwrhCEo02Iy1bFT3fbDNEv8RcwADDhr6eNSMnJXIUg9lVfeWBBLLlXxrA/zqU3PwhZCx6K9kd1ZidJmo7mj+qp2t7xpLeLC4WVlTEzxraxCMYw3EHmlhnW5XoI4U63WW2GXtb3jUZt/Yk0smKZAtpcIsS3a3ODOTfqFmGtWPJX/ScJu7g3bk1xBLoGsokQupMvLZrW4hj0i1uN6PmHBSgN8oz3kkzOJEOd5lCkGwtmHNKgW1Apr3nSSR4kO+VnkkaIAjIM8SR5msM3AMLX4HhSe0t2cTO2cAQX+TrZWBZeSzFpB0XGawHGy9FdNu/j5Of+vi4JwbNwxhw8ImuscqsjZ1zSPG2axPBiSDcDXjwpnidj4CaVgJo87NHaNWjIUw3sAljfQm4IPoqKxG7WMlWO6wxHCwoIVuWDSIwYspDDkwciC5B4mrNgcDKMXLOwAWSCJdDc5lLlh2c4a1Ht7hb+wzk3cwxcgy5XCxEouRbLFI0inKF0BYkE26Ouk9s7PwOJ5SRsTGqsqpIVkjKHKSyXLAhXFzYixsaZy7v4s4hsV/CzvIylPG5ErkHPzW0sHy5ePTSUW6UqQ4Vuc00fIBwGUZUizHLGbAE3Y6n10Xe/HyH7qu//ADj7ksuyMLlJXEWPygTBw6HK7KqgDSxBXgDcm9Mzu/glkWMYrK45MGPlI8zskjSi4IuCWc3tbjXGN3endppADz58PIFLjVYwmbN1tzTTMxT8isxw013xy4grpmC5gijLfNfKFJuBbXqvVX59v28+gl+Xm/n1JHZ26sRV45ZVkcB1KDKyoskhltlK3ubjU9WlS0+xLYJsJGx/syis5vxvx82vAcBYVEbB2FiocSMQ5jJm5TlwLhluc0fOzEPlsF0A0J41b6xJvuail2OY1sAOoV1RRWDoJeP9n40rSXj/AGfjStAJReE/aPdFYZvlKBtHGCwJLrYno5qVucXhP2j3RWL7yYLlNpYxT0uLHqOVLVVyTktnc52ivJyR6ZwLiw4i1U/au9+IjmZgSrcLEaHtFLbE24+AUqI0L31J49lVjbhkxGIaRQzGQ3AAvbzeiusopM6ZPTTxK2TWweTmJ5ZiuYkk2vrVlxCQ4eK0JY9OvA1Q0leE5GGUmppNoXTJe+lenEsdHxfUPLrXY1fcjEcpg426y3sZhTfejaJjeMRzAOXQGNZAZSCw0WEjn3F7nMLDXW1q87m5vgIv8T++1OdsbwmF5FSLlBBEJZSXykKSdEGU52srGxKjQC+unj/vPpr+jfsVPDbemImzYsJlSVg2YMqNHMVTlhlHJhhZQNbgE13jNvY7kYsQtwcQ0jLFpZI1hYg8LsQQZLdOgqUm37sZrQqwj5SwEv8AEIjjEoZ1ycxDfLmudeg0+2nvPJBDHI8Cs0nOyJKTaMKHdyTGNVB4W6tda6b/AOJjb/LxEK+8z8tHLFM0mEh5KOVwAVdpPCZm8UrmQ2HWasG39qfwonjkyxPMqySjxUuQTciygkBc3RekMbvYqtKnJFsskKAhjZhNl51wpC2zcL626KQ2XvSGaKCHDqLrKP7QhEMRKqtwhJJC5uGgI43rLV715z59ip1tfnHn3Iza+3XTFBYcTmjCwFQJFZnzzOjhBb+KSAB4QtauodqytgMTN8o/ixCQjLKCwyu6rnTKAmgFtTfjUtNvY6wu/wAnDSLLyaRrIefoGJuUDLYZtGTxeo3paTekWlZY8yx4MYkHPbNflOZ4Jy+B4WvHhpV9uBW/PnBD7c23NE6CJ5CmGjSXEGwbMHOqsfFsgZtPNVywWNjlXNGwZbkXHC441W5t87Nl5G7cpCluU6JVQljzdMpcC3T5qU2JvCGmXDLCkYJm05W8q8m9iZI8nNzklhzjxqOLa485KpJPnzgtFFFFcjqFFFFAJeP9n40rSXj/AGfjStAJReE/aPdFQq7qQ/KXxOaQu7XKm2TgBppfo66movCftHuilaoRW8fuXhpWLNnBPUR+VeYTcuCMizSG3QctvTZdastFVybOs82SaqTsrM25GFZixBuemy+zm1GzdzPDsSeXxIv1FAPcq8UVE2jg4p8kdu/sdMJAsCM7Kt7F7ZucS2tgB09VNNq4bByTFZWAkMV3UMVzRK1+f0FQQfWeupyoPGbAEuKMz2KciqAXIa6szG//AGkNYjp1ouSvgbwHAOksKNmXFAyOFzG6uOTLXA5i2S3RwpN/m2bLIxSQJEsahwSMrmylFI1LEWDAXNrU32VuxNC6sTE39XERPKOtiGkYsAFs4540NuFdYTc8xw4cqytiIOS5zElGEd+YNLovOYg2NjY2NdPl7+b/ALHP5u3mz/U6TDbOSMKHYq+V/Cdm/q5ABPEgKQAb+musJFs5GURyZWVmYMrN4U4zkluF2A0B6BpXEO60od5C8eaSPEBgL2DTZLBdNVAQXOhJubDhXuzN0SpcysrXEeQAnKGjjyZmFtbHUUbVchJ3VHpw+zC3KO6SNk5YmRswKuAgdgdDoLLp2caQbBbOVHCySIpUwNbPYBizZGFubrLoNOIAptDuTMkQQPEzthxEztfRswIZRbXKqqFBtqoqRO7EvJTJyisZMSkoZr3snJXzWHhHIeGmoqvTxfl/wRaua8q/1EsNgMAifxZc0haBZHOZGMiBTEMvi3sDl9ddbDGHE8YVUDHl2R+XLtJdwHa2W58HUtbLYAXFebQ3TkknmlzpZ5oXRTfm8nlzk6eEQthXWwt1JIJYpWdGKGbNa/guSUVdOAuxN+ljS1V35Qpp0l5f8FsoooridgooooBLx/s/GlaS8f7PxpWgEovCftHuilaSi8J+0e6KZbXQ3hIR2yyg83gBYgltdRr56pCSoqo4DZLCOYHDqxcJZXjXKJLsGYjhIFzA5zzmGmtSmNw7QxwRQHKNIgNOBHhDTiti1XSTUTVFV/GjGKco1WxAdWLNqykFksuoFxYNrqbijAJiGFpjMGyjKVsF0Hjamz3v0nS1StrLe9FgoqucljQFyubZIcwZczli7crlbMAtha9wfNSajHkqdQDGhKm3Gz51DdEh5pubi59NXT+JNX4Fnoqr4v5Wc2Tlhr0gEBMyWygEEtbNcXB468KmtiiQRDlSxa7anQkXNtLnLp0Ek+elbWEx9RRRWTQUUUUAUUUUAUUUUAUUUUAl4/2fjStJeP8AZ+NK0AlF4T9o90V2y36TXEXhP2j3RWf93HeDE4LBQyYWVonbEBSQAbqUkNtQelR6qA0Lk/O3ro5Pzt66+Ul7qO2Prsn3E/TUhJv7tgC42iT1AIlz2cyo5JcnSGKU03FcH07yfnb10cn529dfNO298duYZY3bH5xIOKCM5WGpVubo2tMoe6HtlkzjHt2ZUvp9mopxkrTJHHKTqKPqPk/O3ro5Pzt66xbuQ71bQxOOCYnFmVDC7ZCqjUFbHRR1mtj2m7CGUqbMI2IPUQpsaupVYljlF0xbk/O3ro5Pzt66pWG2piQquZCwvZgbcfVwIqZ+dWJtmI0vXnXqoG3gaJzk/O3ro5Pzt66hZtqsuhIB89NMXt9gwy6gX4cDYU+KhVkWCTLLyfnb10cn529dUNN8JWuoB5xGU8La2PbV/rpizRyXp9iTxuHJxyfnb10cn529dY7vRvXjo8ZiI0xDqiyEKoC2A9VRvfntD61J6l/TXo0s5Wbpyfnb10cn529dYX357Q+tSepf00d+W0PrUnqX9NNDJaN05Pzt669VbdJ9NYV35bQ+tSepf01q+4WNkmwMMkrl3YyXY2ubSOo4acAB6Kji0VMm/H+z8aVpLx/s/GlayUSi8J+0e6Kyz+kf/d8H+qX/AI5a1OLwn7R7orLP6R/93wf6pf8AjmoD51qV2e2sB00cnXhcaj+VMocG7KWA0FPeTKLE2W5RsxB4EX/+isSfsejHjnpbrahXaE5MbgeCzCS3UzXBpDCxK0a3cKQTYdfD1VJ7agRlC4cOFLZ2zkXDHxVt4opjhsENEcNmGthwI0rnGS0nbBgmpU4899jQ+4dCBtNTmF/kzjL08Ure9s/9PN0fwn901hXcUw4+dA+oPydxbo4pW57cNsNOf/Zf3TWruDMephozVVFa2bwIUaMgOuuoJv7KMVYT5V4joPA9NQ+w8SxaMX5pFqebyQutpEIy2AY8OuvjQm5RpHaSSmQu2caxlexIAOg6q42fOz5oydGBN7cLa6dV6r82MznMb8eunGyMSSzRqSLgntt0V0lJ1weqUEoDeLEtyim+gcW6uIrfKwbEQCOVBcMpYEHh0i/qrea9not02fP9V7GA75H+v4r/ADT8KhxTjfzasaY/GAnVZjcdPRwqMweJE4PJ38/QRX0tSSPHpbF3n1AANybDq9dJzPKrWIGvZwpZ9msrAvEQgGj21HaAdO2kMTGS+hMgtoVNyOz8qzqsrhXIscUB4QYX6xW5dzX+7oO2T/lkr50xaF0PE66dYYdFug+at+7jrk7IwpY3N5teyeYfCjdolFv8f7PxpWkvH+z8aVrJRKLwn7R7orLP6R/93wf6pf8AjmrU4vCftHuiss/pH/3fh/8AVL/xzUBgkcxBjFza3DtpfBSl+UDdOg9P/wCUnh4bhZNLKNdequ2w5jUm4vcHj0dFc3R9HGpr5nx+1HDMR08JB28KcyHwWF7gWPruKTeMt1c6X4UomhZSRqAePnrLOkb3L93B8x2kCT/6d/5rW87wtbC4g9UMnuNWD9wuErtOxtpA40P+Ct13oP8AUsV/p5fcatf2s8ea1kVmT7M21EquHuObmBB4EXNvTUBtTeKSXQscvQKiZGNm6rVF8tXzcWJLdHqlJWTUGI6KTkxBVrgkEdIqNjmr2abU110bmnk2omYsezumY3sygesfvX0tXy3sFs0gWwJLLa/RYivqSvR6dVaPH6h3R8m90wf+a47/ADj/ACFS/c5jY62IUHiRoeJ09dRPdMP/AJrjf88/yWpLdjbskUQiAUqD0jrNenpyntExhlGMlqL5Mf4y5QoW3OuONM9s7uK6vJCqpIRqvitbpHkmk8Jt63hIpPbb86eDeeImzKyefiKz8Lmjukel5cE9m/uZnjUkDOEzKw1aNjqbdIPT119Adx6TNsjDG1iTNft5ea/trPcfsOLFnOjcODKdQa0ruXR5dmwqWDEPOLgWv/Hm6KRlezPNlxad1wWbx/s/GlaS8f7PxpWtHESi8J+0e6Ki96d2MNtCNYsUjOivnADFecAy8QR0MalIvCftHuilaAz/AP8ABvY/0En+8/6qZr3Lth2zNFIi3sC87qDx8G7a8K0yo+bZpIjVXKhc1zpmObtFqFKNL3K9hKHJQ8zwh8oa46gedoT567wnck2LIgdIXII6J3PoNm41cH2IOcVkkvlstyCF4iwuDprTzZ2E5NLElibXOnEAL0AaWAoQr27fc82fgZuXw0brJlK3MjMLG19CbdAqy43CrLG8TglZEZWANjZgQdejQ0tRQFNm7nOzVVi0cmUAk/xX4DU9NM4u5lshlDcnIARfWZwerUZtNdKvOJgDqVN7G17dIBBt2HhTJ9jIbc59L25x0uwf7Wo6b1lQivY05y7lSbucbGGa+mU2a+JbQ9R52hr2XubbI1sjsQAcoxDZiDwsM3T0ddWZdjuGVhM1xxOVb+Obrpbi5437a7GwkHBnAuDa/SCpuOq+UU0rsNcu5XtndzbZgyyJFIDxF5mNrH/ERe4q7UjhMOI1CLwF7ek3+NLVUkuCNt8lL2t3LtmYiaSeWKQySNmYiVwCT5gbCmv/AIc7JgYARTXa3/8AV2AuQovc6asKv1RmM2c7s7CS3gZRYW5hDDNpfwr8Oi1aUmuCEDHuDswGwUgn/wB436eGvmPqNIybi7JN7+KLn+sHQHgTztBrVkXYcXTmPXc8bZrX0/7regVyNiLcHlJObbLcghbW4C1uj21tZZr3Yl8zt7kDD3N9nZeYJsrDimIcAjtDVZNhbHiwkCYeAERpmygsWPOZnNydTqxp6gsACb+frrqsNtu2BLx/s/GlaS8f7PxpWoBKLwn7R7opjt3bsGERXnYqrtlFlLa2LdHmU0+i8J+0e6Kp3dWwLy4eFU4ie50vYZJB8aA6PdS2ZnMfKyZhp/ZPb12tT3A7+4GUkI7krx/hsPh5qwPF7u4hZWORiON+v21Y91GySiIRHnDU+fib9VvjQGyNvXhR4zfcNed9uF8pvuGqVPBSAhoDU8NiVdQy3sRcaUtUZsT+zj/wCpOgCvL15WZd0funYSBJcNCXlxBUjNE2VY26CX6wdbDjQF9O3sN8oGFEqmcgtyY1YAdLW8H01I3r5D3f3uxGFxRxYtJIxu2cmzHra3Gto3M7s0GJdYsVH8mdjZXDXiYngCSAUPbftoDVaK5BrqgKbtfunbNw00kEssiyRtZgIXIv2gWNN07reyiLiaT/AGX/AE1iHdFmPzpjl6OWb+S1BLDlToN9fPQtH1ZsbenC4pOUhdmW9tVIPqNL4/b0EKGSRiFHHmk1897kbwSYcxqDzTIM46wdPjVk7pW2zzYVvwzN6eFWjN7mrYfe/BuoYSgAi4uCNOHTUlsraUeIiWaI5kYsAbW8FmQ+1TXzbHtM/JhEz2FtVK3tre68CDW1dx7+6cN/im/55qyUt3j/AGfjStJeP9n40rVAlF4T9o90UToCNQD20ReE/aPdFRe9G2VwsayMCQWtoeHNZvT4PtoDD+63vrMMY+HwziOOKwYqBdm4nXzXtVRi2jLIpxKsVkiIuAL3Out76C1+ioDHYxppHlY86Rix7WJPxrnDTshBB9HXQGxdzneeXGl4psuZVBVhoT1g1btowFEY9QNY1uPtHkccpQFlYW04i+v862neLHKcIW4Zlt69KAuewjeCI9ca/wAhUjVE3FxfLtFJnLCNGQAHm2svR6ONXugM97te8z4PAZYiVkxDcmGHFVsSxHntp6axHuebkybUldFk5KOMXd8ubU8Ba4udK0n+kjETDg36BI6ntZQR7pqp9yrfAYCCcAR8pLNGAZGsgGVrliNbae2hCl7y7AmwWJfDSi7qRYjgwPgle2rHvJ3M8Vg8CmMkdSGtnjAOZA3DW+vqFXbusYuCT5q2kV5pa7DrVbSAesEempXeDesY7YeOd1jVkstkbMl2CstjbiM1j2UBIdw7ed8XgjFKbyYZgl+lkIupPnGo9ArSaw/+jbh2/rkni8xfTqf5VuFCnzBvzsuSXa2MCjwp2t1aBa8l3KmAGYquttVOvn7K1LbGyf63NIF1aQm9OoMPIbBrWqxaMykZrDuYYoGkZ7stjlUacbcasu29yHnyukmpUA5+AAHRarfJhQVKkaHopUSFeitto5OTMb2/sLE4Y5XUstrZ11BHUD0VtPcjjK7JwwN73m48dZ5TVf29gTPGVNx5hVs7neBMGz4YjfmmTj55ZG+Ncb3OsXaJ/wAf7PxpWkvH+z8aVrRoSi8J+0e6KqPdS2pyOGiGUNy0wiF+jMrn/wCNW6Lwn7R7oqB33jxJijOGiWSRZL2Kg5ea3OFzob2189AfNm82Cw64qVQWUGNWUAaZioJv5r/zquBDWqb17l7VxckTnCEGxDFcgAF73PO14ml8B3MZo1Uvhp5H1zBWQL5rXNAU/cB0gxAnmvksQLC5JPmq1b271QnDoIGZucQQy24C/wARUtj9y8U0QEWBMeUggCRc57TewFVfanc52oTzMJIV42zpe54+MKAm+4ft2aTHcg7EryLNa3SMo+Nb3WJdyXc7HYXaPKz4aSOMQuuZivElLaBieg1ttAVbujbuLjsDLCTlYc9G6mXh6Dw9NZce5RhRDlMsvKW8McL/AOHq9Nbuy3Fuus33qn2lHiMuD2a8sK8XaRVzH/sF7gec8eqvmf8AoYvVzUX6eVVyjvhljT+dDDbe7uHlweGw0ptHh1IUhrXJFsx/Km+w92sMmDODuZoXkztrYk6AXtxtanj7r4nEZZTA8DHw0Yg2PWpBIN68wvzlHiI4l2ZIcIrBWflEDkdLAZvTbpr57x+uyx0qT1e9qkvr7/Q9k16aEFJO/wAC3dz7YUODwxihBC8ozEk3JJt/Lh6KtNJxRhQABYDopSvv4YyjBRk7fc+bJpu0Rk+zCzE3GppM7IPWtS9Fboy1ZCnY7da+38qPmZutfb+VTVFKJoRBtsM9a+38qlMBAUQKei/tJPxpxRRJI0kJeP8AZ+NK0l4/2fjStUCUXhP2j3RStJReE/aPdFK0AVAjFyqCV5RzzswZTZedZSo0zaX0B9NT1FAQwxk5UkoAOFgrZr5Q2a99BfS1vTT3ZuId1YuLEMR4JUW0ta5JPbp2CnlFAFFFFAFJ4iTKrMASQCbDibdApSigIB5p+TyMkhcFteF7LmFyultSLDU26DU6h0HZXVFAFFFFAFQ8eLnBclHYMylQQNAXCkDXTmkHnW1vUxRQEFJtmQEc0LbRgUY2JzWGYGw4L13zihdqT83mBgSOcI2UG4By2LXHHwtR5qnCL6GgCgI7ZUjlmzKyggEZieN2vYHwR1D9qkqKKAS8f7PxpWkvH+z8aVoCt7U3pjw8zxtHIx5puuW2oHWwPRTfv7h+hn/B+uq7vr/1sn+FP5VI7vbNwbQI89g7s4BLEXy389tBXq0QUU2jz65OTSJHv7h+hn/B+ujv7h+hn/B+uqrtyOO6vDEUiOYKxJJe2W5seA10pHBbPMqsVPOUgBbcb3JN76WAvwrSxQqzLyTui4d/cP0M/wCD9dHf3D9DP+D9dVWbYkubmBnXocLZTcgAdQNzwvSMuypVcRlTmYEgWNyBfgCL35p6KdPGOpkLh39w/Qz/AIP10d/cP0M/4P11UH2TKBzgFJBIVjZzlUOdOsAg0qmwpjay6EXBs3DTzX6Rrwp08Y6mQtXf3D9DP+D9dHf3D9DP+D9dU75tfW5QAW5xbm87hY9P7ivDs9r2zJfNlHO8JtLhesi49dOljHUmXLv7h+hn/B+ujv7h+hn/AAfrqkYnDlCLlTcXBU3HEr/NTSNVYYMjyzRfe/uH6Gf8H66O/uH6Gf8AB+uqFRV6EB1pF97+4foZ/wAH66O/uH6Gf8H66oVFOhAdaRfe/uH6Gf8AB+ujv7h+hn/B+uqFRToQHWkX3v7h+hn/AAfro7+4foZ/wfrqhUU6EB1pGmbC3gTFSOER1yICc2XpJ4WJ6qnaoPc5/tp/8tPear9XlyxUZUj0Y5NxtmY76/8AWyf4U/lSWF2yFgEDwJIoYtcuQdTfhlNaDjtgYaZy8kSsxAFze+nDppv3qYL6unt/Ouqyw0pNHN45W2ii7c22cSIxySxiO9grX45fMLeDUasrBSoNgTfTjcAjj2MR6a0zvUwX1dPb+dHepgvq6e3860s0EqSMvFJu7M5OOkzB7jMFyg5RcC+b+dJCWxJVY1uCCFQBTmBBuOF7GtL71MF9XT2/nR3qYL6unt/OnXh2HRl3M8XaLhFQBRlvZrDMAQq2XTm6Lx6b9FeNtByCCsRBYsQYxYsSCWPW11GtaJ3qYL6unt/OjvUwX1dPb+dTrQ7DpS7mdTbQlfwmve3QOg3Hpv09NcjGPrfI12Lc5QbE8SOq9h6q0fvUwX1dPb+dHepgvq6e386vWh2HSl3M2xWLkkIMjFiBa542uT/Mmka0/vUwX1dPb+dHepgvq6e386LPBew6Mu5mFFaf3qYL6unt/OjvUwX1dPb+dX4iJOhIzCitP71MF9XT2/nR3qYL6unt/OnxER0JGYUVp/epgvq6e386O9TBfV09v50+IiOhIzCitP71MF9XT2/nR3qYL6unt/OnxER0JFb7nP8AbT/5ae81X6mOztjwQEmKNULCxIvrbh/On1ebJJSlaO8I6Y0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0" descr="data:image/jpeg;base64,/9j/4AAQSkZJRgABAQAAAQABAAD/2wCEAAkGBxITEhQTExMSFRUVFhwbGRcXFiAcFBodGh0XGBsdFx0hICghGBonHxYYITEhJSkrLi4uGB8zODMsNygtLiwBCgoKDg0OGxAQGy8lICQtNzQsLCw3LywsLC0sLCwtLCwsLCwsLCwsLCwsNS8sLCwsLCwsLCwsLCwsLCwtLCwvLP/AABEIAPwAqgMBIgACEQEDEQH/xAAcAAABBQEBAQAAAAAAAAAAAAAAAwQFBgcCAQj/xABNEAACAQIDAwULCgIJAgcBAAABAgMAEQQSIQUGMRMiQVFxBxYyQlJhgZGhssEUFVNUgpKi0dLhI7EIJDM1cnN0k7M0YhclRGPC8PFD/8QAGQEBAQEBAQEAAAAAAAAAAAAAAAECAwQF/8QALxEAAgIBAwMCBAUFAQAAAAAAAAECEQMSITETUfAEQRQigZFhcbHB0TJCUoKhBf/aAAwDAQACEQMRAD8A16bFOGIDcLdA6qgMZvjycjoRIShsSAluAOlz56mZ/Db0fyFU7CYlY8fiGZgo54BJtqUAGvRr012xxTu0cpya4JnBb4cpIkYWQFzYEhLcCeg+apv5XJ5XsFUuXELJjoGVg3AEjUXCMDY2GbtqW2rHMcRByZYALITx5MnmWD2067VZwVqiRk6ZPfK5PK9go+VyeV7BVOw+OxMAAySSjNNfMGzGzLks2VrXubDh56d42ed8JKbOriQhcqkNlDi1gNTp0jjU0F1lm+VSeV7BR8rk8r2CqHP8qBAXlygMuYjOCyZ4zdAdVa2YKCSdDY1Iz7SxQz5EbQSZV5M6KqAxsCRdmJ0t5/NTpk1lr+VyeV7BR8rk8r2CqucbiyjkgqwljUBUzAqwTMdVF7XOttPRS2Jx84xARVcoCASV0PNJzLZLAXA1LcdLVNBdZYvlcnlewUfK5PK9gqpYfaOLaGRmDLIsasiiK4a414jwr8VHCw43p3isViRKqLbLlU52UkMSecDlQ2NreTxvrV0b0NZYvlcnlewUfK5PK9gpGisUasW+VyeV7BR8rk8r2CkaKULFvlcnlewUfK5PK9gpGilCxb5XJ5XsFHyuTyvYKRopQsd4bEuSQT0dQpxyjdfsplhPCPZ8ad1lmkIDCl2Y5gNR0X6B56ZT7qwOxdlQs2pOU6/iqZhHOftHuisp3s37x8GNnhiaLIjgKDHc+Cp1N9dSaqk1wyNJ8l9w+6sCMHVUDLwOU6dHlU/+bz5Y+7+9ZZLvptdY+UJiy3tm5LQHqqNful7UHjQ/7Y/Os9TV7l0pGzfN58sfd/ej5vPlj7v71j8HdC2q3Bof9ofnT+PfLaxHhw3/AMsfnWtybGo/N58sfd/ej5vPlj7v70y3Lx00+ESScqZCXuVFhYMwGnYBS+K27GmIGGsTIVDWzKujEqLZmBY806C/Cm72G1WLfN58sfd/ej5vPlj7v70x2ZvRBJGzuyxFS91JJ0RzHcGwzXIHDpNqd/PuGtflVHbcW52TXqObS1KkLid/N58sfd/ej5vPlj7v70jtLb8UUSy2aRWkEYyWJzFip4kaAg1xh95IGeVLsBGUGa11cvfLydrluB6KVIXEcfNx8sfd/ej5uPlj7v71wN4MLdV5Zbtltx8Zii300uwI16RXU21QJjAkbyOqhmy5QqhiQtyxGpsdB1U3Gx783Hyx9396Pm4+WPu/vXDbwYUMymZMynKy8WBva1hqTc9FdDbmG0/jJqEI16JCVT1kEeim42Pfm4+WPu/vR83Hyx93964XeDCm55Zeb2687JzdOdzubpfXSlNpbSEeHknClgiFspuhNug3F19VNxsefNx8sfd/ej5uPlj7v70+RrgHrFdVLZaRHJBkbje69VuntpalSOf9n40pkHVUKcReE/aPdFYtvNCDtTEk/SD3VraYvCftHuisT3nmy7UxXmkHuJXPLel0EWnAwGOMXGaGTR19mnnqE332NhIYE5Pw2JOa+tvPVp3Qm5eJ0I04jzVxgMAoxkiyJf8AhjIxF1Fr5vTwrhCEo02Iy1bFT3fbDNEv8RcwADDhr6eNSMnJXIUg9lVfeWBBLLlXxrA/zqU3PwhZCx6K9kd1ZidJmo7mj+qp2t7xpLeLC4WVlTEzxraxCMYw3EHmlhnW5XoI4U63WW2GXtb3jUZt/Yk0smKZAtpcIsS3a3ODOTfqFmGtWPJX/ScJu7g3bk1xBLoGsokQupMvLZrW4hj0i1uN6PmHBSgN8oz3kkzOJEOd5lCkGwtmHNKgW1Apr3nSSR4kO+VnkkaIAjIM8SR5msM3AMLX4HhSe0t2cTO2cAQX+TrZWBZeSzFpB0XGawHGy9FdNu/j5Of+vi4JwbNwxhw8ImuscqsjZ1zSPG2axPBiSDcDXjwpnidj4CaVgJo87NHaNWjIUw3sAljfQm4IPoqKxG7WMlWO6wxHCwoIVuWDSIwYspDDkwciC5B4mrNgcDKMXLOwAWSCJdDc5lLlh2c4a1Ht7hb+wzk3cwxcgy5XCxEouRbLFI0inKF0BYkE26Ouk9s7PwOJ5SRsTGqsqpIVkjKHKSyXLAhXFzYixsaZy7v4s4hsV/CzvIylPG5ErkHPzW0sHy5ePTSUW6UqQ4Vuc00fIBwGUZUizHLGbAE3Y6n10Xe/HyH7qu//ADj7ksuyMLlJXEWPygTBw6HK7KqgDSxBXgDcm9Mzu/glkWMYrK45MGPlI8zskjSi4IuCWc3tbjXGN3endppADz58PIFLjVYwmbN1tzTTMxT8isxw013xy4grpmC5gijLfNfKFJuBbXqvVX59v28+gl+Xm/n1JHZ26sRV45ZVkcB1KDKyoskhltlK3ubjU9WlS0+xLYJsJGx/syis5vxvx82vAcBYVEbB2FiocSMQ5jJm5TlwLhluc0fOzEPlsF0A0J41b6xJvuail2OY1sAOoV1RRWDoJeP9n40rSXj/AGfjStAJReE/aPdFYZvlKBtHGCwJLrYno5qVucXhP2j3RWL7yYLlNpYxT0uLHqOVLVVyTktnc52ivJyR6ZwLiw4i1U/au9+IjmZgSrcLEaHtFLbE24+AUqI0L31J49lVjbhkxGIaRQzGQ3AAvbzeiusopM6ZPTTxK2TWweTmJ5ZiuYkk2vrVlxCQ4eK0JY9OvA1Q0leE5GGUmppNoXTJe+lenEsdHxfUPLrXY1fcjEcpg426y3sZhTfejaJjeMRzAOXQGNZAZSCw0WEjn3F7nMLDXW1q87m5vgIv8T++1OdsbwmF5FSLlBBEJZSXykKSdEGU52srGxKjQC+unj/vPpr+jfsVPDbemImzYsJlSVg2YMqNHMVTlhlHJhhZQNbgE13jNvY7kYsQtwcQ0jLFpZI1hYg8LsQQZLdOgqUm37sZrQqwj5SwEv8AEIjjEoZ1ycxDfLmudeg0+2nvPJBDHI8Cs0nOyJKTaMKHdyTGNVB4W6tda6b/AOJjb/LxEK+8z8tHLFM0mEh5KOVwAVdpPCZm8UrmQ2HWasG39qfwonjkyxPMqySjxUuQTciygkBc3RekMbvYqtKnJFsskKAhjZhNl51wpC2zcL626KQ2XvSGaKCHDqLrKP7QhEMRKqtwhJJC5uGgI43rLV715z59ip1tfnHn3Iza+3XTFBYcTmjCwFQJFZnzzOjhBb+KSAB4QtauodqytgMTN8o/ixCQjLKCwyu6rnTKAmgFtTfjUtNvY6wu/wAnDSLLyaRrIefoGJuUDLYZtGTxeo3paTekWlZY8yx4MYkHPbNflOZ4Jy+B4WvHhpV9uBW/PnBD7c23NE6CJ5CmGjSXEGwbMHOqsfFsgZtPNVywWNjlXNGwZbkXHC441W5t87Nl5G7cpCluU6JVQljzdMpcC3T5qU2JvCGmXDLCkYJm05W8q8m9iZI8nNzklhzjxqOLa485KpJPnzgtFFFFcjqFFFFAJeP9n40rSXj/AGfjStAJReE/aPdFQq7qQ/KXxOaQu7XKm2TgBppfo66movCftHuilaoRW8fuXhpWLNnBPUR+VeYTcuCMizSG3QctvTZdastFVybOs82SaqTsrM25GFZixBuemy+zm1GzdzPDsSeXxIv1FAPcq8UVE2jg4p8kdu/sdMJAsCM7Kt7F7ZucS2tgB09VNNq4bByTFZWAkMV3UMVzRK1+f0FQQfWeupyoPGbAEuKMz2KciqAXIa6szG//AGkNYjp1ouSvgbwHAOksKNmXFAyOFzG6uOTLXA5i2S3RwpN/m2bLIxSQJEsahwSMrmylFI1LEWDAXNrU32VuxNC6sTE39XERPKOtiGkYsAFs4540NuFdYTc8xw4cqytiIOS5zElGEd+YNLovOYg2NjY2NdPl7+b/ALHP5u3mz/U6TDbOSMKHYq+V/Cdm/q5ABPEgKQAb+musJFs5GURyZWVmYMrN4U4zkluF2A0B6BpXEO60od5C8eaSPEBgL2DTZLBdNVAQXOhJubDhXuzN0SpcysrXEeQAnKGjjyZmFtbHUUbVchJ3VHpw+zC3KO6SNk5YmRswKuAgdgdDoLLp2caQbBbOVHCySIpUwNbPYBizZGFubrLoNOIAptDuTMkQQPEzthxEztfRswIZRbXKqqFBtqoqRO7EvJTJyisZMSkoZr3snJXzWHhHIeGmoqvTxfl/wRaua8q/1EsNgMAifxZc0haBZHOZGMiBTEMvi3sDl9ddbDGHE8YVUDHl2R+XLtJdwHa2W58HUtbLYAXFebQ3TkknmlzpZ5oXRTfm8nlzk6eEQthXWwt1JIJYpWdGKGbNa/guSUVdOAuxN+ljS1V35Qpp0l5f8FsoooridgooooBLx/s/GlaS8f7PxpWgEovCftHuilaSi8J+0e6KZbXQ3hIR2yyg83gBYgltdRr56pCSoqo4DZLCOYHDqxcJZXjXKJLsGYjhIFzA5zzmGmtSmNw7QxwRQHKNIgNOBHhDTiti1XSTUTVFV/GjGKco1WxAdWLNqykFksuoFxYNrqbijAJiGFpjMGyjKVsF0Hjamz3v0nS1StrLe9FgoqucljQFyubZIcwZczli7crlbMAtha9wfNSajHkqdQDGhKm3Gz51DdEh5pubi59NXT+JNX4Fnoqr4v5Wc2Tlhr0gEBMyWygEEtbNcXB468KmtiiQRDlSxa7anQkXNtLnLp0Ek+elbWEx9RRRWTQUUUUAUUUUAUUUUAUUUUAl4/2fjStJeP8AZ+NK0AlF4T9o90V2y36TXEXhP2j3RWf93HeDE4LBQyYWVonbEBSQAbqUkNtQelR6qA0Lk/O3ro5Pzt66+Ul7qO2Prsn3E/TUhJv7tgC42iT1AIlz2cyo5JcnSGKU03FcH07yfnb10cn529dfNO298duYZY3bH5xIOKCM5WGpVubo2tMoe6HtlkzjHt2ZUvp9mopxkrTJHHKTqKPqPk/O3ro5Pzt66xbuQ71bQxOOCYnFmVDC7ZCqjUFbHRR1mtj2m7CGUqbMI2IPUQpsaupVYljlF0xbk/O3ro5Pzt66pWG2piQquZCwvZgbcfVwIqZ+dWJtmI0vXnXqoG3gaJzk/O3ro5Pzt66hZtqsuhIB89NMXt9gwy6gX4cDYU+KhVkWCTLLyfnb10cn529dUNN8JWuoB5xGU8La2PbV/rpizRyXp9iTxuHJxyfnb10cn529dY7vRvXjo8ZiI0xDqiyEKoC2A9VRvfntD61J6l/TXo0s5Wbpyfnb10cn529dYX357Q+tSepf00d+W0PrUnqX9NNDJaN05Pzt669VbdJ9NYV35bQ+tSepf01q+4WNkmwMMkrl3YyXY2ubSOo4acAB6Kji0VMm/H+z8aVpLx/s/GlayUSi8J+0e6Kyz+kf/d8H+qX/AI5a1OLwn7R7orLP6R/93wf6pf8AjmoD51qV2e2sB00cnXhcaj+VMocG7KWA0FPeTKLE2W5RsxB4EX/+isSfsejHjnpbrahXaE5MbgeCzCS3UzXBpDCxK0a3cKQTYdfD1VJ7agRlC4cOFLZ2zkXDHxVt4opjhsENEcNmGthwI0rnGS0nbBgmpU4899jQ+4dCBtNTmF/kzjL08Ure9s/9PN0fwn901hXcUw4+dA+oPydxbo4pW57cNsNOf/Zf3TWruDMephozVVFa2bwIUaMgOuuoJv7KMVYT5V4joPA9NQ+w8SxaMX5pFqebyQutpEIy2AY8OuvjQm5RpHaSSmQu2caxlexIAOg6q42fOz5oydGBN7cLa6dV6r82MznMb8eunGyMSSzRqSLgntt0V0lJ1weqUEoDeLEtyim+gcW6uIrfKwbEQCOVBcMpYEHh0i/qrea9not02fP9V7GA75H+v4r/ADT8KhxTjfzasaY/GAnVZjcdPRwqMweJE4PJ38/QRX0tSSPHpbF3n1AANybDq9dJzPKrWIGvZwpZ9msrAvEQgGj21HaAdO2kMTGS+hMgtoVNyOz8qzqsrhXIscUB4QYX6xW5dzX+7oO2T/lkr50xaF0PE66dYYdFug+at+7jrk7IwpY3N5teyeYfCjdolFv8f7PxpWkvH+z8aVrJRKLwn7R7orLP6R/93wf6pf8AjmrU4vCftHuiss/pH/3fh/8AVL/xzUBgkcxBjFza3DtpfBSl+UDdOg9P/wCUnh4bhZNLKNdequ2w5jUm4vcHj0dFc3R9HGpr5nx+1HDMR08JB28KcyHwWF7gWPruKTeMt1c6X4UomhZSRqAePnrLOkb3L93B8x2kCT/6d/5rW87wtbC4g9UMnuNWD9wuErtOxtpA40P+Ct13oP8AUsV/p5fcatf2s8ea1kVmT7M21EquHuObmBB4EXNvTUBtTeKSXQscvQKiZGNm6rVF8tXzcWJLdHqlJWTUGI6KTkxBVrgkEdIqNjmr2abU110bmnk2omYsezumY3sygesfvX0tXy3sFs0gWwJLLa/RYivqSvR6dVaPH6h3R8m90wf+a47/ADj/ACFS/c5jY62IUHiRoeJ09dRPdMP/AJrjf88/yWpLdjbskUQiAUqD0jrNenpyntExhlGMlqL5Mf4y5QoW3OuONM9s7uK6vJCqpIRqvitbpHkmk8Jt63hIpPbb86eDeeImzKyefiKz8Lmjukel5cE9m/uZnjUkDOEzKw1aNjqbdIPT119Adx6TNsjDG1iTNft5ea/trPcfsOLFnOjcODKdQa0ruXR5dmwqWDEPOLgWv/Hm6KRlezPNlxad1wWbx/s/GlaS8f7PxpWtHESi8J+0e6Ki96d2MNtCNYsUjOivnADFecAy8QR0MalIvCftHuilaAz/AP8ABvY/0En+8/6qZr3Lth2zNFIi3sC87qDx8G7a8K0yo+bZpIjVXKhc1zpmObtFqFKNL3K9hKHJQ8zwh8oa46gedoT567wnck2LIgdIXII6J3PoNm41cH2IOcVkkvlstyCF4iwuDprTzZ2E5NLElibXOnEAL0AaWAoQr27fc82fgZuXw0brJlK3MjMLG19CbdAqy43CrLG8TglZEZWANjZgQdejQ0tRQFNm7nOzVVi0cmUAk/xX4DU9NM4u5lshlDcnIARfWZwerUZtNdKvOJgDqVN7G17dIBBt2HhTJ9jIbc59L25x0uwf7Wo6b1lQivY05y7lSbucbGGa+mU2a+JbQ9R52hr2XubbI1sjsQAcoxDZiDwsM3T0ddWZdjuGVhM1xxOVb+Obrpbi5437a7GwkHBnAuDa/SCpuOq+UU0rsNcu5XtndzbZgyyJFIDxF5mNrH/ERe4q7UjhMOI1CLwF7ek3+NLVUkuCNt8lL2t3LtmYiaSeWKQySNmYiVwCT5gbCmv/AIc7JgYARTXa3/8AV2AuQovc6asKv1RmM2c7s7CS3gZRYW5hDDNpfwr8Oi1aUmuCEDHuDswGwUgn/wB436eGvmPqNIybi7JN7+KLn+sHQHgTztBrVkXYcXTmPXc8bZrX0/7regVyNiLcHlJObbLcghbW4C1uj21tZZr3Yl8zt7kDD3N9nZeYJsrDimIcAjtDVZNhbHiwkCYeAERpmygsWPOZnNydTqxp6gsACb+frrqsNtu2BLx/s/GlaS8f7PxpWoBKLwn7R7opjt3bsGERXnYqrtlFlLa2LdHmU0+i8J+0e6Kp3dWwLy4eFU4ie50vYZJB8aA6PdS2ZnMfKyZhp/ZPb12tT3A7+4GUkI7krx/hsPh5qwPF7u4hZWORiON+v21Y91GySiIRHnDU+fib9VvjQGyNvXhR4zfcNed9uF8pvuGqVPBSAhoDU8NiVdQy3sRcaUtUZsT+zj/wCpOgCvL15WZd0funYSBJcNCXlxBUjNE2VY26CX6wdbDjQF9O3sN8oGFEqmcgtyY1YAdLW8H01I3r5D3f3uxGFxRxYtJIxu2cmzHra3Gto3M7s0GJdYsVH8mdjZXDXiYngCSAUPbftoDVaK5BrqgKbtfunbNw00kEssiyRtZgIXIv2gWNN07reyiLiaT/AGX/AE1iHdFmPzpjl6OWb+S1BLDlToN9fPQtH1ZsbenC4pOUhdmW9tVIPqNL4/b0EKGSRiFHHmk1897kbwSYcxqDzTIM46wdPjVk7pW2zzYVvwzN6eFWjN7mrYfe/BuoYSgAi4uCNOHTUlsraUeIiWaI5kYsAbW8FmQ+1TXzbHtM/JhEz2FtVK3tre68CDW1dx7+6cN/im/55qyUt3j/AGfjStJeP9n40rVAlF4T9o90UToCNQD20ReE/aPdFRe9G2VwsayMCQWtoeHNZvT4PtoDD+63vrMMY+HwziOOKwYqBdm4nXzXtVRi2jLIpxKsVkiIuAL3Out76C1+ioDHYxppHlY86Rix7WJPxrnDTshBB9HXQGxdzneeXGl4psuZVBVhoT1g1btowFEY9QNY1uPtHkccpQFlYW04i+v862neLHKcIW4Zlt69KAuewjeCI9ca/wAhUjVE3FxfLtFJnLCNGQAHm2svR6ONXugM97te8z4PAZYiVkxDcmGHFVsSxHntp6axHuebkybUldFk5KOMXd8ubU8Ba4udK0n+kjETDg36BI6ntZQR7pqp9yrfAYCCcAR8pLNGAZGsgGVrliNbae2hCl7y7AmwWJfDSi7qRYjgwPgle2rHvJ3M8Vg8CmMkdSGtnjAOZA3DW+vqFXbusYuCT5q2kV5pa7DrVbSAesEempXeDesY7YeOd1jVkstkbMl2CstjbiM1j2UBIdw7ed8XgjFKbyYZgl+lkIupPnGo9ArSaw/+jbh2/rkni8xfTqf5VuFCnzBvzsuSXa2MCjwp2t1aBa8l3KmAGYquttVOvn7K1LbGyf63NIF1aQm9OoMPIbBrWqxaMykZrDuYYoGkZ7stjlUacbcasu29yHnyukmpUA5+AAHRarfJhQVKkaHopUSFeitto5OTMb2/sLE4Y5XUstrZ11BHUD0VtPcjjK7JwwN73m48dZ5TVf29gTPGVNx5hVs7neBMGz4YjfmmTj55ZG+Ncb3OsXaJ/wAf7PxpWkvH+z8aVrRoSi8J+0e6KqPdS2pyOGiGUNy0wiF+jMrn/wCNW6Lwn7R7oqB33jxJijOGiWSRZL2Kg5ea3OFzob2189AfNm82Cw64qVQWUGNWUAaZioJv5r/zquBDWqb17l7VxckTnCEGxDFcgAF73PO14ml8B3MZo1Uvhp5H1zBWQL5rXNAU/cB0gxAnmvksQLC5JPmq1b271QnDoIGZucQQy24C/wARUtj9y8U0QEWBMeUggCRc57TewFVfanc52oTzMJIV42zpe54+MKAm+4ft2aTHcg7EryLNa3SMo+Nb3WJdyXc7HYXaPKz4aSOMQuuZivElLaBieg1ttAVbujbuLjsDLCTlYc9G6mXh6Dw9NZce5RhRDlMsvKW8McL/AOHq9Nbuy3Fuus33qn2lHiMuD2a8sK8XaRVzH/sF7gec8eqvmf8AoYvVzUX6eVVyjvhljT+dDDbe7uHlweGw0ptHh1IUhrXJFsx/Km+w92sMmDODuZoXkztrYk6AXtxtanj7r4nEZZTA8DHw0Yg2PWpBIN68wvzlHiI4l2ZIcIrBWflEDkdLAZvTbpr57x+uyx0qT1e9qkvr7/Q9k16aEFJO/wAC3dz7YUODwxihBC8ozEk3JJt/Lh6KtNJxRhQABYDopSvv4YyjBRk7fc+bJpu0Rk+zCzE3GppM7IPWtS9Fboy1ZCnY7da+38qPmZutfb+VTVFKJoRBtsM9a+38qlMBAUQKei/tJPxpxRRJI0kJeP8AZ+NK0l4/2fjStUCUXhP2j3RStJReE/aPdFK0AVAjFyqCV5RzzswZTZedZSo0zaX0B9NT1FAQwxk5UkoAOFgrZr5Q2a99BfS1vTT3ZuId1YuLEMR4JUW0ta5JPbp2CnlFAFFFFAFJ4iTKrMASQCbDibdApSigIB5p+TyMkhcFteF7LmFyultSLDU26DU6h0HZXVFAFFFFAFQ8eLnBclHYMylQQNAXCkDXTmkHnW1vUxRQEFJtmQEc0LbRgUY2JzWGYGw4L13zihdqT83mBgSOcI2UG4By2LXHHwtR5qnCL6GgCgI7ZUjlmzKyggEZieN2vYHwR1D9qkqKKAS8f7PxpWkvH+z8aVoCt7U3pjw8zxtHIx5puuW2oHWwPRTfv7h+hn/B+uq7vr/1sn+FP5VI7vbNwbQI89g7s4BLEXy389tBXq0QUU2jz65OTSJHv7h+hn/B+ujv7h+hn/B+uqrtyOO6vDEUiOYKxJJe2W5seA10pHBbPMqsVPOUgBbcb3JN76WAvwrSxQqzLyTui4d/cP0M/wCD9dHf3D9DP+D9dVWbYkubmBnXocLZTcgAdQNzwvSMuypVcRlTmYEgWNyBfgCL35p6KdPGOpkLh39w/Qz/AIP10d/cP0M/4P11UH2TKBzgFJBIVjZzlUOdOsAg0qmwpjay6EXBs3DTzX6Rrwp08Y6mQtXf3D9DP+D9dHf3D9DP+D9dU75tfW5QAW5xbm87hY9P7ivDs9r2zJfNlHO8JtLhesi49dOljHUmXLv7h+hn/B+ujv7h+hn/AAfrqkYnDlCLlTcXBU3HEr/NTSNVYYMjyzRfe/uH6Gf8H66O/uH6Gf8AB+uqFRV6EB1pF97+4foZ/wAH66O/uH6Gf8H66oVFOhAdaRfe/uH6Gf8AB+ujv7h+hn/B+uqFRToQHWkX3v7h+hn/AAfro7+4foZ/wfrqhUU6EB1pGmbC3gTFSOER1yICc2XpJ4WJ6qnaoPc5/tp/8tPear9XlyxUZUj0Y5NxtmY76/8AWyf4U/lSWF2yFgEDwJIoYtcuQdTfhlNaDjtgYaZy8kSsxAFze+nDppv3qYL6unt/Ouqyw0pNHN45W2ii7c22cSIxySxiO9grX45fMLeDUasrBSoNgTfTjcAjj2MR6a0zvUwX1dPb+dHepgvq6e3860s0EqSMvFJu7M5OOkzB7jMFyg5RcC+b+dJCWxJVY1uCCFQBTmBBuOF7GtL71MF9XT2/nR3qYL6unt/OnXh2HRl3M8XaLhFQBRlvZrDMAQq2XTm6Lx6b9FeNtByCCsRBYsQYxYsSCWPW11GtaJ3qYL6unt/OjvUwX1dPb+dTrQ7DpS7mdTbQlfwmve3QOg3Hpv09NcjGPrfI12Lc5QbE8SOq9h6q0fvUwX1dPb+dHepgvq6e386vWh2HSl3M2xWLkkIMjFiBa542uT/Mmka0/vUwX1dPb+dHepgvq6e386LPBew6Mu5mFFaf3qYL6unt/OjvUwX1dPb+dX4iJOhIzCitP71MF9XT2/nR3qYL6unt/OnxER0JGYUVp/epgvq6e386O9TBfV09v50+IiOhIzCitP71MF9XT2/nR3qYL6unt/OnxER0JFb7nP8AbT/5ae81X6mOztjwQEmKNULCxIvrbh/On1ebJJSlaO8I6Y0f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2" descr="data:image/jpeg;base64,/9j/4AAQSkZJRgABAQAAAQABAAD/2wCEAAkGBxITEhQTExMSFRUVFhwbGRcXFiAcFBodGh0XGBsdFx0hICghGBonHxYYITEhJSkrLi4uGB8zODMsNygtLiwBCgoKDg0OGxAQGy8lICQtNzQsLCw3LywsLC0sLCwtLCwsLCwsLCwsLCwsNS8sLCwsLCwsLCwsLCwsLCwtLCwvLP/AABEIAPwAqgMBIgACEQEDEQH/xAAcAAABBQEBAQAAAAAAAAAAAAAAAwQFBgcCAQj/xABNEAACAQIDAwULCgIJAgcBAAABAgMAEQQSIQUGMRMiQVFxBxYyQlJhgZGhssEUFVNUgpKi0dLhI7EIJDM1cnN0k7M0YhclRGPC8PFD/8QAGQEBAQEBAQEAAAAAAAAAAAAAAAECAwQF/8QALxEAAgIBAwMCBAUFAQAAAAAAAAECEQMSITETUfAEQRQigZFhcbHB0TJCUoKhBf/aAAwDAQACEQMRAD8A16bFOGIDcLdA6qgMZvjycjoRIShsSAluAOlz56mZ/Db0fyFU7CYlY8fiGZgo54BJtqUAGvRr012xxTu0cpya4JnBb4cpIkYWQFzYEhLcCeg+apv5XJ5XsFUuXELJjoGVg3AEjUXCMDY2GbtqW2rHMcRByZYALITx5MnmWD2067VZwVqiRk6ZPfK5PK9go+VyeV7BVOw+OxMAAySSjNNfMGzGzLks2VrXubDh56d42ed8JKbOriQhcqkNlDi1gNTp0jjU0F1lm+VSeV7BR8rk8r2CqHP8qBAXlygMuYjOCyZ4zdAdVa2YKCSdDY1Iz7SxQz5EbQSZV5M6KqAxsCRdmJ0t5/NTpk1lr+VyeV7BR8rk8r2CqucbiyjkgqwljUBUzAqwTMdVF7XOttPRS2Jx84xARVcoCASV0PNJzLZLAXA1LcdLVNBdZYvlcnlewUfK5PK9gqpYfaOLaGRmDLIsasiiK4a414jwr8VHCw43p3isViRKqLbLlU52UkMSecDlQ2NreTxvrV0b0NZYvlcnlewUfK5PK9gpGisUasW+VyeV7BR8rk8r2CkaKULFvlcnlewUfK5PK9gpGilCxb5XJ5XsFHyuTyvYKRopQsd4bEuSQT0dQpxyjdfsplhPCPZ8ad1lmkIDCl2Y5gNR0X6B56ZT7qwOxdlQs2pOU6/iqZhHOftHuisp3s37x8GNnhiaLIjgKDHc+Cp1N9dSaqk1wyNJ8l9w+6sCMHVUDLwOU6dHlU/+bz5Y+7+9ZZLvptdY+UJiy3tm5LQHqqNful7UHjQ/7Y/Os9TV7l0pGzfN58sfd/ej5vPlj7v71j8HdC2q3Bof9ofnT+PfLaxHhw3/AMsfnWtybGo/N58sfd/ej5vPlj7v70y3Lx00+ESScqZCXuVFhYMwGnYBS+K27GmIGGsTIVDWzKujEqLZmBY806C/Cm72G1WLfN58sfd/ej5vPlj7v70x2ZvRBJGzuyxFS91JJ0RzHcGwzXIHDpNqd/PuGtflVHbcW52TXqObS1KkLid/N58sfd/ej5vPlj7v70jtLb8UUSy2aRWkEYyWJzFip4kaAg1xh95IGeVLsBGUGa11cvfLydrluB6KVIXEcfNx8sfd/ej5uPlj7v71wN4MLdV5Zbtltx8Zii300uwI16RXU21QJjAkbyOqhmy5QqhiQtyxGpsdB1U3Gx783Hyx9396Pm4+WPu/vXDbwYUMymZMynKy8WBva1hqTc9FdDbmG0/jJqEI16JCVT1kEeim42Pfm4+WPu/vR83Hyx93964XeDCm55Zeb2687JzdOdzubpfXSlNpbSEeHknClgiFspuhNug3F19VNxsefNx8sfd/ej5uPlj7v70+RrgHrFdVLZaRHJBkbje69VuntpalSOf9n40pkHVUKcReE/aPdFYtvNCDtTEk/SD3VraYvCftHuisT3nmy7UxXmkHuJXPLel0EWnAwGOMXGaGTR19mnnqE332NhIYE5Pw2JOa+tvPVp3Qm5eJ0I04jzVxgMAoxkiyJf8AhjIxF1Fr5vTwrhCEo02Iy1bFT3fbDNEv8RcwADDhr6eNSMnJXIUg9lVfeWBBLLlXxrA/zqU3PwhZCx6K9kd1ZidJmo7mj+qp2t7xpLeLC4WVlTEzxraxCMYw3EHmlhnW5XoI4U63WW2GXtb3jUZt/Yk0smKZAtpcIsS3a3ODOTfqFmGtWPJX/ScJu7g3bk1xBLoGsokQupMvLZrW4hj0i1uN6PmHBSgN8oz3kkzOJEOd5lCkGwtmHNKgW1Apr3nSSR4kO+VnkkaIAjIM8SR5msM3AMLX4HhSe0t2cTO2cAQX+TrZWBZeSzFpB0XGawHGy9FdNu/j5Of+vi4JwbNwxhw8ImuscqsjZ1zSPG2axPBiSDcDXjwpnidj4CaVgJo87NHaNWjIUw3sAljfQm4IPoqKxG7WMlWO6wxHCwoIVuWDSIwYspDDkwciC5B4mrNgcDKMXLOwAWSCJdDc5lLlh2c4a1Ht7hb+wzk3cwxcgy5XCxEouRbLFI0inKF0BYkE26Ouk9s7PwOJ5SRsTGqsqpIVkjKHKSyXLAhXFzYixsaZy7v4s4hsV/CzvIylPG5ErkHPzW0sHy5ePTSUW6UqQ4Vuc00fIBwGUZUizHLGbAE3Y6n10Xe/HyH7qu//ADj7ksuyMLlJXEWPygTBw6HK7KqgDSxBXgDcm9Mzu/glkWMYrK45MGPlI8zskjSi4IuCWc3tbjXGN3endppADz58PIFLjVYwmbN1tzTTMxT8isxw013xy4grpmC5gijLfNfKFJuBbXqvVX59v28+gl+Xm/n1JHZ26sRV45ZVkcB1KDKyoskhltlK3ubjU9WlS0+xLYJsJGx/syis5vxvx82vAcBYVEbB2FiocSMQ5jJm5TlwLhluc0fOzEPlsF0A0J41b6xJvuail2OY1sAOoV1RRWDoJeP9n40rSXj/AGfjStAJReE/aPdFYZvlKBtHGCwJLrYno5qVucXhP2j3RWL7yYLlNpYxT0uLHqOVLVVyTktnc52ivJyR6ZwLiw4i1U/au9+IjmZgSrcLEaHtFLbE24+AUqI0L31J49lVjbhkxGIaRQzGQ3AAvbzeiusopM6ZPTTxK2TWweTmJ5ZiuYkk2vrVlxCQ4eK0JY9OvA1Q0leE5GGUmppNoXTJe+lenEsdHxfUPLrXY1fcjEcpg426y3sZhTfejaJjeMRzAOXQGNZAZSCw0WEjn3F7nMLDXW1q87m5vgIv8T++1OdsbwmF5FSLlBBEJZSXykKSdEGU52srGxKjQC+unj/vPpr+jfsVPDbemImzYsJlSVg2YMqNHMVTlhlHJhhZQNbgE13jNvY7kYsQtwcQ0jLFpZI1hYg8LsQQZLdOgqUm37sZrQqwj5SwEv8AEIjjEoZ1ycxDfLmudeg0+2nvPJBDHI8Cs0nOyJKTaMKHdyTGNVB4W6tda6b/AOJjb/LxEK+8z8tHLFM0mEh5KOVwAVdpPCZm8UrmQ2HWasG39qfwonjkyxPMqySjxUuQTciygkBc3RekMbvYqtKnJFsskKAhjZhNl51wpC2zcL626KQ2XvSGaKCHDqLrKP7QhEMRKqtwhJJC5uGgI43rLV715z59ip1tfnHn3Iza+3XTFBYcTmjCwFQJFZnzzOjhBb+KSAB4QtauodqytgMTN8o/ixCQjLKCwyu6rnTKAmgFtTfjUtNvY6wu/wAnDSLLyaRrIefoGJuUDLYZtGTxeo3paTekWlZY8yx4MYkHPbNflOZ4Jy+B4WvHhpV9uBW/PnBD7c23NE6CJ5CmGjSXEGwbMHOqsfFsgZtPNVywWNjlXNGwZbkXHC441W5t87Nl5G7cpCluU6JVQljzdMpcC3T5qU2JvCGmXDLCkYJm05W8q8m9iZI8nNzklhzjxqOLa485KpJPnzgtFFFFcjqFFFFAJeP9n40rSXj/AGfjStAJReE/aPdFQq7qQ/KXxOaQu7XKm2TgBppfo66movCftHuilaoRW8fuXhpWLNnBPUR+VeYTcuCMizSG3QctvTZdastFVybOs82SaqTsrM25GFZixBuemy+zm1GzdzPDsSeXxIv1FAPcq8UVE2jg4p8kdu/sdMJAsCM7Kt7F7ZucS2tgB09VNNq4bByTFZWAkMV3UMVzRK1+f0FQQfWeupyoPGbAEuKMz2KciqAXIa6szG//AGkNYjp1ouSvgbwHAOksKNmXFAyOFzG6uOTLXA5i2S3RwpN/m2bLIxSQJEsahwSMrmylFI1LEWDAXNrU32VuxNC6sTE39XERPKOtiGkYsAFs4540NuFdYTc8xw4cqytiIOS5zElGEd+YNLovOYg2NjY2NdPl7+b/ALHP5u3mz/U6TDbOSMKHYq+V/Cdm/q5ABPEgKQAb+musJFs5GURyZWVmYMrN4U4zkluF2A0B6BpXEO60od5C8eaSPEBgL2DTZLBdNVAQXOhJubDhXuzN0SpcysrXEeQAnKGjjyZmFtbHUUbVchJ3VHpw+zC3KO6SNk5YmRswKuAgdgdDoLLp2caQbBbOVHCySIpUwNbPYBizZGFubrLoNOIAptDuTMkQQPEzthxEztfRswIZRbXKqqFBtqoqRO7EvJTJyisZMSkoZr3snJXzWHhHIeGmoqvTxfl/wRaua8q/1EsNgMAifxZc0haBZHOZGMiBTEMvi3sDl9ddbDGHE8YVUDHl2R+XLtJdwHa2W58HUtbLYAXFebQ3TkknmlzpZ5oXRTfm8nlzk6eEQthXWwt1JIJYpWdGKGbNa/guSUVdOAuxN+ljS1V35Qpp0l5f8FsoooridgooooBLx/s/GlaS8f7PxpWgEovCftHuilaSi8J+0e6KZbXQ3hIR2yyg83gBYgltdRr56pCSoqo4DZLCOYHDqxcJZXjXKJLsGYjhIFzA5zzmGmtSmNw7QxwRQHKNIgNOBHhDTiti1XSTUTVFV/GjGKco1WxAdWLNqykFksuoFxYNrqbijAJiGFpjMGyjKVsF0Hjamz3v0nS1StrLe9FgoqucljQFyubZIcwZczli7crlbMAtha9wfNSajHkqdQDGhKm3Gz51DdEh5pubi59NXT+JNX4Fnoqr4v5Wc2Tlhr0gEBMyWygEEtbNcXB468KmtiiQRDlSxa7anQkXNtLnLp0Ek+elbWEx9RRRWTQUUUUAUUUUAUUUUAUUUUAl4/2fjStJeP8AZ+NK0AlF4T9o90V2y36TXEXhP2j3RWf93HeDE4LBQyYWVonbEBSQAbqUkNtQelR6qA0Lk/O3ro5Pzt66+Ul7qO2Prsn3E/TUhJv7tgC42iT1AIlz2cyo5JcnSGKU03FcH07yfnb10cn529dfNO298duYZY3bH5xIOKCM5WGpVubo2tMoe6HtlkzjHt2ZUvp9mopxkrTJHHKTqKPqPk/O3ro5Pzt66xbuQ71bQxOOCYnFmVDC7ZCqjUFbHRR1mtj2m7CGUqbMI2IPUQpsaupVYljlF0xbk/O3ro5Pzt66pWG2piQquZCwvZgbcfVwIqZ+dWJtmI0vXnXqoG3gaJzk/O3ro5Pzt66hZtqsuhIB89NMXt9gwy6gX4cDYU+KhVkWCTLLyfnb10cn529dUNN8JWuoB5xGU8La2PbV/rpizRyXp9iTxuHJxyfnb10cn529dY7vRvXjo8ZiI0xDqiyEKoC2A9VRvfntD61J6l/TXo0s5Wbpyfnb10cn529dYX357Q+tSepf00d+W0PrUnqX9NNDJaN05Pzt669VbdJ9NYV35bQ+tSepf01q+4WNkmwMMkrl3YyXY2ubSOo4acAB6Kji0VMm/H+z8aVpLx/s/GlayUSi8J+0e6Kyz+kf/d8H+qX/AI5a1OLwn7R7orLP6R/93wf6pf8AjmoD51qV2e2sB00cnXhcaj+VMocG7KWA0FPeTKLE2W5RsxB4EX/+isSfsejHjnpbrahXaE5MbgeCzCS3UzXBpDCxK0a3cKQTYdfD1VJ7agRlC4cOFLZ2zkXDHxVt4opjhsENEcNmGthwI0rnGS0nbBgmpU4899jQ+4dCBtNTmF/kzjL08Ure9s/9PN0fwn901hXcUw4+dA+oPydxbo4pW57cNsNOf/Zf3TWruDMephozVVFa2bwIUaMgOuuoJv7KMVYT5V4joPA9NQ+w8SxaMX5pFqebyQutpEIy2AY8OuvjQm5RpHaSSmQu2caxlexIAOg6q42fOz5oydGBN7cLa6dV6r82MznMb8eunGyMSSzRqSLgntt0V0lJ1weqUEoDeLEtyim+gcW6uIrfKwbEQCOVBcMpYEHh0i/qrea9not02fP9V7GA75H+v4r/ADT8KhxTjfzasaY/GAnVZjcdPRwqMweJE4PJ38/QRX0tSSPHpbF3n1AANybDq9dJzPKrWIGvZwpZ9msrAvEQgGj21HaAdO2kMTGS+hMgtoVNyOz8qzqsrhXIscUB4QYX6xW5dzX+7oO2T/lkr50xaF0PE66dYYdFug+at+7jrk7IwpY3N5teyeYfCjdolFv8f7PxpWkvH+z8aVrJRKLwn7R7orLP6R/93wf6pf8AjmrU4vCftHuiss/pH/3fh/8AVL/xzUBgkcxBjFza3DtpfBSl+UDdOg9P/wCUnh4bhZNLKNdequ2w5jUm4vcHj0dFc3R9HGpr5nx+1HDMR08JB28KcyHwWF7gWPruKTeMt1c6X4UomhZSRqAePnrLOkb3L93B8x2kCT/6d/5rW87wtbC4g9UMnuNWD9wuErtOxtpA40P+Ct13oP8AUsV/p5fcatf2s8ea1kVmT7M21EquHuObmBB4EXNvTUBtTeKSXQscvQKiZGNm6rVF8tXzcWJLdHqlJWTUGI6KTkxBVrgkEdIqNjmr2abU110bmnk2omYsezumY3sygesfvX0tXy3sFs0gWwJLLa/RYivqSvR6dVaPH6h3R8m90wf+a47/ADj/ACFS/c5jY62IUHiRoeJ09dRPdMP/AJrjf88/yWpLdjbskUQiAUqD0jrNenpyntExhlGMlqL5Mf4y5QoW3OuONM9s7uK6vJCqpIRqvitbpHkmk8Jt63hIpPbb86eDeeImzKyefiKz8Lmjukel5cE9m/uZnjUkDOEzKw1aNjqbdIPT119Adx6TNsjDG1iTNft5ea/trPcfsOLFnOjcODKdQa0ruXR5dmwqWDEPOLgWv/Hm6KRlezPNlxad1wWbx/s/GlaS8f7PxpWtHESi8J+0e6Ki96d2MNtCNYsUjOivnADFecAy8QR0MalIvCftHuilaAz/AP8ABvY/0En+8/6qZr3Lth2zNFIi3sC87qDx8G7a8K0yo+bZpIjVXKhc1zpmObtFqFKNL3K9hKHJQ8zwh8oa46gedoT567wnck2LIgdIXII6J3PoNm41cH2IOcVkkvlstyCF4iwuDprTzZ2E5NLElibXOnEAL0AaWAoQr27fc82fgZuXw0brJlK3MjMLG19CbdAqy43CrLG8TglZEZWANjZgQdejQ0tRQFNm7nOzVVi0cmUAk/xX4DU9NM4u5lshlDcnIARfWZwerUZtNdKvOJgDqVN7G17dIBBt2HhTJ9jIbc59L25x0uwf7Wo6b1lQivY05y7lSbucbGGa+mU2a+JbQ9R52hr2XubbI1sjsQAcoxDZiDwsM3T0ddWZdjuGVhM1xxOVb+Obrpbi5437a7GwkHBnAuDa/SCpuOq+UU0rsNcu5XtndzbZgyyJFIDxF5mNrH/ERe4q7UjhMOI1CLwF7ek3+NLVUkuCNt8lL2t3LtmYiaSeWKQySNmYiVwCT5gbCmv/AIc7JgYARTXa3/8AV2AuQovc6asKv1RmM2c7s7CS3gZRYW5hDDNpfwr8Oi1aUmuCEDHuDswGwUgn/wB436eGvmPqNIybi7JN7+KLn+sHQHgTztBrVkXYcXTmPXc8bZrX0/7regVyNiLcHlJObbLcghbW4C1uj21tZZr3Yl8zt7kDD3N9nZeYJsrDimIcAjtDVZNhbHiwkCYeAERpmygsWPOZnNydTqxp6gsACb+frrqsNtu2BLx/s/GlaS8f7PxpWoBKLwn7R7opjt3bsGERXnYqrtlFlLa2LdHmU0+i8J+0e6Kp3dWwLy4eFU4ie50vYZJB8aA6PdS2ZnMfKyZhp/ZPb12tT3A7+4GUkI7krx/hsPh5qwPF7u4hZWORiON+v21Y91GySiIRHnDU+fib9VvjQGyNvXhR4zfcNed9uF8pvuGqVPBSAhoDU8NiVdQy3sRcaUtUZsT+zj/wCpOgCvL15WZd0funYSBJcNCXlxBUjNE2VY26CX6wdbDjQF9O3sN8oGFEqmcgtyY1YAdLW8H01I3r5D3f3uxGFxRxYtJIxu2cmzHra3Gto3M7s0GJdYsVH8mdjZXDXiYngCSAUPbftoDVaK5BrqgKbtfunbNw00kEssiyRtZgIXIv2gWNN07reyiLiaT/AGX/AE1iHdFmPzpjl6OWb+S1BLDlToN9fPQtH1ZsbenC4pOUhdmW9tVIPqNL4/b0EKGSRiFHHmk1897kbwSYcxqDzTIM46wdPjVk7pW2zzYVvwzN6eFWjN7mrYfe/BuoYSgAi4uCNOHTUlsraUeIiWaI5kYsAbW8FmQ+1TXzbHtM/JhEz2FtVK3tre68CDW1dx7+6cN/im/55qyUt3j/AGfjStJeP9n40rVAlF4T9o90UToCNQD20ReE/aPdFRe9G2VwsayMCQWtoeHNZvT4PtoDD+63vrMMY+HwziOOKwYqBdm4nXzXtVRi2jLIpxKsVkiIuAL3Out76C1+ioDHYxppHlY86Rix7WJPxrnDTshBB9HXQGxdzneeXGl4psuZVBVhoT1g1btowFEY9QNY1uPtHkccpQFlYW04i+v862neLHKcIW4Zlt69KAuewjeCI9ca/wAhUjVE3FxfLtFJnLCNGQAHm2svR6ONXugM97te8z4PAZYiVkxDcmGHFVsSxHntp6axHuebkybUldFk5KOMXd8ubU8Ba4udK0n+kjETDg36BI6ntZQR7pqp9yrfAYCCcAR8pLNGAZGsgGVrliNbae2hCl7y7AmwWJfDSi7qRYjgwPgle2rHvJ3M8Vg8CmMkdSGtnjAOZA3DW+vqFXbusYuCT5q2kV5pa7DrVbSAesEempXeDesY7YeOd1jVkstkbMl2CstjbiM1j2UBIdw7ed8XgjFKbyYZgl+lkIupPnGo9ArSaw/+jbh2/rkni8xfTqf5VuFCnzBvzsuSXa2MCjwp2t1aBa8l3KmAGYquttVOvn7K1LbGyf63NIF1aQm9OoMPIbBrWqxaMykZrDuYYoGkZ7stjlUacbcasu29yHnyukmpUA5+AAHRarfJhQVKkaHopUSFeitto5OTMb2/sLE4Y5XUstrZ11BHUD0VtPcjjK7JwwN73m48dZ5TVf29gTPGVNx5hVs7neBMGz4YjfmmTj55ZG+Ncb3OsXaJ/wAf7PxpWkvH+z8aVrRoSi8J+0e6KqPdS2pyOGiGUNy0wiF+jMrn/wCNW6Lwn7R7oqB33jxJijOGiWSRZL2Kg5ea3OFzob2189AfNm82Cw64qVQWUGNWUAaZioJv5r/zquBDWqb17l7VxckTnCEGxDFcgAF73PO14ml8B3MZo1Uvhp5H1zBWQL5rXNAU/cB0gxAnmvksQLC5JPmq1b271QnDoIGZucQQy24C/wARUtj9y8U0QEWBMeUggCRc57TewFVfanc52oTzMJIV42zpe54+MKAm+4ft2aTHcg7EryLNa3SMo+Nb3WJdyXc7HYXaPKz4aSOMQuuZivElLaBieg1ttAVbujbuLjsDLCTlYc9G6mXh6Dw9NZce5RhRDlMsvKW8McL/AOHq9Nbuy3Fuus33qn2lHiMuD2a8sK8XaRVzH/sF7gec8eqvmf8AoYvVzUX6eVVyjvhljT+dDDbe7uHlweGw0ptHh1IUhrXJFsx/Km+w92sMmDODuZoXkztrYk6AXtxtanj7r4nEZZTA8DHw0Yg2PWpBIN68wvzlHiI4l2ZIcIrBWflEDkdLAZvTbpr57x+uyx0qT1e9qkvr7/Q9k16aEFJO/wAC3dz7YUODwxihBC8ozEk3JJt/Lh6KtNJxRhQABYDopSvv4YyjBRk7fc+bJpu0Rk+zCzE3GppM7IPWtS9Fboy1ZCnY7da+38qPmZutfb+VTVFKJoRBtsM9a+38qlMBAUQKei/tJPxpxRRJI0kJeP8AZ+NK0l4/2fjStUCUXhP2j3RStJReE/aPdFK0AVAjFyqCV5RzzswZTZedZSo0zaX0B9NT1FAQwxk5UkoAOFgrZr5Q2a99BfS1vTT3ZuId1YuLEMR4JUW0ta5JPbp2CnlFAFFFFAFJ4iTKrMASQCbDibdApSigIB5p+TyMkhcFteF7LmFyultSLDU26DU6h0HZXVFAFFFFAFQ8eLnBclHYMylQQNAXCkDXTmkHnW1vUxRQEFJtmQEc0LbRgUY2JzWGYGw4L13zihdqT83mBgSOcI2UG4By2LXHHwtR5qnCL6GgCgI7ZUjlmzKyggEZieN2vYHwR1D9qkqKKAS8f7PxpWkvH+z8aVoCt7U3pjw8zxtHIx5puuW2oHWwPRTfv7h+hn/B+uq7vr/1sn+FP5VI7vbNwbQI89g7s4BLEXy389tBXq0QUU2jz65OTSJHv7h+hn/B+ujv7h+hn/B+uqrtyOO6vDEUiOYKxJJe2W5seA10pHBbPMqsVPOUgBbcb3JN76WAvwrSxQqzLyTui4d/cP0M/wCD9dHf3D9DP+D9dVWbYkubmBnXocLZTcgAdQNzwvSMuypVcRlTmYEgWNyBfgCL35p6KdPGOpkLh39w/Qz/AIP10d/cP0M/4P11UH2TKBzgFJBIVjZzlUOdOsAg0qmwpjay6EXBs3DTzX6Rrwp08Y6mQtXf3D9DP+D9dHf3D9DP+D9dU75tfW5QAW5xbm87hY9P7ivDs9r2zJfNlHO8JtLhesi49dOljHUmXLv7h+hn/B+ujv7h+hn/AAfrqkYnDlCLlTcXBU3HEr/NTSNVYYMjyzRfe/uH6Gf8H66O/uH6Gf8AB+uqFRV6EB1pF97+4foZ/wAH66O/uH6Gf8H66oVFOhAdaRfe/uH6Gf8AB+ujv7h+hn/B+uqFRToQHWkX3v7h+hn/AAfro7+4foZ/wfrqhUU6EB1pGmbC3gTFSOER1yICc2XpJ4WJ6qnaoPc5/tp/8tPear9XlyxUZUj0Y5NxtmY76/8AWyf4U/lSWF2yFgEDwJIoYtcuQdTfhlNaDjtgYaZy8kSsxAFze+nDppv3qYL6unt/Ouqyw0pNHN45W2ii7c22cSIxySxiO9grX45fMLeDUasrBSoNgTfTjcAjj2MR6a0zvUwX1dPb+dHepgvq6e3860s0EqSMvFJu7M5OOkzB7jMFyg5RcC+b+dJCWxJVY1uCCFQBTmBBuOF7GtL71MF9XT2/nR3qYL6unt/OnXh2HRl3M8XaLhFQBRlvZrDMAQq2XTm6Lx6b9FeNtByCCsRBYsQYxYsSCWPW11GtaJ3qYL6unt/OjvUwX1dPb+dTrQ7DpS7mdTbQlfwmve3QOg3Hpv09NcjGPrfI12Lc5QbE8SOq9h6q0fvUwX1dPb+dHepgvq6e386vWh2HSl3M2xWLkkIMjFiBa542uT/Mmka0/vUwX1dPb+dHepgvq6e386LPBew6Mu5mFFaf3qYL6unt/OjvUwX1dPb+dX4iJOhIzCitP71MF9XT2/nR3qYL6unt/OnxER0JGYUVp/epgvq6e386O9TBfV09v50+IiOhIzCitP71MF9XT2/nR3qYL6unt/OnxER0JFb7nP8AbT/5ae81X6mOztjwQEmKNULCxIvrbh/On1ebJJSlaO8I6Y0f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0" name="Picture 6" descr="http://www.advantshop.net/images/vijet_vk.jp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72" y="5742780"/>
            <a:ext cx="1552624" cy="15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" y="5791201"/>
            <a:ext cx="1691640" cy="144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ITEhQTExMSFRUVFhwbGRcXFiAcFBodGh0XGBsdFx0hICghGBonHxYYITEhJSkrLi4uGB8zODMsNygtLiwBCgoKDg0OGxAQGy8lICQtNzQsLCw3LywsLC0sLCwtLCwsLCwsLCwsLCwsNS8sLCwsLCwsLCwsLCwsLCwtLCwvLP/AABEIAPwAqgMBIgACEQEDEQH/xAAcAAABBQEBAQAAAAAAAAAAAAAAAwQFBgcCAQj/xABNEAACAQIDAwULCgIJAgcBAAABAgMAEQQSIQUGMRMiQVFxBxYyQlJhgZGhssEUFVNUgpKi0dLhI7EIJDM1cnN0k7M0YhclRGPC8PFD/8QAGQEBAQEBAQEAAAAAAAAAAAAAAAECAwQF/8QALxEAAgIBAwMCBAUFAQAAAAAAAAECEQMSITETUfAEQRQigZFhcbHB0TJCUoKhBf/aAAwDAQACEQMRAD8A16bFOGIDcLdA6qgMZvjycjoRIShsSAluAOlz56mZ/Db0fyFU7CYlY8fiGZgo54BJtqUAGvRr012xxTu0cpya4JnBb4cpIkYWQFzYEhLcCeg+apv5XJ5XsFUuXELJjoGVg3AEjUXCMDY2GbtqW2rHMcRByZYALITx5MnmWD2067VZwVqiRk6ZPfK5PK9go+VyeV7BVOw+OxMAAySSjNNfMGzGzLks2VrXubDh56d42ed8JKbOriQhcqkNlDi1gNTp0jjU0F1lm+VSeV7BR8rk8r2CqHP8qBAXlygMuYjOCyZ4zdAdVa2YKCSdDY1Iz7SxQz5EbQSZV5M6KqAxsCRdmJ0t5/NTpk1lr+VyeV7BR8rk8r2CqucbiyjkgqwljUBUzAqwTMdVF7XOttPRS2Jx84xARVcoCASV0PNJzLZLAXA1LcdLVNBdZYvlcnlewUfK5PK9gqpYfaOLaGRmDLIsasiiK4a414jwr8VHCw43p3isViRKqLbLlU52UkMSecDlQ2NreTxvrV0b0NZYvlcnlewUfK5PK9gpGisUasW+VyeV7BR8rk8r2CkaKULFvlcnlewUfK5PK9gpGilCxb5XJ5XsFHyuTyvYKRopQsd4bEuSQT0dQpxyjdfsplhPCPZ8ad1lmkIDCl2Y5gNR0X6B56ZT7qwOxdlQs2pOU6/iqZhHOftHuisp3s37x8GNnhiaLIjgKDHc+Cp1N9dSaqk1wyNJ8l9w+6sCMHVUDLwOU6dHlU/+bz5Y+7+9ZZLvptdY+UJiy3tm5LQHqqNful7UHjQ/7Y/Os9TV7l0pGzfN58sfd/ej5vPlj7v71j8HdC2q3Bof9ofnT+PfLaxHhw3/AMsfnWtybGo/N58sfd/ej5vPlj7v70y3Lx00+ESScqZCXuVFhYMwGnYBS+K27GmIGGsTIVDWzKujEqLZmBY806C/Cm72G1WLfN58sfd/ej5vPlj7v70x2ZvRBJGzuyxFS91JJ0RzHcGwzXIHDpNqd/PuGtflVHbcW52TXqObS1KkLid/N58sfd/ej5vPlj7v70jtLb8UUSy2aRWkEYyWJzFip4kaAg1xh95IGeVLsBGUGa11cvfLydrluB6KVIXEcfNx8sfd/ej5uPlj7v71wN4MLdV5Zbtltx8Zii300uwI16RXU21QJjAkbyOqhmy5QqhiQtyxGpsdB1U3Gx783Hyx9396Pm4+WPu/vXDbwYUMymZMynKy8WBva1hqTc9FdDbmG0/jJqEI16JCVT1kEeim42Pfm4+WPu/vR83Hyx93964XeDCm55Zeb2687JzdOdzubpfXSlNpbSEeHknClgiFspuhNug3F19VNxsefNx8sfd/ej5uPlj7v70+RrgHrFdVLZaRHJBkbje69VuntpalSOf9n40pkHVUKcReE/aPdFYtvNCDtTEk/SD3VraYvCftHuisT3nmy7UxXmkHuJXPLel0EWnAwGOMXGaGTR19mnnqE332NhIYE5Pw2JOa+tvPVp3Qm5eJ0I04jzVxgMAoxkiyJf8AhjIxF1Fr5vTwrhCEo02Iy1bFT3fbDNEv8RcwADDhr6eNSMnJXIUg9lVfeWBBLLlXxrA/zqU3PwhZCx6K9kd1ZidJmo7mj+qp2t7xpLeLC4WVlTEzxraxCMYw3EHmlhnW5XoI4U63WW2GXtb3jUZt/Yk0smKZAtpcIsS3a3ODOTfqFmGtWPJX/ScJu7g3bk1xBLoGsokQupMvLZrW4hj0i1uN6PmHBSgN8oz3kkzOJEOd5lCkGwtmHNKgW1Apr3nSSR4kO+VnkkaIAjIM8SR5msM3AMLX4HhSe0t2cTO2cAQX+TrZWBZeSzFpB0XGawHGy9FdNu/j5Of+vi4JwbNwxhw8ImuscqsjZ1zSPG2axPBiSDcDXjwpnidj4CaVgJo87NHaNWjIUw3sAljfQm4IPoqKxG7WMlWO6wxHCwoIVuWDSIwYspDDkwciC5B4mrNgcDKMXLOwAWSCJdDc5lLlh2c4a1Ht7hb+wzk3cwxcgy5XCxEouRbLFI0inKF0BYkE26Ouk9s7PwOJ5SRsTGqsqpIVkjKHKSyXLAhXFzYixsaZy7v4s4hsV/CzvIylPG5ErkHPzW0sHy5ePTSUW6UqQ4Vuc00fIBwGUZUizHLGbAE3Y6n10Xe/HyH7qu//ADj7ksuyMLlJXEWPygTBw6HK7KqgDSxBXgDcm9Mzu/glkWMYrK45MGPlI8zskjSi4IuCWc3tbjXGN3endppADz58PIFLjVYwmbN1tzTTMxT8isxw013xy4grpmC5gijLfNfKFJuBbXqvVX59v28+gl+Xm/n1JHZ26sRV45ZVkcB1KDKyoskhltlK3ubjU9WlS0+xLYJsJGx/syis5vxvx82vAcBYVEbB2FiocSMQ5jJm5TlwLhluc0fOzEPlsF0A0J41b6xJvuail2OY1sAOoV1RRWDoJeP9n40rSXj/AGfjStAJReE/aPdFYZvlKBtHGCwJLrYno5qVucXhP2j3RWL7yYLlNpYxT0uLHqOVLVVyTktnc52ivJyR6ZwLiw4i1U/au9+IjmZgSrcLEaHtFLbE24+AUqI0L31J49lVjbhkxGIaRQzGQ3AAvbzeiusopM6ZPTTxK2TWweTmJ5ZiuYkk2vrVlxCQ4eK0JY9OvA1Q0leE5GGUmppNoXTJe+lenEsdHxfUPLrXY1fcjEcpg426y3sZhTfejaJjeMRzAOXQGNZAZSCw0WEjn3F7nMLDXW1q87m5vgIv8T++1OdsbwmF5FSLlBBEJZSXykKSdEGU52srGxKjQC+unj/vPpr+jfsVPDbemImzYsJlSVg2YMqNHMVTlhlHJhhZQNbgE13jNvY7kYsQtwcQ0jLFpZI1hYg8LsQQZLdOgqUm37sZrQqwj5SwEv8AEIjjEoZ1ycxDfLmudeg0+2nvPJBDHI8Cs0nOyJKTaMKHdyTGNVB4W6tda6b/AOJjb/LxEK+8z8tHLFM0mEh5KOVwAVdpPCZm8UrmQ2HWasG39qfwonjkyxPMqySjxUuQTciygkBc3RekMbvYqtKnJFsskKAhjZhNl51wpC2zcL626KQ2XvSGaKCHDqLrKP7QhEMRKqtwhJJC5uGgI43rLV715z59ip1tfnHn3Iza+3XTFBYcTmjCwFQJFZnzzOjhBb+KSAB4QtauodqytgMTN8o/ixCQjLKCwyu6rnTKAmgFtTfjUtNvY6wu/wAnDSLLyaRrIefoGJuUDLYZtGTxeo3paTekWlZY8yx4MYkHPbNflOZ4Jy+B4WvHhpV9uBW/PnBD7c23NE6CJ5CmGjSXEGwbMHOqsfFsgZtPNVywWNjlXNGwZbkXHC441W5t87Nl5G7cpCluU6JVQljzdMpcC3T5qU2JvCGmXDLCkYJm05W8q8m9iZI8nNzklhzjxqOLa485KpJPnzgtFFFFcjqFFFFAJeP9n40rSXj/AGfjStAJReE/aPdFQq7qQ/KXxOaQu7XKm2TgBppfo66movCftHuilaoRW8fuXhpWLNnBPUR+VeYTcuCMizSG3QctvTZdastFVybOs82SaqTsrM25GFZixBuemy+zm1GzdzPDsSeXxIv1FAPcq8UVE2jg4p8kdu/sdMJAsCM7Kt7F7ZucS2tgB09VNNq4bByTFZWAkMV3UMVzRK1+f0FQQfWeupyoPGbAEuKMz2KciqAXIa6szG//AGkNYjp1ouSvgbwHAOksKNmXFAyOFzG6uOTLXA5i2S3RwpN/m2bLIxSQJEsahwSMrmylFI1LEWDAXNrU32VuxNC6sTE39XERPKOtiGkYsAFs4540NuFdYTc8xw4cqytiIOS5zElGEd+YNLovOYg2NjY2NdPl7+b/ALHP5u3mz/U6TDbOSMKHYq+V/Cdm/q5ABPEgKQAb+musJFs5GURyZWVmYMrN4U4zkluF2A0B6BpXEO60od5C8eaSPEBgL2DTZLBdNVAQXOhJubDhXuzN0SpcysrXEeQAnKGjjyZmFtbHUUbVchJ3VHpw+zC3KO6SNk5YmRswKuAgdgdDoLLp2caQbBbOVHCySIpUwNbPYBizZGFubrLoNOIAptDuTMkQQPEzthxEztfRswIZRbXKqqFBtqoqRO7EvJTJyisZMSkoZr3snJXzWHhHIeGmoqvTxfl/wRaua8q/1EsNgMAifxZc0haBZHOZGMiBTEMvi3sDl9ddbDGHE8YVUDHl2R+XLtJdwHa2W58HUtbLYAXFebQ3TkknmlzpZ5oXRTfm8nlzk6eEQthXWwt1JIJYpWdGKGbNa/guSUVdOAuxN+ljS1V35Qpp0l5f8FsoooridgooooBLx/s/GlaS8f7PxpWgEovCftHuilaSi8J+0e6KZbXQ3hIR2yyg83gBYgltdRr56pCSoqo4DZLCOYHDqxcJZXjXKJLsGYjhIFzA5zzmGmtSmNw7QxwRQHKNIgNOBHhDTiti1XSTUTVFV/GjGKco1WxAdWLNqykFksuoFxYNrqbijAJiGFpjMGyjKVsF0Hjamz3v0nS1StrLe9FgoqucljQFyubZIcwZczli7crlbMAtha9wfNSajHkqdQDGhKm3Gz51DdEh5pubi59NXT+JNX4Fnoqr4v5Wc2Tlhr0gEBMyWygEEtbNcXB468KmtiiQRDlSxa7anQkXNtLnLp0Ek+elbWEx9RRRWTQUUUUAUUUUAUUUUAUUUUAl4/2fjStJeP8AZ+NK0AlF4T9o90V2y36TXEXhP2j3RWf93HeDE4LBQyYWVonbEBSQAbqUkNtQelR6qA0Lk/O3ro5Pzt66+Ul7qO2Prsn3E/TUhJv7tgC42iT1AIlz2cyo5JcnSGKU03FcH07yfnb10cn529dfNO298duYZY3bH5xIOKCM5WGpVubo2tMoe6HtlkzjHt2ZUvp9mopxkrTJHHKTqKPqPk/O3ro5Pzt66xbuQ71bQxOOCYnFmVDC7ZCqjUFbHRR1mtj2m7CGUqbMI2IPUQpsaupVYljlF0xbk/O3ro5Pzt66pWG2piQquZCwvZgbcfVwIqZ+dWJtmI0vXnXqoG3gaJzk/O3ro5Pzt66hZtqsuhIB89NMXt9gwy6gX4cDYU+KhVkWCTLLyfnb10cn529dUNN8JWuoB5xGU8La2PbV/rpizRyXp9iTxuHJxyfnb10cn529dY7vRvXjo8ZiI0xDqiyEKoC2A9VRvfntD61J6l/TXo0s5Wbpyfnb10cn529dYX357Q+tSepf00d+W0PrUnqX9NNDJaN05Pzt669VbdJ9NYV35bQ+tSepf01q+4WNkmwMMkrl3YyXY2ubSOo4acAB6Kji0VMm/H+z8aVpLx/s/GlayUSi8J+0e6Kyz+kf/d8H+qX/AI5a1OLwn7R7orLP6R/93wf6pf8AjmoD51qV2e2sB00cnXhcaj+VMocG7KWA0FPeTKLE2W5RsxB4EX/+isSfsejHjnpbrahXaE5MbgeCzCS3UzXBpDCxK0a3cKQTYdfD1VJ7agRlC4cOFLZ2zkXDHxVt4opjhsENEcNmGthwI0rnGS0nbBgmpU4899jQ+4dCBtNTmF/kzjL08Ure9s/9PN0fwn901hXcUw4+dA+oPydxbo4pW57cNsNOf/Zf3TWruDMephozVVFa2bwIUaMgOuuoJv7KMVYT5V4joPA9NQ+w8SxaMX5pFqebyQutpEIy2AY8OuvjQm5RpHaSSmQu2caxlexIAOg6q42fOz5oydGBN7cLa6dV6r82MznMb8eunGyMSSzRqSLgntt0V0lJ1weqUEoDeLEtyim+gcW6uIrfKwbEQCOVBcMpYEHh0i/qrea9not02fP9V7GA75H+v4r/ADT8KhxTjfzasaY/GAnVZjcdPRwqMweJE4PJ38/QRX0tSSPHpbF3n1AANybDq9dJzPKrWIGvZwpZ9msrAvEQgGj21HaAdO2kMTGS+hMgtoVNyOz8qzqsrhXIscUB4QYX6xW5dzX+7oO2T/lkr50xaF0PE66dYYdFug+at+7jrk7IwpY3N5teyeYfCjdolFv8f7PxpWkvH+z8aVrJRKLwn7R7orLP6R/93wf6pf8AjmrU4vCftHuiss/pH/3fh/8AVL/xzUBgkcxBjFza3DtpfBSl+UDdOg9P/wCUnh4bhZNLKNdequ2w5jUm4vcHj0dFc3R9HGpr5nx+1HDMR08JB28KcyHwWF7gWPruKTeMt1c6X4UomhZSRqAePnrLOkb3L93B8x2kCT/6d/5rW87wtbC4g9UMnuNWD9wuErtOxtpA40P+Ct13oP8AUsV/p5fcatf2s8ea1kVmT7M21EquHuObmBB4EXNvTUBtTeKSXQscvQKiZGNm6rVF8tXzcWJLdHqlJWTUGI6KTkxBVrgkEdIqNjmr2abU110bmnk2omYsezumY3sygesfvX0tXy3sFs0gWwJLLa/RYivqSvR6dVaPH6h3R8m90wf+a47/ADj/ACFS/c5jY62IUHiRoeJ09dRPdMP/AJrjf88/yWpLdjbskUQiAUqD0jrNenpyntExhlGMlqL5Mf4y5QoW3OuONM9s7uK6vJCqpIRqvitbpHkmk8Jt63hIpPbb86eDeeImzKyefiKz8Lmjukel5cE9m/uZnjUkDOEzKw1aNjqbdIPT119Adx6TNsjDG1iTNft5ea/trPcfsOLFnOjcODKdQa0ruXR5dmwqWDEPOLgWv/Hm6KRlezPNlxad1wWbx/s/GlaS8f7PxpWtHESi8J+0e6Ki96d2MNtCNYsUjOivnADFecAy8QR0MalIvCftHuilaAz/AP8ABvY/0En+8/6qZr3Lth2zNFIi3sC87qDx8G7a8K0yo+bZpIjVXKhc1zpmObtFqFKNL3K9hKHJQ8zwh8oa46gedoT567wnck2LIgdIXII6J3PoNm41cH2IOcVkkvlstyCF4iwuDprTzZ2E5NLElibXOnEAL0AaWAoQr27fc82fgZuXw0brJlK3MjMLG19CbdAqy43CrLG8TglZEZWANjZgQdejQ0tRQFNm7nOzVVi0cmUAk/xX4DU9NM4u5lshlDcnIARfWZwerUZtNdKvOJgDqVN7G17dIBBt2HhTJ9jIbc59L25x0uwf7Wo6b1lQivY05y7lSbucbGGa+mU2a+JbQ9R52hr2XubbI1sjsQAcoxDZiDwsM3T0ddWZdjuGVhM1xxOVb+Obrpbi5437a7GwkHBnAuDa/SCpuOq+UU0rsNcu5XtndzbZgyyJFIDxF5mNrH/ERe4q7UjhMOI1CLwF7ek3+NLVUkuCNt8lL2t3LtmYiaSeWKQySNmYiVwCT5gbCmv/AIc7JgYARTXa3/8AV2AuQovc6asKv1RmM2c7s7CS3gZRYW5hDDNpfwr8Oi1aUmuCEDHuDswGwUgn/wB436eGvmPqNIybi7JN7+KLn+sHQHgTztBrVkXYcXTmPXc8bZrX0/7regVyNiLcHlJObbLcghbW4C1uj21tZZr3Yl8zt7kDD3N9nZeYJsrDimIcAjtDVZNhbHiwkCYeAERpmygsWPOZnNydTqxp6gsACb+frrqsNtu2BLx/s/GlaS8f7PxpWoBKLwn7R7opjt3bsGERXnYqrtlFlLa2LdHmU0+i8J+0e6Kp3dWwLy4eFU4ie50vYZJB8aA6PdS2ZnMfKyZhp/ZPb12tT3A7+4GUkI7krx/hsPh5qwPF7u4hZWORiON+v21Y91GySiIRHnDU+fib9VvjQGyNvXhR4zfcNed9uF8pvuGqVPBSAhoDU8NiVdQy3sRcaUtUZsT+zj/wCpOgCvL15WZd0funYSBJcNCXlxBUjNE2VY26CX6wdbDjQF9O3sN8oGFEqmcgtyY1YAdLW8H01I3r5D3f3uxGFxRxYtJIxu2cmzHra3Gto3M7s0GJdYsVH8mdjZXDXiYngCSAUPbftoDVaK5BrqgKbtfunbNw00kEssiyRtZgIXIv2gWNN07reyiLiaT/AGX/AE1iHdFmPzpjl6OWb+S1BLDlToN9fPQtH1ZsbenC4pOUhdmW9tVIPqNL4/b0EKGSRiFHHmk1897kbwSYcxqDzTIM46wdPjVk7pW2zzYVvwzN6eFWjN7mrYfe/BuoYSgAi4uCNOHTUlsraUeIiWaI5kYsAbW8FmQ+1TXzbHtM/JhEz2FtVK3tre68CDW1dx7+6cN/im/55qyUt3j/AGfjStJeP9n40rVAlF4T9o90UToCNQD20ReE/aPdFRe9G2VwsayMCQWtoeHNZvT4PtoDD+63vrMMY+HwziOOKwYqBdm4nXzXtVRi2jLIpxKsVkiIuAL3Out76C1+ioDHYxppHlY86Rix7WJPxrnDTshBB9HXQGxdzneeXGl4psuZVBVhoT1g1btowFEY9QNY1uPtHkccpQFlYW04i+v862neLHKcIW4Zlt69KAuewjeCI9ca/wAhUjVE3FxfLtFJnLCNGQAHm2svR6ONXugM97te8z4PAZYiVkxDcmGHFVsSxHntp6axHuebkybUldFk5KOMXd8ubU8Ba4udK0n+kjETDg36BI6ntZQR7pqp9yrfAYCCcAR8pLNGAZGsgGVrliNbae2hCl7y7AmwWJfDSi7qRYjgwPgle2rHvJ3M8Vg8CmMkdSGtnjAOZA3DW+vqFXbusYuCT5q2kV5pa7DrVbSAesEempXeDesY7YeOd1jVkstkbMl2CstjbiM1j2UBIdw7ed8XgjFKbyYZgl+lkIupPnGo9ArSaw/+jbh2/rkni8xfTqf5VuFCnzBvzsuSXa2MCjwp2t1aBa8l3KmAGYquttVOvn7K1LbGyf63NIF1aQm9OoMPIbBrWqxaMykZrDuYYoGkZ7stjlUacbcasu29yHnyukmpUA5+AAHRarfJhQVKkaHopUSFeitto5OTMb2/sLE4Y5XUstrZ11BHUD0VtPcjjK7JwwN73m48dZ5TVf29gTPGVNx5hVs7neBMGz4YjfmmTj55ZG+Ncb3OsXaJ/wAf7PxpWkvH+z8aVrRoSi8J+0e6KqPdS2pyOGiGUNy0wiF+jMrn/wCNW6Lwn7R7oqB33jxJijOGiWSRZL2Kg5ea3OFzob2189AfNm82Cw64qVQWUGNWUAaZioJv5r/zquBDWqb17l7VxckTnCEGxDFcgAF73PO14ml8B3MZo1Uvhp5H1zBWQL5rXNAU/cB0gxAnmvksQLC5JPmq1b271QnDoIGZucQQy24C/wARUtj9y8U0QEWBMeUggCRc57TewFVfanc52oTzMJIV42zpe54+MKAm+4ft2aTHcg7EryLNa3SMo+Nb3WJdyXc7HYXaPKz4aSOMQuuZivElLaBieg1ttAVbujbuLjsDLCTlYc9G6mXh6Dw9NZce5RhRDlMsvKW8McL/AOHq9Nbuy3Fuus33qn2lHiMuD2a8sK8XaRVzH/sF7gec8eqvmf8AoYvVzUX6eVVyjvhljT+dDDbe7uHlweGw0ptHh1IUhrXJFsx/Km+w92sMmDODuZoXkztrYk6AXtxtanj7r4nEZZTA8DHw0Yg2PWpBIN68wvzlHiI4l2ZIcIrBWflEDkdLAZvTbpr57x+uyx0qT1e9qkvr7/Q9k16aEFJO/wAC3dz7YUODwxihBC8ozEk3JJt/Lh6KtNJxRhQABYDopSvv4YyjBRk7fc+bJpu0Rk+zCzE3GppM7IPWtS9Fboy1ZCnY7da+38qPmZutfb+VTVFKJoRBtsM9a+38qlMBAUQKei/tJPxpxRRJI0kJeP8AZ+NK0l4/2fjStUCUXhP2j3RStJReE/aPdFK0AVAjFyqCV5RzzswZTZedZSo0zaX0B9NT1FAQwxk5UkoAOFgrZr5Q2a99BfS1vTT3ZuId1YuLEMR4JUW0ta5JPbp2CnlFAFFFFAFJ4iTKrMASQCbDibdApSigIB5p+TyMkhcFteF7LmFyultSLDU26DU6h0HZXVFAFFFFAFQ8eLnBclHYMylQQNAXCkDXTmkHnW1vUxRQEFJtmQEc0LbRgUY2JzWGYGw4L13zihdqT83mBgSOcI2UG4By2LXHHwtR5qnCL6GgCgI7ZUjlmzKyggEZieN2vYHwR1D9qkqKKAS8f7PxpWkvH+z8aVoCt7U3pjw8zxtHIx5puuW2oHWwPRTfv7h+hn/B+uq7vr/1sn+FP5VI7vbNwbQI89g7s4BLEXy389tBXq0QUU2jz65OTSJHv7h+hn/B+ujv7h+hn/B+uqrtyOO6vDEUiOYKxJJe2W5seA10pHBbPMqsVPOUgBbcb3JN76WAvwrSxQqzLyTui4d/cP0M/wCD9dHf3D9DP+D9dVWbYkubmBnXocLZTcgAdQNzwvSMuypVcRlTmYEgWNyBfgCL35p6KdPGOpkLh39w/Qz/AIP10d/cP0M/4P11UH2TKBzgFJBIVjZzlUOdOsAg0qmwpjay6EXBs3DTzX6Rrwp08Y6mQtXf3D9DP+D9dHf3D9DP+D9dU75tfW5QAW5xbm87hY9P7ivDs9r2zJfNlHO8JtLhesi49dOljHUmXLv7h+hn/B+ujv7h+hn/AAfrqkYnDlCLlTcXBU3HEr/NTSNVYYMjyzRfe/uH6Gf8H66O/uH6Gf8AB+uqFRV6EB1pF97+4foZ/wAH66O/uH6Gf8H66oVFOhAdaRfe/uH6Gf8AB+ujv7h+hn/B+uqFRToQHWkX3v7h+hn/AAfro7+4foZ/wfrqhUU6EB1pGmbC3gTFSOER1yICc2XpJ4WJ6qnaoPc5/tp/8tPear9XlyxUZUj0Y5NxtmY76/8AWyf4U/lSWF2yFgEDwJIoYtcuQdTfhlNaDjtgYaZy8kSsxAFze+nDppv3qYL6unt/Ouqyw0pNHN45W2ii7c22cSIxySxiO9grX45fMLeDUasrBSoNgTfTjcAjj2MR6a0zvUwX1dPb+dHepgvq6e3860s0EqSMvFJu7M5OOkzB7jMFyg5RcC+b+dJCWxJVY1uCCFQBTmBBuOF7GtL71MF9XT2/nR3qYL6unt/OnXh2HRl3M8XaLhFQBRlvZrDMAQq2XTm6Lx6b9FeNtByCCsRBYsQYxYsSCWPW11GtaJ3qYL6unt/OjvUwX1dPb+dTrQ7DpS7mdTbQlfwmve3QOg3Hpv09NcjGPrfI12Lc5QbE8SOq9h6q0fvUwX1dPb+dHepgvq6e386vWh2HSl3M2xWLkkIMjFiBa542uT/Mmka0/vUwX1dPb+dHepgvq6e386LPBew6Mu5mFFaf3qYL6unt/OjvUwX1dPb+dX4iJOhIzCitP71MF9XT2/nR3qYL6unt/OnxER0JGYUVp/epgvq6e386O9TBfV09v50+IiOhIzCitP71MF9XT2/nR3qYL6unt/OnxER0JFb7nP8AbT/5ae81X6mOztjwQEmKNULCxIvrbh/On1ebJJSlaO8I6Y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jpeg;base64,/9j/4AAQSkZJRgABAQAAAQABAAD/2wCEAAkGBxITEhQTExMSFRUVFhwbGRcXFiAcFBodGh0XGBsdFx0hICghGBonHxYYITEhJSkrLi4uGB8zODMsNygtLiwBCgoKDg0OGxAQGy8lICQtNzQsLCw3LywsLC0sLCwtLCwsLCwsLCwsLCwsNS8sLCwsLCwsLCwsLCwsLCwtLCwvLP/AABEIAPwAqgMBIgACEQEDEQH/xAAcAAABBQEBAQAAAAAAAAAAAAAAAwQFBgcCAQj/xABNEAACAQIDAwULCgIJAgcBAAABAgMAEQQSIQUGMRMiQVFxBxYyQlJhgZGhssEUFVNUgpKi0dLhI7EIJDM1cnN0k7M0YhclRGPC8PFD/8QAGQEBAQEBAQEAAAAAAAAAAAAAAAECAwQF/8QALxEAAgIBAwMCBAUFAQAAAAAAAAECEQMSITETUfAEQRQigZFhcbHB0TJCUoKhBf/aAAwDAQACEQMRAD8A16bFOGIDcLdA6qgMZvjycjoRIShsSAluAOlz56mZ/Db0fyFU7CYlY8fiGZgo54BJtqUAGvRr012xxTu0cpya4JnBb4cpIkYWQFzYEhLcCeg+apv5XJ5XsFUuXELJjoGVg3AEjUXCMDY2GbtqW2rHMcRByZYALITx5MnmWD2067VZwVqiRk6ZPfK5PK9go+VyeV7BVOw+OxMAAySSjNNfMGzGzLks2VrXubDh56d42ed8JKbOriQhcqkNlDi1gNTp0jjU0F1lm+VSeV7BR8rk8r2CqHP8qBAXlygMuYjOCyZ4zdAdVa2YKCSdDY1Iz7SxQz5EbQSZV5M6KqAxsCRdmJ0t5/NTpk1lr+VyeV7BR8rk8r2CqucbiyjkgqwljUBUzAqwTMdVF7XOttPRS2Jx84xARVcoCASV0PNJzLZLAXA1LcdLVNBdZYvlcnlewUfK5PK9gqpYfaOLaGRmDLIsasiiK4a414jwr8VHCw43p3isViRKqLbLlU52UkMSecDlQ2NreTxvrV0b0NZYvlcnlewUfK5PK9gpGisUasW+VyeV7BR8rk8r2CkaKULFvlcnlewUfK5PK9gpGilCxb5XJ5XsFHyuTyvYKRopQsd4bEuSQT0dQpxyjdfsplhPCPZ8ad1lmkIDCl2Y5gNR0X6B56ZT7qwOxdlQs2pOU6/iqZhHOftHuisp3s37x8GNnhiaLIjgKDHc+Cp1N9dSaqk1wyNJ8l9w+6sCMHVUDLwOU6dHlU/+bz5Y+7+9ZZLvptdY+UJiy3tm5LQHqqNful7UHjQ/7Y/Os9TV7l0pGzfN58sfd/ej5vPlj7v71j8HdC2q3Bof9ofnT+PfLaxHhw3/AMsfnWtybGo/N58sfd/ej5vPlj7v70y3Lx00+ESScqZCXuVFhYMwGnYBS+K27GmIGGsTIVDWzKujEqLZmBY806C/Cm72G1WLfN58sfd/ej5vPlj7v70x2ZvRBJGzuyxFS91JJ0RzHcGwzXIHDpNqd/PuGtflVHbcW52TXqObS1KkLid/N58sfd/ej5vPlj7v70jtLb8UUSy2aRWkEYyWJzFip4kaAg1xh95IGeVLsBGUGa11cvfLydrluB6KVIXEcfNx8sfd/ej5uPlj7v71wN4MLdV5Zbtltx8Zii300uwI16RXU21QJjAkbyOqhmy5QqhiQtyxGpsdB1U3Gx783Hyx9396Pm4+WPu/vXDbwYUMymZMynKy8WBva1hqTc9FdDbmG0/jJqEI16JCVT1kEeim42Pfm4+WPu/vR83Hyx93964XeDCm55Zeb2687JzdOdzubpfXSlNpbSEeHknClgiFspuhNug3F19VNxsefNx8sfd/ej5uPlj7v70+RrgHrFdVLZaRHJBkbje69VuntpalSOf9n40pkHVUKcReE/aPdFYtvNCDtTEk/SD3VraYvCftHuisT3nmy7UxXmkHuJXPLel0EWnAwGOMXGaGTR19mnnqE332NhIYE5Pw2JOa+tvPVp3Qm5eJ0I04jzVxgMAoxkiyJf8AhjIxF1Fr5vTwrhCEo02Iy1bFT3fbDNEv8RcwADDhr6eNSMnJXIUg9lVfeWBBLLlXxrA/zqU3PwhZCx6K9kd1ZidJmo7mj+qp2t7xpLeLC4WVlTEzxraxCMYw3EHmlhnW5XoI4U63WW2GXtb3jUZt/Yk0smKZAtpcIsS3a3ODOTfqFmGtWPJX/ScJu7g3bk1xBLoGsokQupMvLZrW4hj0i1uN6PmHBSgN8oz3kkzOJEOd5lCkGwtmHNKgW1Apr3nSSR4kO+VnkkaIAjIM8SR5msM3AMLX4HhSe0t2cTO2cAQX+TrZWBZeSzFpB0XGawHGy9FdNu/j5Of+vi4JwbNwxhw8ImuscqsjZ1zSPG2axPBiSDcDXjwpnidj4CaVgJo87NHaNWjIUw3sAljfQm4IPoqKxG7WMlWO6wxHCwoIVuWDSIwYspDDkwciC5B4mrNgcDKMXLOwAWSCJdDc5lLlh2c4a1Ht7hb+wzk3cwxcgy5XCxEouRbLFI0inKF0BYkE26Ouk9s7PwOJ5SRsTGqsqpIVkjKHKSyXLAhXFzYixsaZy7v4s4hsV/CzvIylPG5ErkHPzW0sHy5ePTSUW6UqQ4Vuc00fIBwGUZUizHLGbAE3Y6n10Xe/HyH7qu//ADj7ksuyMLlJXEWPygTBw6HK7KqgDSxBXgDcm9Mzu/glkWMYrK45MGPlI8zskjSi4IuCWc3tbjXGN3endppADz58PIFLjVYwmbN1tzTTMxT8isxw013xy4grpmC5gijLfNfKFJuBbXqvVX59v28+gl+Xm/n1JHZ26sRV45ZVkcB1KDKyoskhltlK3ubjU9WlS0+xLYJsJGx/syis5vxvx82vAcBYVEbB2FiocSMQ5jJm5TlwLhluc0fOzEPlsF0A0J41b6xJvuail2OY1sAOoV1RRWDoJeP9n40rSXj/AGfjStAJReE/aPdFYZvlKBtHGCwJLrYno5qVucXhP2j3RWL7yYLlNpYxT0uLHqOVLVVyTktnc52ivJyR6ZwLiw4i1U/au9+IjmZgSrcLEaHtFLbE24+AUqI0L31J49lVjbhkxGIaRQzGQ3AAvbzeiusopM6ZPTTxK2TWweTmJ5ZiuYkk2vrVlxCQ4eK0JY9OvA1Q0leE5GGUmppNoXTJe+lenEsdHxfUPLrXY1fcjEcpg426y3sZhTfejaJjeMRzAOXQGNZAZSCw0WEjn3F7nMLDXW1q87m5vgIv8T++1OdsbwmF5FSLlBBEJZSXykKSdEGU52srGxKjQC+unj/vPpr+jfsVPDbemImzYsJlSVg2YMqNHMVTlhlHJhhZQNbgE13jNvY7kYsQtwcQ0jLFpZI1hYg8LsQQZLdOgqUm37sZrQqwj5SwEv8AEIjjEoZ1ycxDfLmudeg0+2nvPJBDHI8Cs0nOyJKTaMKHdyTGNVB4W6tda6b/AOJjb/LxEK+8z8tHLFM0mEh5KOVwAVdpPCZm8UrmQ2HWasG39qfwonjkyxPMqySjxUuQTciygkBc3RekMbvYqtKnJFsskKAhjZhNl51wpC2zcL626KQ2XvSGaKCHDqLrKP7QhEMRKqtwhJJC5uGgI43rLV715z59ip1tfnHn3Iza+3XTFBYcTmjCwFQJFZnzzOjhBb+KSAB4QtauodqytgMTN8o/ixCQjLKCwyu6rnTKAmgFtTfjUtNvY6wu/wAnDSLLyaRrIefoGJuUDLYZtGTxeo3paTekWlZY8yx4MYkHPbNflOZ4Jy+B4WvHhpV9uBW/PnBD7c23NE6CJ5CmGjSXEGwbMHOqsfFsgZtPNVywWNjlXNGwZbkXHC441W5t87Nl5G7cpCluU6JVQljzdMpcC3T5qU2JvCGmXDLCkYJm05W8q8m9iZI8nNzklhzjxqOLa485KpJPnzgtFFFFcjqFFFFAJeP9n40rSXj/AGfjStAJReE/aPdFQq7qQ/KXxOaQu7XKm2TgBppfo66movCftHuilaoRW8fuXhpWLNnBPUR+VeYTcuCMizSG3QctvTZdastFVybOs82SaqTsrM25GFZixBuemy+zm1GzdzPDsSeXxIv1FAPcq8UVE2jg4p8kdu/sdMJAsCM7Kt7F7ZucS2tgB09VNNq4bByTFZWAkMV3UMVzRK1+f0FQQfWeupyoPGbAEuKMz2KciqAXIa6szG//AGkNYjp1ouSvgbwHAOksKNmXFAyOFzG6uOTLXA5i2S3RwpN/m2bLIxSQJEsahwSMrmylFI1LEWDAXNrU32VuxNC6sTE39XERPKOtiGkYsAFs4540NuFdYTc8xw4cqytiIOS5zElGEd+YNLovOYg2NjY2NdPl7+b/ALHP5u3mz/U6TDbOSMKHYq+V/Cdm/q5ABPEgKQAb+musJFs5GURyZWVmYMrN4U4zkluF2A0B6BpXEO60od5C8eaSPEBgL2DTZLBdNVAQXOhJubDhXuzN0SpcysrXEeQAnKGjjyZmFtbHUUbVchJ3VHpw+zC3KO6SNk5YmRswKuAgdgdDoLLp2caQbBbOVHCySIpUwNbPYBizZGFubrLoNOIAptDuTMkQQPEzthxEztfRswIZRbXKqqFBtqoqRO7EvJTJyisZMSkoZr3snJXzWHhHIeGmoqvTxfl/wRaua8q/1EsNgMAifxZc0haBZHOZGMiBTEMvi3sDl9ddbDGHE8YVUDHl2R+XLtJdwHa2W58HUtbLYAXFebQ3TkknmlzpZ5oXRTfm8nlzk6eEQthXWwt1JIJYpWdGKGbNa/guSUVdOAuxN+ljS1V35Qpp0l5f8FsoooridgooooBLx/s/GlaS8f7PxpWgEovCftHuilaSi8J+0e6KZbXQ3hIR2yyg83gBYgltdRr56pCSoqo4DZLCOYHDqxcJZXjXKJLsGYjhIFzA5zzmGmtSmNw7QxwRQHKNIgNOBHhDTiti1XSTUTVFV/GjGKco1WxAdWLNqykFksuoFxYNrqbijAJiGFpjMGyjKVsF0Hjamz3v0nS1StrLe9FgoqucljQFyubZIcwZczli7crlbMAtha9wfNSajHkqdQDGhKm3Gz51DdEh5pubi59NXT+JNX4Fnoqr4v5Wc2Tlhr0gEBMyWygEEtbNcXB468KmtiiQRDlSxa7anQkXNtLnLp0Ek+elbWEx9RRRWTQUUUUAUUUUAUUUUAUUUUAl4/2fjStJeP8AZ+NK0AlF4T9o90V2y36TXEXhP2j3RWf93HeDE4LBQyYWVonbEBSQAbqUkNtQelR6qA0Lk/O3ro5Pzt66+Ul7qO2Prsn3E/TUhJv7tgC42iT1AIlz2cyo5JcnSGKU03FcH07yfnb10cn529dfNO298duYZY3bH5xIOKCM5WGpVubo2tMoe6HtlkzjHt2ZUvp9mopxkrTJHHKTqKPqPk/O3ro5Pzt66xbuQ71bQxOOCYnFmVDC7ZCqjUFbHRR1mtj2m7CGUqbMI2IPUQpsaupVYljlF0xbk/O3ro5Pzt66pWG2piQquZCwvZgbcfVwIqZ+dWJtmI0vXnXqoG3gaJzk/O3ro5Pzt66hZtqsuhIB89NMXt9gwy6gX4cDYU+KhVkWCTLLyfnb10cn529dUNN8JWuoB5xGU8La2PbV/rpizRyXp9iTxuHJxyfnb10cn529dY7vRvXjo8ZiI0xDqiyEKoC2A9VRvfntD61J6l/TXo0s5Wbpyfnb10cn529dYX357Q+tSepf00d+W0PrUnqX9NNDJaN05Pzt669VbdJ9NYV35bQ+tSepf01q+4WNkmwMMkrl3YyXY2ubSOo4acAB6Kji0VMm/H+z8aVpLx/s/GlayUSi8J+0e6Kyz+kf/d8H+qX/AI5a1OLwn7R7orLP6R/93wf6pf8AjmoD51qV2e2sB00cnXhcaj+VMocG7KWA0FPeTKLE2W5RsxB4EX/+isSfsejHjnpbrahXaE5MbgeCzCS3UzXBpDCxK0a3cKQTYdfD1VJ7agRlC4cOFLZ2zkXDHxVt4opjhsENEcNmGthwI0rnGS0nbBgmpU4899jQ+4dCBtNTmF/kzjL08Ure9s/9PN0fwn901hXcUw4+dA+oPydxbo4pW57cNsNOf/Zf3TWruDMephozVVFa2bwIUaMgOuuoJv7KMVYT5V4joPA9NQ+w8SxaMX5pFqebyQutpEIy2AY8OuvjQm5RpHaSSmQu2caxlexIAOg6q42fOz5oydGBN7cLa6dV6r82MznMb8eunGyMSSzRqSLgntt0V0lJ1weqUEoDeLEtyim+gcW6uIrfKwbEQCOVBcMpYEHh0i/qrea9not02fP9V7GA75H+v4r/ADT8KhxTjfzasaY/GAnVZjcdPRwqMweJE4PJ38/QRX0tSSPHpbF3n1AANybDq9dJzPKrWIGvZwpZ9msrAvEQgGj21HaAdO2kMTGS+hMgtoVNyOz8qzqsrhXIscUB4QYX6xW5dzX+7oO2T/lkr50xaF0PE66dYYdFug+at+7jrk7IwpY3N5teyeYfCjdolFv8f7PxpWkvH+z8aVrJRKLwn7R7orLP6R/93wf6pf8AjmrU4vCftHuiss/pH/3fh/8AVL/xzUBgkcxBjFza3DtpfBSl+UDdOg9P/wCUnh4bhZNLKNdequ2w5jUm4vcHj0dFc3R9HGpr5nx+1HDMR08JB28KcyHwWF7gWPruKTeMt1c6X4UomhZSRqAePnrLOkb3L93B8x2kCT/6d/5rW87wtbC4g9UMnuNWD9wuErtOxtpA40P+Ct13oP8AUsV/p5fcatf2s8ea1kVmT7M21EquHuObmBB4EXNvTUBtTeKSXQscvQKiZGNm6rVF8tXzcWJLdHqlJWTUGI6KTkxBVrgkEdIqNjmr2abU110bmnk2omYsezumY3sygesfvX0tXy3sFs0gWwJLLa/RYivqSvR6dVaPH6h3R8m90wf+a47/ADj/ACFS/c5jY62IUHiRoeJ09dRPdMP/AJrjf88/yWpLdjbskUQiAUqD0jrNenpyntExhlGMlqL5Mf4y5QoW3OuONM9s7uK6vJCqpIRqvitbpHkmk8Jt63hIpPbb86eDeeImzKyefiKz8Lmjukel5cE9m/uZnjUkDOEzKw1aNjqbdIPT119Adx6TNsjDG1iTNft5ea/trPcfsOLFnOjcODKdQa0ruXR5dmwqWDEPOLgWv/Hm6KRlezPNlxad1wWbx/s/GlaS8f7PxpWtHESi8J+0e6Ki96d2MNtCNYsUjOivnADFecAy8QR0MalIvCftHuilaAz/AP8ABvY/0En+8/6qZr3Lth2zNFIi3sC87qDx8G7a8K0yo+bZpIjVXKhc1zpmObtFqFKNL3K9hKHJQ8zwh8oa46gedoT567wnck2LIgdIXII6J3PoNm41cH2IOcVkkvlstyCF4iwuDprTzZ2E5NLElibXOnEAL0AaWAoQr27fc82fgZuXw0brJlK3MjMLG19CbdAqy43CrLG8TglZEZWANjZgQdejQ0tRQFNm7nOzVVi0cmUAk/xX4DU9NM4u5lshlDcnIARfWZwerUZtNdKvOJgDqVN7G17dIBBt2HhTJ9jIbc59L25x0uwf7Wo6b1lQivY05y7lSbucbGGa+mU2a+JbQ9R52hr2XubbI1sjsQAcoxDZiDwsM3T0ddWZdjuGVhM1xxOVb+Obrpbi5437a7GwkHBnAuDa/SCpuOq+UU0rsNcu5XtndzbZgyyJFIDxF5mNrH/ERe4q7UjhMOI1CLwF7ek3+NLVUkuCNt8lL2t3LtmYiaSeWKQySNmYiVwCT5gbCmv/AIc7JgYARTXa3/8AV2AuQovc6asKv1RmM2c7s7CS3gZRYW5hDDNpfwr8Oi1aUmuCEDHuDswGwUgn/wB436eGvmPqNIybi7JN7+KLn+sHQHgTztBrVkXYcXTmPXc8bZrX0/7regVyNiLcHlJObbLcghbW4C1uj21tZZr3Yl8zt7kDD3N9nZeYJsrDimIcAjtDVZNhbHiwkCYeAERpmygsWPOZnNydTqxp6gsACb+frrqsNtu2BLx/s/GlaS8f7PxpWoBKLwn7R7opjt3bsGERXnYqrtlFlLa2LdHmU0+i8J+0e6Kp3dWwLy4eFU4ie50vYZJB8aA6PdS2ZnMfKyZhp/ZPb12tT3A7+4GUkI7krx/hsPh5qwPF7u4hZWORiON+v21Y91GySiIRHnDU+fib9VvjQGyNvXhR4zfcNed9uF8pvuGqVPBSAhoDU8NiVdQy3sRcaUtUZsT+zj/wCpOgCvL15WZd0funYSBJcNCXlxBUjNE2VY26CX6wdbDjQF9O3sN8oGFEqmcgtyY1YAdLW8H01I3r5D3f3uxGFxRxYtJIxu2cmzHra3Gto3M7s0GJdYsVH8mdjZXDXiYngCSAUPbftoDVaK5BrqgKbtfunbNw00kEssiyRtZgIXIv2gWNN07reyiLiaT/AGX/AE1iHdFmPzpjl6OWb+S1BLDlToN9fPQtH1ZsbenC4pOUhdmW9tVIPqNL4/b0EKGSRiFHHmk1897kbwSYcxqDzTIM46wdPjVk7pW2zzYVvwzN6eFWjN7mrYfe/BuoYSgAi4uCNOHTUlsraUeIiWaI5kYsAbW8FmQ+1TXzbHtM/JhEz2FtVK3tre68CDW1dx7+6cN/im/55qyUt3j/AGfjStJeP9n40rVAlF4T9o90UToCNQD20ReE/aPdFRe9G2VwsayMCQWtoeHNZvT4PtoDD+63vrMMY+HwziOOKwYqBdm4nXzXtVRi2jLIpxKsVkiIuAL3Out76C1+ioDHYxppHlY86Rix7WJPxrnDTshBB9HXQGxdzneeXGl4psuZVBVhoT1g1btowFEY9QNY1uPtHkccpQFlYW04i+v862neLHKcIW4Zlt69KAuewjeCI9ca/wAhUjVE3FxfLtFJnLCNGQAHm2svR6ONXugM97te8z4PAZYiVkxDcmGHFVsSxHntp6axHuebkybUldFk5KOMXd8ubU8Ba4udK0n+kjETDg36BI6ntZQR7pqp9yrfAYCCcAR8pLNGAZGsgGVrliNbae2hCl7y7AmwWJfDSi7qRYjgwPgle2rHvJ3M8Vg8CmMkdSGtnjAOZA3DW+vqFXbusYuCT5q2kV5pa7DrVbSAesEempXeDesY7YeOd1jVkstkbMl2CstjbiM1j2UBIdw7ed8XgjFKbyYZgl+lkIupPnGo9ArSaw/+jbh2/rkni8xfTqf5VuFCnzBvzsuSXa2MCjwp2t1aBa8l3KmAGYquttVOvn7K1LbGyf63NIF1aQm9OoMPIbBrWqxaMykZrDuYYoGkZ7stjlUacbcasu29yHnyukmpUA5+AAHRarfJhQVKkaHopUSFeitto5OTMb2/sLE4Y5XUstrZ11BHUD0VtPcjjK7JwwN73m48dZ5TVf29gTPGVNx5hVs7neBMGz4YjfmmTj55ZG+Ncb3OsXaJ/wAf7PxpWkvH+z8aVrRoSi8J+0e6KqPdS2pyOGiGUNy0wiF+jMrn/wCNW6Lwn7R7oqB33jxJijOGiWSRZL2Kg5ea3OFzob2189AfNm82Cw64qVQWUGNWUAaZioJv5r/zquBDWqb17l7VxckTnCEGxDFcgAF73PO14ml8B3MZo1Uvhp5H1zBWQL5rXNAU/cB0gxAnmvksQLC5JPmq1b271QnDoIGZucQQy24C/wARUtj9y8U0QEWBMeUggCRc57TewFVfanc52oTzMJIV42zpe54+MKAm+4ft2aTHcg7EryLNa3SMo+Nb3WJdyXc7HYXaPKz4aSOMQuuZivElLaBieg1ttAVbujbuLjsDLCTlYc9G6mXh6Dw9NZce5RhRDlMsvKW8McL/AOHq9Nbuy3Fuus33qn2lHiMuD2a8sK8XaRVzH/sF7gec8eqvmf8AoYvVzUX6eVVyjvhljT+dDDbe7uHlweGw0ptHh1IUhrXJFsx/Km+w92sMmDODuZoXkztrYk6AXtxtanj7r4nEZZTA8DHw0Yg2PWpBIN68wvzlHiI4l2ZIcIrBWflEDkdLAZvTbpr57x+uyx0qT1e9qkvr7/Q9k16aEFJO/wAC3dz7YUODwxihBC8ozEk3JJt/Lh6KtNJxRhQABYDopSvv4YyjBRk7fc+bJpu0Rk+zCzE3GppM7IPWtS9Fboy1ZCnY7da+38qPmZutfb+VTVFKJoRBtsM9a+38qlMBAUQKei/tJPxpxRRJI0kJeP8AZ+NK0l4/2fjStUCUXhP2j3RStJReE/aPdFK0AVAjFyqCV5RzzswZTZedZSo0zaX0B9NT1FAQwxk5UkoAOFgrZr5Q2a99BfS1vTT3ZuId1YuLEMR4JUW0ta5JPbp2CnlFAFFFFAFJ4iTKrMASQCbDibdApSigIB5p+TyMkhcFteF7LmFyultSLDU26DU6h0HZXVFAFFFFAFQ8eLnBclHYMylQQNAXCkDXTmkHnW1vUxRQEFJtmQEc0LbRgUY2JzWGYGw4L13zihdqT83mBgSOcI2UG4By2LXHHwtR5qnCL6GgCgI7ZUjlmzKyggEZieN2vYHwR1D9qkqKKAS8f7PxpWkvH+z8aVoCt7U3pjw8zxtHIx5puuW2oHWwPRTfv7h+hn/B+uq7vr/1sn+FP5VI7vbNwbQI89g7s4BLEXy389tBXq0QUU2jz65OTSJHv7h+hn/B+ujv7h+hn/B+uqrtyOO6vDEUiOYKxJJe2W5seA10pHBbPMqsVPOUgBbcb3JN76WAvwrSxQqzLyTui4d/cP0M/wCD9dHf3D9DP+D9dVWbYkubmBnXocLZTcgAdQNzwvSMuypVcRlTmYEgWNyBfgCL35p6KdPGOpkLh39w/Qz/AIP10d/cP0M/4P11UH2TKBzgFJBIVjZzlUOdOsAg0qmwpjay6EXBs3DTzX6Rrwp08Y6mQtXf3D9DP+D9dHf3D9DP+D9dU75tfW5QAW5xbm87hY9P7ivDs9r2zJfNlHO8JtLhesi49dOljHUmXLv7h+hn/B+ujv7h+hn/AAfrqkYnDlCLlTcXBU3HEr/NTSNVYYMjyzRfe/uH6Gf8H66O/uH6Gf8AB+uqFRV6EB1pF97+4foZ/wAH66O/uH6Gf8H66oVFOhAdaRfe/uH6Gf8AB+ujv7h+hn/B+uqFRToQHWkX3v7h+hn/AAfro7+4foZ/wfrqhUU6EB1pGmbC3gTFSOER1yICc2XpJ4WJ6qnaoPc5/tp/8tPear9XlyxUZUj0Y5NxtmY76/8AWyf4U/lSWF2yFgEDwJIoYtcuQdTfhlNaDjtgYaZy8kSsxAFze+nDppv3qYL6unt/Ouqyw0pNHN45W2ii7c22cSIxySxiO9grX45fMLeDUasrBSoNgTfTjcAjj2MR6a0zvUwX1dPb+dHepgvq6e3860s0EqSMvFJu7M5OOkzB7jMFyg5RcC+b+dJCWxJVY1uCCFQBTmBBuOF7GtL71MF9XT2/nR3qYL6unt/OnXh2HRl3M8XaLhFQBRlvZrDMAQq2XTm6Lx6b9FeNtByCCsRBYsQYxYsSCWPW11GtaJ3qYL6unt/OjvUwX1dPb+dTrQ7DpS7mdTbQlfwmve3QOg3Hpv09NcjGPrfI12Lc5QbE8SOq9h6q0fvUwX1dPb+dHepgvq6e386vWh2HSl3M2xWLkkIMjFiBa542uT/Mmka0/vUwX1dPb+dHepgvq6e386LPBew6Mu5mFFaf3qYL6unt/OjvUwX1dPb+dX4iJOhIzCitP71MF9XT2/nR3qYL6unt/OnxER0JGYUVp/epgvq6e386O9TBfV09v50+IiOhIzCitP71MF9XT2/nR3qYL6unt/OnxER0JFb7nP8AbT/5ae81X6mOztjwQEmKNULCxIvrbh/On1ebJJSlaO8I6Y0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7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AB8BF31-BDE2-40D8-BFA2-A6A4283B3D89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0.xml><?xml version="1.0" encoding="utf-8"?>
<ds:datastoreItem xmlns:ds="http://schemas.openxmlformats.org/officeDocument/2006/customXml" ds:itemID="{37541C2F-94CA-436E-80D3-AF8134C114B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AD9FEE4-1538-432E-9952-A41305035E2F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2.xml><?xml version="1.0" encoding="utf-8"?>
<ds:datastoreItem xmlns:ds="http://schemas.openxmlformats.org/officeDocument/2006/customXml" ds:itemID="{6513ED8F-20A5-454E-A302-8B9D1FF98E8A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3.xml><?xml version="1.0" encoding="utf-8"?>
<ds:datastoreItem xmlns:ds="http://schemas.openxmlformats.org/officeDocument/2006/customXml" ds:itemID="{36402E45-7D6D-4287-A1D9-25FF1C97D64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4.xml><?xml version="1.0" encoding="utf-8"?>
<ds:datastoreItem xmlns:ds="http://schemas.openxmlformats.org/officeDocument/2006/customXml" ds:itemID="{5A8453CC-B993-4ECA-9B95-CB7A12208BD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C52E2F-3759-4C40-855A-CD1F754DBD2F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6.xml><?xml version="1.0" encoding="utf-8"?>
<ds:datastoreItem xmlns:ds="http://schemas.openxmlformats.org/officeDocument/2006/customXml" ds:itemID="{CB15A86A-CE4C-40DB-9893-C90F1038624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7.xml><?xml version="1.0" encoding="utf-8"?>
<ds:datastoreItem xmlns:ds="http://schemas.openxmlformats.org/officeDocument/2006/customXml" ds:itemID="{09FA6C0A-8F3E-4DD6-830F-0C00291802F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5C88F83-3FC8-4E0F-A5BC-883E9B0CAE6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D117B7E-EA22-4BD0-8BA7-E5F451947B7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44F0ACC-2F61-4786-A9C5-1A5350F0EE44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0.xml><?xml version="1.0" encoding="utf-8"?>
<ds:datastoreItem xmlns:ds="http://schemas.openxmlformats.org/officeDocument/2006/customXml" ds:itemID="{493AC286-A3A6-40E4-98F3-5A1DCA66AFC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DD6FF30-E225-47D4-92DE-19BA02F5818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BA0D5FC-D7DF-43ED-8D3D-8688F00FC61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1D5239D-B8F6-49B0-885A-A70941588E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770921-2A57-4BCD-A946-42B6037F4D40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9CF3641F-3590-446A-8A23-33CC66AFA47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7DCA1BE5-FCCF-4026-BE09-806D06F487A2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.xml><?xml version="1.0" encoding="utf-8"?>
<ds:datastoreItem xmlns:ds="http://schemas.openxmlformats.org/officeDocument/2006/customXml" ds:itemID="{193ABE45-26EE-48DB-A4D1-0E0E239471E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7F4F57A-62D0-4724-9D08-5B2786783AE8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9.xml><?xml version="1.0" encoding="utf-8"?>
<ds:datastoreItem xmlns:ds="http://schemas.openxmlformats.org/officeDocument/2006/customXml" ds:itemID="{BDC80B15-479E-4056-BA7A-2B28EA9017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87</Words>
  <Application>Microsoft Office PowerPoint</Application>
  <PresentationFormat>Экран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David Boyarov</dc:creator>
  <cp:lastModifiedBy>David Boyarov</cp:lastModifiedBy>
  <cp:revision>15</cp:revision>
  <dcterms:created xsi:type="dcterms:W3CDTF">2014-08-28T19:33:58Z</dcterms:created>
  <dcterms:modified xsi:type="dcterms:W3CDTF">2014-08-30T11:47:45Z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