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2"/>
  </p:sldMasterIdLst>
  <p:notesMasterIdLst>
    <p:notesMasterId r:id="rId86"/>
  </p:notesMasterIdLst>
  <p:sldIdLst>
    <p:sldId id="256" r:id="rId83"/>
    <p:sldId id="258" r:id="rId84"/>
    <p:sldId id="257" r:id="rId85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6" autoAdjust="0"/>
  </p:normalViewPr>
  <p:slideViewPr>
    <p:cSldViewPr>
      <p:cViewPr>
        <p:scale>
          <a:sx n="100" d="100"/>
          <a:sy n="100" d="100"/>
        </p:scale>
        <p:origin x="-178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2.xml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Master" Target="slideMasters/slideMaster1.xml"/><Relationship Id="rId90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1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27.xml"/><Relationship Id="rId18" Type="http://schemas.openxmlformats.org/officeDocument/2006/relationships/customXml" Target="../../customXml/item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5.xml"/><Relationship Id="rId21" Type="http://schemas.openxmlformats.org/officeDocument/2006/relationships/customXml" Target="../../customXml/item18.xml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13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9.xml"/><Relationship Id="rId20" Type="http://schemas.openxmlformats.org/officeDocument/2006/relationships/customXml" Target="../../customXml/item2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8.xml"/><Relationship Id="rId24" Type="http://schemas.openxmlformats.org/officeDocument/2006/relationships/customXml" Target="../../customXml/item29.xml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12.xml"/><Relationship Id="rId23" Type="http://schemas.openxmlformats.org/officeDocument/2006/relationships/customXml" Target="../../customXml/item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7.xml"/><Relationship Id="rId19" Type="http://schemas.openxmlformats.org/officeDocument/2006/relationships/customXml" Target="../../customXml/item28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20.xml"/><Relationship Id="rId22" Type="http://schemas.openxmlformats.org/officeDocument/2006/relationships/customXml" Target="../../customXml/item10.xml"/><Relationship Id="rId27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53.xml"/><Relationship Id="rId18" Type="http://schemas.openxmlformats.org/officeDocument/2006/relationships/customXml" Target="../../customXml/item58.xml"/><Relationship Id="rId26" Type="http://schemas.openxmlformats.org/officeDocument/2006/relationships/customXml" Target="../../customXml/item66.xml"/><Relationship Id="rId39" Type="http://schemas.openxmlformats.org/officeDocument/2006/relationships/customXml" Target="../../customXml/item81.xml"/><Relationship Id="rId3" Type="http://schemas.openxmlformats.org/officeDocument/2006/relationships/customXml" Target="../../customXml/item42.xml"/><Relationship Id="rId21" Type="http://schemas.openxmlformats.org/officeDocument/2006/relationships/customXml" Target="../../customXml/item61.xml"/><Relationship Id="rId34" Type="http://schemas.openxmlformats.org/officeDocument/2006/relationships/customXml" Target="../../customXml/item74.xml"/><Relationship Id="rId42" Type="http://schemas.openxmlformats.org/officeDocument/2006/relationships/image" Target="../media/image5.png"/><Relationship Id="rId47" Type="http://schemas.openxmlformats.org/officeDocument/2006/relationships/image" Target="../media/image10.png"/><Relationship Id="rId7" Type="http://schemas.openxmlformats.org/officeDocument/2006/relationships/customXml" Target="../../customXml/item46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65.xml"/><Relationship Id="rId33" Type="http://schemas.openxmlformats.org/officeDocument/2006/relationships/customXml" Target="../../customXml/item73.xml"/><Relationship Id="rId38" Type="http://schemas.openxmlformats.org/officeDocument/2006/relationships/customXml" Target="../../customXml/item80.xml"/><Relationship Id="rId46" Type="http://schemas.openxmlformats.org/officeDocument/2006/relationships/image" Target="../media/image9.png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60.xml"/><Relationship Id="rId29" Type="http://schemas.openxmlformats.org/officeDocument/2006/relationships/customXml" Target="../../customXml/item69.xml"/><Relationship Id="rId41" Type="http://schemas.openxmlformats.org/officeDocument/2006/relationships/notesSlide" Target="../notesSlides/notesSlide1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51.xml"/><Relationship Id="rId24" Type="http://schemas.openxmlformats.org/officeDocument/2006/relationships/customXml" Target="../../customXml/item64.xml"/><Relationship Id="rId32" Type="http://schemas.openxmlformats.org/officeDocument/2006/relationships/customXml" Target="../../customXml/item72.xml"/><Relationship Id="rId37" Type="http://schemas.openxmlformats.org/officeDocument/2006/relationships/customXml" Target="../../customXml/item79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8.png"/><Relationship Id="rId5" Type="http://schemas.openxmlformats.org/officeDocument/2006/relationships/customXml" Target="../../customXml/item44.xml"/><Relationship Id="rId15" Type="http://schemas.openxmlformats.org/officeDocument/2006/relationships/customXml" Target="../../customXml/item55.xml"/><Relationship Id="rId23" Type="http://schemas.openxmlformats.org/officeDocument/2006/relationships/customXml" Target="../../customXml/item63.xml"/><Relationship Id="rId28" Type="http://schemas.openxmlformats.org/officeDocument/2006/relationships/customXml" Target="../../customXml/item68.xml"/><Relationship Id="rId36" Type="http://schemas.openxmlformats.org/officeDocument/2006/relationships/customXml" Target="../../customXml/item76.xml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59.xml"/><Relationship Id="rId31" Type="http://schemas.openxmlformats.org/officeDocument/2006/relationships/customXml" Target="../../customXml/item71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54.xml"/><Relationship Id="rId22" Type="http://schemas.openxmlformats.org/officeDocument/2006/relationships/customXml" Target="../../customXml/item62.xml"/><Relationship Id="rId27" Type="http://schemas.openxmlformats.org/officeDocument/2006/relationships/customXml" Target="../../customXml/item67.xml"/><Relationship Id="rId30" Type="http://schemas.openxmlformats.org/officeDocument/2006/relationships/customXml" Target="../../customXml/item70.xml"/><Relationship Id="rId35" Type="http://schemas.openxmlformats.org/officeDocument/2006/relationships/customXml" Target="../../customXml/item75.xml"/><Relationship Id="rId4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36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34.xml"/><Relationship Id="rId10" Type="http://schemas.openxmlformats.org/officeDocument/2006/relationships/customXml" Target="../../customXml/item39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72578945"/>
              </p:ext>
            </p:extLst>
          </p:nvPr>
        </p:nvGraphicFramePr>
        <p:xfrm>
          <a:off x="766123" y="2287816"/>
          <a:ext cx="5162907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6104"/>
                <a:gridCol w="942584"/>
                <a:gridCol w="898660"/>
                <a:gridCol w="967068"/>
                <a:gridCol w="1023890"/>
                <a:gridCol w="394601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Товар/услуга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2795223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9" y="30467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8" y="3247265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434711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64064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280380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05863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26443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46533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77" y="364923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5685631" y="2706782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5898067" y="3519608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86" y="286808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60" y="3707792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40" y="273405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CheckBox"/>
          <p:cNvSpPr>
            <a:spLocks/>
          </p:cNvSpPr>
          <p:nvPr/>
        </p:nvSpPr>
        <p:spPr>
          <a:xfrm>
            <a:off x="173648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" name="Группа 206"/>
          <p:cNvGrpSpPr/>
          <p:nvPr/>
        </p:nvGrpSpPr>
        <p:grpSpPr>
          <a:xfrm>
            <a:off x="2461801" y="2279226"/>
            <a:ext cx="182880" cy="182880"/>
            <a:chOff x="2787278" y="3604633"/>
            <a:chExt cx="182880" cy="182880"/>
          </a:xfrm>
        </p:grpSpPr>
        <p:sp>
          <p:nvSpPr>
            <p:cNvPr id="206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heckBox"/>
          <p:cNvSpPr>
            <a:spLocks/>
          </p:cNvSpPr>
          <p:nvPr/>
        </p:nvSpPr>
        <p:spPr>
          <a:xfrm>
            <a:off x="429451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CheckBox"/>
          <p:cNvSpPr>
            <a:spLocks/>
          </p:cNvSpPr>
          <p:nvPr/>
        </p:nvSpPr>
        <p:spPr>
          <a:xfrm>
            <a:off x="5390270" y="231859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1373467"/>
            <a:chOff x="3138993" y="2878653"/>
            <a:chExt cx="3513043" cy="1739066"/>
          </a:xfrm>
        </p:grpSpPr>
        <p:sp>
          <p:nvSpPr>
            <p:cNvPr id="230" name="Container"/>
            <p:cNvSpPr>
              <a:spLocks/>
            </p:cNvSpPr>
            <p:nvPr/>
          </p:nvSpPr>
          <p:spPr>
            <a:xfrm>
              <a:off x="3138993" y="3046984"/>
              <a:ext cx="3513043" cy="15707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766819"/>
            <a:ext cx="476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Что </a:t>
            </a:r>
          </a:p>
        </p:txBody>
      </p:sp>
      <p:sp>
        <p:nvSpPr>
          <p:cNvPr id="23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077271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20"/>
            </p:custDataLst>
          </p:nvPr>
        </p:nvSpPr>
        <p:spPr>
          <a:xfrm>
            <a:off x="2243181" y="77951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Игра на гитаре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170720"/>
            <a:ext cx="1218611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5003896" y="3430199"/>
              <a:ext cx="7323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1544049"/>
            <a:ext cx="1220730" cy="228600"/>
            <a:chOff x="4210050" y="3330449"/>
            <a:chExt cx="639086" cy="228600"/>
          </a:xfrm>
        </p:grpSpPr>
        <p:sp>
          <p:nvSpPr>
            <p:cNvPr id="24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DownBox"/>
            <p:cNvSpPr>
              <a:spLocks noChangeAspect="1"/>
            </p:cNvSpPr>
            <p:nvPr/>
          </p:nvSpPr>
          <p:spPr>
            <a:xfrm>
              <a:off x="4762968" y="3444749"/>
              <a:ext cx="86168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ownArrow"/>
            <p:cNvSpPr>
              <a:spLocks/>
            </p:cNvSpPr>
            <p:nvPr/>
          </p:nvSpPr>
          <p:spPr>
            <a:xfrm rot="10800000">
              <a:off x="4784773" y="3476120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UpBox"/>
            <p:cNvSpPr>
              <a:spLocks noChangeAspect="1"/>
            </p:cNvSpPr>
            <p:nvPr/>
          </p:nvSpPr>
          <p:spPr>
            <a:xfrm>
              <a:off x="4762972" y="3330449"/>
              <a:ext cx="8616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UpArrow"/>
            <p:cNvSpPr>
              <a:spLocks/>
            </p:cNvSpPr>
            <p:nvPr/>
          </p:nvSpPr>
          <p:spPr>
            <a:xfrm>
              <a:off x="4784769" y="3366392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1574304"/>
            <a:ext cx="9229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4451225" y="160119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8" name="Скругленная прямоугольная выноска 257"/>
          <p:cNvSpPr/>
          <p:nvPr/>
        </p:nvSpPr>
        <p:spPr>
          <a:xfrm>
            <a:off x="2991246" y="1877047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</p:spTree>
    <p:extLst>
      <p:ext uri="{BB962C8B-B14F-4D97-AF65-F5344CB8AC3E}">
        <p14:creationId xmlns:p14="http://schemas.microsoft.com/office/powerpoint/2010/main" val="150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98800" y="4572000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0" y="2513641"/>
            <a:ext cx="3513043" cy="155430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5" y="2384566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4" y="152319"/>
            <a:ext cx="3513043" cy="1899402"/>
            <a:chOff x="3138993" y="2723571"/>
            <a:chExt cx="3513043" cy="1813630"/>
          </a:xfrm>
        </p:grpSpPr>
        <p:sp>
          <p:nvSpPr>
            <p:cNvPr id="36" name="Container"/>
            <p:cNvSpPr/>
            <p:nvPr/>
          </p:nvSpPr>
          <p:spPr>
            <a:xfrm>
              <a:off x="3138993" y="2846817"/>
              <a:ext cx="3513043" cy="169038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/>
            <p:nvPr/>
          </p:nvSpPr>
          <p:spPr>
            <a:xfrm>
              <a:off x="3173808" y="2723571"/>
              <a:ext cx="1103818" cy="246492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959024"/>
            <a:ext cx="26125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79" y="6115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2" y="584200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86856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6" y="586432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4" y="870794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4" y="1169492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169492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4" y="147565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7" y="1475656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2" y="2808759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4" y="281099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6" y="1839854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181533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4" y="1947574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sta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32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star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1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sta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2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Placeholders\sta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1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7" y="183985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21"/>
            </p:custDataLst>
          </p:nvPr>
        </p:nvSpPr>
        <p:spPr>
          <a:xfrm>
            <a:off x="2691909" y="189094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89" y="2013030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9" y="1355086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4"/>
            </p:custDataLst>
          </p:nvPr>
        </p:nvSpPr>
        <p:spPr>
          <a:xfrm>
            <a:off x="-256957" y="1222906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5"/>
            </p:custDataLst>
          </p:nvPr>
        </p:nvSpPr>
        <p:spPr>
          <a:xfrm>
            <a:off x="1196752" y="311159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6"/>
            </p:custDataLst>
          </p:nvPr>
        </p:nvSpPr>
        <p:spPr>
          <a:xfrm>
            <a:off x="2106114" y="311383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234514"/>
            <a:ext cx="390519" cy="3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59" y="2807643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8"/>
            </p:custDataLst>
          </p:nvPr>
        </p:nvSpPr>
        <p:spPr>
          <a:xfrm>
            <a:off x="1196752" y="340231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9"/>
            </p:custDataLst>
          </p:nvPr>
        </p:nvSpPr>
        <p:spPr>
          <a:xfrm>
            <a:off x="2106114" y="3404547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30"/>
            </p:custDataLst>
          </p:nvPr>
        </p:nvGrpSpPr>
        <p:grpSpPr>
          <a:xfrm>
            <a:off x="562621" y="4784540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31"/>
            </p:custDataLst>
          </p:nvPr>
        </p:nvGrpSpPr>
        <p:grpSpPr>
          <a:xfrm>
            <a:off x="550115" y="5038232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</a:t>
              </a:r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32"/>
            </p:custDataLst>
          </p:nvPr>
        </p:nvGrpSpPr>
        <p:grpSpPr>
          <a:xfrm>
            <a:off x="1485918" y="5336372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33"/>
            </p:custDataLst>
          </p:nvPr>
        </p:nvSpPr>
        <p:spPr>
          <a:xfrm>
            <a:off x="466152" y="5334140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/>
          <p:nvPr>
            <p:custDataLst>
              <p:custData r:id="rId34"/>
            </p:custDataLst>
          </p:nvPr>
        </p:nvSpPr>
        <p:spPr>
          <a:xfrm>
            <a:off x="544251" y="5697700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516192" y="4442925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620461" y="4580102"/>
            <a:ext cx="3069261" cy="244017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81901" y="5054049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</a:t>
              </a:r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84282" y="4792642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9" name="Content"/>
          <p:cNvSpPr txBox="1"/>
          <p:nvPr>
            <p:custDataLst>
              <p:custData r:id="rId35"/>
            </p:custDataLst>
          </p:nvPr>
        </p:nvSpPr>
        <p:spPr>
          <a:xfrm>
            <a:off x="3687813" y="5342242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Товар/Услуга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36"/>
            </p:custDataLst>
          </p:nvPr>
        </p:nvSpPr>
        <p:spPr>
          <a:xfrm>
            <a:off x="3765912" y="5705802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737853" y="4451027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/>
          <p:nvPr>
            <p:custDataLst>
              <p:custData r:id="rId37"/>
            </p:custDataLst>
          </p:nvPr>
        </p:nvSpPr>
        <p:spPr>
          <a:xfrm>
            <a:off x="4776238" y="534447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8"/>
            </p:custDataLst>
          </p:nvPr>
        </p:nvSpPr>
        <p:spPr>
          <a:xfrm>
            <a:off x="3774534" y="66602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9"/>
            </p:custDataLst>
          </p:nvPr>
        </p:nvSpPr>
        <p:spPr>
          <a:xfrm>
            <a:off x="544251" y="66602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2" y="959023"/>
            <a:ext cx="264299" cy="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48679" y="611560"/>
            <a:ext cx="701469" cy="1092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1228502" y="584200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 txBox="1"/>
          <p:nvPr>
            <p:custDataLst>
              <p:custData r:id="rId3"/>
            </p:custDataLst>
          </p:nvPr>
        </p:nvSpPr>
        <p:spPr>
          <a:xfrm>
            <a:off x="1227836" y="86856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4"/>
            </p:custDataLst>
          </p:nvPr>
        </p:nvSpPr>
        <p:spPr>
          <a:xfrm>
            <a:off x="2114746" y="586432"/>
            <a:ext cx="166566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5"/>
            </p:custDataLst>
          </p:nvPr>
        </p:nvSpPr>
        <p:spPr>
          <a:xfrm>
            <a:off x="2106114" y="870794"/>
            <a:ext cx="167429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6"/>
            </p:custDataLst>
          </p:nvPr>
        </p:nvSpPr>
        <p:spPr>
          <a:xfrm>
            <a:off x="2106114" y="1169492"/>
            <a:ext cx="167429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7"/>
            </p:custDataLst>
          </p:nvPr>
        </p:nvSpPr>
        <p:spPr>
          <a:xfrm>
            <a:off x="1240877" y="1169492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8"/>
            </p:custDataLst>
          </p:nvPr>
        </p:nvSpPr>
        <p:spPr>
          <a:xfrm>
            <a:off x="2106114" y="1475656"/>
            <a:ext cx="167429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9"/>
            </p:custDataLst>
          </p:nvPr>
        </p:nvSpPr>
        <p:spPr>
          <a:xfrm>
            <a:off x="1240877" y="1475656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10"/>
            </p:custDataLst>
          </p:nvPr>
        </p:nvSpPr>
        <p:spPr>
          <a:xfrm>
            <a:off x="2106114" y="1763688"/>
            <a:ext cx="1674293" cy="7200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11"/>
            </p:custDataLst>
          </p:nvPr>
        </p:nvSpPr>
        <p:spPr>
          <a:xfrm>
            <a:off x="1250149" y="1763688"/>
            <a:ext cx="9112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Интересы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Props1.xml><?xml version="1.0" encoding="utf-8"?>
<ds:datastoreItem xmlns:ds="http://schemas.openxmlformats.org/officeDocument/2006/customXml" ds:itemID="{220BC498-0DDF-422A-AC0F-97E589848EC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4278B8-A977-4998-90BD-F6C56A12377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D493CBE-5446-43DA-A347-222999933AF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C8A8EDC-6EF7-4522-8694-660C343074D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F284517-1DEA-483A-AE14-16B53F8C401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E7928F5-79C4-47ED-99DD-FC8E6DC4851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203A4C3-7CA4-4E41-A180-DCD93F0B08D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E6F5FDC-2093-441C-92ED-C35DBC007D0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CD56508-96A6-4D08-918C-54CB004621A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3D9000-2555-42DB-A300-C0E2B61D840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A719675-9B71-49B9-BBAE-6093E5AF0C0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F7B4182-C158-4CF7-BE17-BBC9AB98C52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A657A7A-162E-460C-9698-741B5BF8D8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A09CA26-6854-4F3C-9516-942B8F58A38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D3ECC72-DC24-4791-9CA6-47ECE2A69DD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B5FF0E2-44EA-4182-809E-0BD041009B9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5045935-8ED3-40B0-85FE-7ED7979502A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FD6602D-9FF1-45EA-ACC6-2A4C9859DD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59EFEAB-6E98-4883-8851-FDCDD017785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5FAEA2E-1583-466A-9165-9B35562D5BB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2E88897-49EF-4361-8D4E-72D019AB395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82FEB9B-65A2-4A08-B9EE-4FF71604DD7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9657BC4-BAFD-4B74-B4A4-6C87A79A322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D12B2BB-92BF-4055-BE4B-2BC8F8D3497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D819D8E-277F-4013-94EC-806D05B4DB1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EBD2190-5E41-4998-850B-55AA5F2D3A5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7E375E3-A4EA-40BE-9EF3-2A27665CAD5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D0E3FE9-A3BC-4A64-A6E6-11DA64D2EA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2DCAD1-72F1-4D23-97E2-565C0AB7AA1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B733E3C-AEA1-4813-B64F-A591C90E044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639FB28-1EC5-4003-89AB-A9220F61468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1A90A5F-24FA-4767-A349-8C4CAECFA4A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AD970D-1769-449C-8C12-17B66CF1D5B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A1033CC-D5EB-4A43-BF43-B44A6E7530B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A4A118F-B9BE-4B9A-ABEA-F0641AD333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DEFCAC1-81E8-4EA1-AF8A-6D8861A55F3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8EFF3F4-83A2-4349-9694-C2396C8AF44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ED20389-1C75-4C70-BBCC-27B286CC4C9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ECCCCB7-EF02-4A64-8488-5FAAD84A50D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22473B6-028C-4621-B51B-A79A7F2A92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76DA967-FF73-4AD2-8CC6-D43089C9FC8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165D352-70D4-40FE-85FF-532687BB8AF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ACCD0EB-1B7A-4C8A-9B7E-726E900234E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121</Words>
  <Application>Microsoft Office PowerPoint</Application>
  <PresentationFormat>Экран (4:3)</PresentationFormat>
  <Paragraphs>86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14</cp:revision>
  <dcterms:created xsi:type="dcterms:W3CDTF">2014-08-19T10:06:21Z</dcterms:created>
  <dcterms:modified xsi:type="dcterms:W3CDTF">2014-08-19T15:26:04Z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