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8"/>
  </p:sldMasterIdLst>
  <p:notesMasterIdLst>
    <p:notesMasterId r:id="rId174"/>
  </p:notesMasterIdLst>
  <p:sldIdLst>
    <p:sldId id="256" r:id="rId169"/>
    <p:sldId id="258" r:id="rId170"/>
    <p:sldId id="257" r:id="rId171"/>
    <p:sldId id="260" r:id="rId172"/>
    <p:sldId id="261" r:id="rId173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>
      <p:cViewPr>
        <p:scale>
          <a:sx n="150" d="100"/>
          <a:sy n="150" d="100"/>
        </p:scale>
        <p:origin x="-654" y="-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presProps" Target="presProps.xml"/><Relationship Id="rId170" Type="http://schemas.openxmlformats.org/officeDocument/2006/relationships/slide" Target="slides/slide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slide" Target="slides/slide3.xml"/><Relationship Id="rId176" Type="http://schemas.openxmlformats.org/officeDocument/2006/relationships/viewProps" Target="viewProp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64" Type="http://schemas.openxmlformats.org/officeDocument/2006/relationships/customXml" Target="../customXml/item164.xml"/><Relationship Id="rId169" Type="http://schemas.openxmlformats.org/officeDocument/2006/relationships/slide" Target="slides/slide1.xml"/><Relationship Id="rId177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slide" Target="slides/slide4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" Target="slides/slide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slideMaster" Target="slideMasters/slide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notesMaster" Target="notesMasters/notesMaster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9CF27-251A-4F88-A880-4F4CFE8C571B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D814-6B71-43D1-9678-6132174CC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D814-6B71-43D1-9678-6132174CCD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1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8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7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8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572C-67B0-4CE5-835A-BD766804815C}" type="datetimeFigureOut">
              <a:rPr lang="ru-RU" smtClean="0"/>
              <a:t>22.08.2014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4.xml"/><Relationship Id="rId13" Type="http://schemas.openxmlformats.org/officeDocument/2006/relationships/customXml" Target="../../customXml/item49.xml"/><Relationship Id="rId18" Type="http://schemas.openxmlformats.org/officeDocument/2006/relationships/customXml" Target="../../customXml/item42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03.xml"/><Relationship Id="rId21" Type="http://schemas.openxmlformats.org/officeDocument/2006/relationships/customXml" Target="../../customXml/item20.xml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51.xml"/><Relationship Id="rId17" Type="http://schemas.openxmlformats.org/officeDocument/2006/relationships/customXml" Target="../../customXml/item87.xml"/><Relationship Id="rId25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57.xml"/><Relationship Id="rId20" Type="http://schemas.openxmlformats.org/officeDocument/2006/relationships/customXml" Target="../../customXml/item118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116.xml"/><Relationship Id="rId11" Type="http://schemas.openxmlformats.org/officeDocument/2006/relationships/customXml" Target="../../customXml/item68.xml"/><Relationship Id="rId24" Type="http://schemas.openxmlformats.org/officeDocument/2006/relationships/customXml" Target="../../customXml/item97.xml"/><Relationship Id="rId5" Type="http://schemas.openxmlformats.org/officeDocument/2006/relationships/customXml" Target="../../customXml/item56.xml"/><Relationship Id="rId15" Type="http://schemas.openxmlformats.org/officeDocument/2006/relationships/customXml" Target="../../customXml/item35.xml"/><Relationship Id="rId23" Type="http://schemas.openxmlformats.org/officeDocument/2006/relationships/customXml" Target="../../customXml/item34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79.xml"/><Relationship Id="rId19" Type="http://schemas.openxmlformats.org/officeDocument/2006/relationships/customXml" Target="../../customXml/item19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41.xml"/><Relationship Id="rId14" Type="http://schemas.openxmlformats.org/officeDocument/2006/relationships/customXml" Target="../../customXml/item92.xml"/><Relationship Id="rId22" Type="http://schemas.openxmlformats.org/officeDocument/2006/relationships/customXml" Target="../../customXml/item96.xml"/><Relationship Id="rId27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4.xml"/><Relationship Id="rId18" Type="http://schemas.openxmlformats.org/officeDocument/2006/relationships/customXml" Target="../../customXml/item25.xml"/><Relationship Id="rId26" Type="http://schemas.openxmlformats.org/officeDocument/2006/relationships/customXml" Target="../../customXml/item78.xml"/><Relationship Id="rId39" Type="http://schemas.openxmlformats.org/officeDocument/2006/relationships/customXml" Target="../../customXml/item39.xml"/><Relationship Id="rId3" Type="http://schemas.openxmlformats.org/officeDocument/2006/relationships/customXml" Target="../../customXml/item24.xml"/><Relationship Id="rId21" Type="http://schemas.openxmlformats.org/officeDocument/2006/relationships/customXml" Target="../../customXml/item85.xml"/><Relationship Id="rId34" Type="http://schemas.openxmlformats.org/officeDocument/2006/relationships/customXml" Target="../../customXml/item112.xml"/><Relationship Id="rId42" Type="http://schemas.openxmlformats.org/officeDocument/2006/relationships/customXml" Target="../../customXml/item47.xml"/><Relationship Id="rId47" Type="http://schemas.openxmlformats.org/officeDocument/2006/relationships/image" Target="../media/image7.png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43.xml"/><Relationship Id="rId17" Type="http://schemas.openxmlformats.org/officeDocument/2006/relationships/customXml" Target="../../customXml/item71.xml"/><Relationship Id="rId25" Type="http://schemas.openxmlformats.org/officeDocument/2006/relationships/customXml" Target="../../customXml/item98.xml"/><Relationship Id="rId33" Type="http://schemas.openxmlformats.org/officeDocument/2006/relationships/customXml" Target="../../customXml/item107.xml"/><Relationship Id="rId38" Type="http://schemas.openxmlformats.org/officeDocument/2006/relationships/customXml" Target="../../customXml/item2.xml"/><Relationship Id="rId46" Type="http://schemas.openxmlformats.org/officeDocument/2006/relationships/image" Target="../media/image6.png"/><Relationship Id="rId2" Type="http://schemas.openxmlformats.org/officeDocument/2006/relationships/customXml" Target="../../customXml/item53.xml"/><Relationship Id="rId16" Type="http://schemas.openxmlformats.org/officeDocument/2006/relationships/customXml" Target="../../customXml/item12.xml"/><Relationship Id="rId20" Type="http://schemas.openxmlformats.org/officeDocument/2006/relationships/customXml" Target="../../customXml/item64.xml"/><Relationship Id="rId29" Type="http://schemas.openxmlformats.org/officeDocument/2006/relationships/customXml" Target="../../customXml/item21.xml"/><Relationship Id="rId41" Type="http://schemas.openxmlformats.org/officeDocument/2006/relationships/customXml" Target="../../customXml/item108.xml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114.xml"/><Relationship Id="rId11" Type="http://schemas.openxmlformats.org/officeDocument/2006/relationships/customXml" Target="../../customXml/item37.xml"/><Relationship Id="rId24" Type="http://schemas.openxmlformats.org/officeDocument/2006/relationships/customXml" Target="../../customXml/item65.xml"/><Relationship Id="rId32" Type="http://schemas.openxmlformats.org/officeDocument/2006/relationships/customXml" Target="../../customXml/item13.xml"/><Relationship Id="rId37" Type="http://schemas.openxmlformats.org/officeDocument/2006/relationships/customXml" Target="../../customXml/item59.xml"/><Relationship Id="rId40" Type="http://schemas.openxmlformats.org/officeDocument/2006/relationships/customXml" Target="../../customXml/item81.xml"/><Relationship Id="rId45" Type="http://schemas.openxmlformats.org/officeDocument/2006/relationships/image" Target="../media/image5.png"/><Relationship Id="rId5" Type="http://schemas.openxmlformats.org/officeDocument/2006/relationships/customXml" Target="../../customXml/item83.xml"/><Relationship Id="rId15" Type="http://schemas.openxmlformats.org/officeDocument/2006/relationships/customXml" Target="../../customXml/item15.xml"/><Relationship Id="rId23" Type="http://schemas.openxmlformats.org/officeDocument/2006/relationships/customXml" Target="../../customXml/item110.xml"/><Relationship Id="rId28" Type="http://schemas.openxmlformats.org/officeDocument/2006/relationships/customXml" Target="../../customXml/item32.xml"/><Relationship Id="rId36" Type="http://schemas.openxmlformats.org/officeDocument/2006/relationships/customXml" Target="../../customXml/item120.xml"/><Relationship Id="rId49" Type="http://schemas.openxmlformats.org/officeDocument/2006/relationships/image" Target="../media/image9.png"/><Relationship Id="rId10" Type="http://schemas.openxmlformats.org/officeDocument/2006/relationships/customXml" Target="../../customXml/item60.xml"/><Relationship Id="rId19" Type="http://schemas.openxmlformats.org/officeDocument/2006/relationships/customXml" Target="../../customXml/item67.xml"/><Relationship Id="rId31" Type="http://schemas.openxmlformats.org/officeDocument/2006/relationships/customXml" Target="../../customXml/item23.xml"/><Relationship Id="rId44" Type="http://schemas.openxmlformats.org/officeDocument/2006/relationships/notesSlide" Target="../notesSlides/notesSlide1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89.xml"/><Relationship Id="rId22" Type="http://schemas.openxmlformats.org/officeDocument/2006/relationships/customXml" Target="../../customXml/item1.xml"/><Relationship Id="rId27" Type="http://schemas.openxmlformats.org/officeDocument/2006/relationships/customXml" Target="../../customXml/item9.xml"/><Relationship Id="rId30" Type="http://schemas.openxmlformats.org/officeDocument/2006/relationships/customXml" Target="../../customXml/item7.xml"/><Relationship Id="rId35" Type="http://schemas.openxmlformats.org/officeDocument/2006/relationships/customXml" Target="../../customXml/item17.xml"/><Relationship Id="rId43" Type="http://schemas.openxmlformats.org/officeDocument/2006/relationships/slideLayout" Target="../slideLayouts/slideLayout2.xml"/><Relationship Id="rId48" Type="http://schemas.openxmlformats.org/officeDocument/2006/relationships/image" Target="../media/image8.png"/><Relationship Id="rId8" Type="http://schemas.openxmlformats.org/officeDocument/2006/relationships/customXml" Target="../../customXml/item11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6.xml"/><Relationship Id="rId18" Type="http://schemas.openxmlformats.org/officeDocument/2006/relationships/customXml" Target="../../customXml/item121.xml"/><Relationship Id="rId26" Type="http://schemas.openxmlformats.org/officeDocument/2006/relationships/customXml" Target="../../customXml/item6.xml"/><Relationship Id="rId39" Type="http://schemas.openxmlformats.org/officeDocument/2006/relationships/customXml" Target="../../customXml/item40.xml"/><Relationship Id="rId21" Type="http://schemas.openxmlformats.org/officeDocument/2006/relationships/customXml" Target="../../customXml/item63.xml"/><Relationship Id="rId34" Type="http://schemas.openxmlformats.org/officeDocument/2006/relationships/customXml" Target="../../customXml/item29.xml"/><Relationship Id="rId42" Type="http://schemas.openxmlformats.org/officeDocument/2006/relationships/customXml" Target="../../customXml/item119.xml"/><Relationship Id="rId47" Type="http://schemas.openxmlformats.org/officeDocument/2006/relationships/customXml" Target="../../customXml/item95.xml"/><Relationship Id="rId50" Type="http://schemas.openxmlformats.org/officeDocument/2006/relationships/image" Target="../media/image2.png"/><Relationship Id="rId55" Type="http://schemas.openxmlformats.org/officeDocument/2006/relationships/image" Target="../media/image12.png"/><Relationship Id="rId7" Type="http://schemas.openxmlformats.org/officeDocument/2006/relationships/customXml" Target="../../customXml/item52.xml"/><Relationship Id="rId12" Type="http://schemas.openxmlformats.org/officeDocument/2006/relationships/customXml" Target="../../customXml/item3.xml"/><Relationship Id="rId17" Type="http://schemas.openxmlformats.org/officeDocument/2006/relationships/customXml" Target="../../customXml/item58.xml"/><Relationship Id="rId25" Type="http://schemas.openxmlformats.org/officeDocument/2006/relationships/customXml" Target="../../customXml/item74.xml"/><Relationship Id="rId33" Type="http://schemas.openxmlformats.org/officeDocument/2006/relationships/customXml" Target="../../customXml/item46.xml"/><Relationship Id="rId38" Type="http://schemas.openxmlformats.org/officeDocument/2006/relationships/customXml" Target="../../customXml/item33.xml"/><Relationship Id="rId46" Type="http://schemas.openxmlformats.org/officeDocument/2006/relationships/customXml" Target="../../customXml/item80.xml"/><Relationship Id="rId2" Type="http://schemas.openxmlformats.org/officeDocument/2006/relationships/customXml" Target="../../customXml/item100.xml"/><Relationship Id="rId16" Type="http://schemas.openxmlformats.org/officeDocument/2006/relationships/customXml" Target="../../customXml/item8.xml"/><Relationship Id="rId20" Type="http://schemas.openxmlformats.org/officeDocument/2006/relationships/customXml" Target="../../customXml/item26.xml"/><Relationship Id="rId29" Type="http://schemas.openxmlformats.org/officeDocument/2006/relationships/customXml" Target="../../customXml/item91.xml"/><Relationship Id="rId41" Type="http://schemas.openxmlformats.org/officeDocument/2006/relationships/customXml" Target="../../customXml/item18.xml"/><Relationship Id="rId54" Type="http://schemas.openxmlformats.org/officeDocument/2006/relationships/image" Target="../media/image11.png"/><Relationship Id="rId1" Type="http://schemas.openxmlformats.org/officeDocument/2006/relationships/customXml" Target="../../customXml/item36.xml"/><Relationship Id="rId6" Type="http://schemas.openxmlformats.org/officeDocument/2006/relationships/customXml" Target="../../customXml/item69.xml"/><Relationship Id="rId11" Type="http://schemas.openxmlformats.org/officeDocument/2006/relationships/customXml" Target="../../customXml/item66.xml"/><Relationship Id="rId24" Type="http://schemas.openxmlformats.org/officeDocument/2006/relationships/customXml" Target="../../customXml/item44.xml"/><Relationship Id="rId32" Type="http://schemas.openxmlformats.org/officeDocument/2006/relationships/customXml" Target="../../customXml/item16.xml"/><Relationship Id="rId37" Type="http://schemas.openxmlformats.org/officeDocument/2006/relationships/customXml" Target="../../customXml/item101.xml"/><Relationship Id="rId40" Type="http://schemas.openxmlformats.org/officeDocument/2006/relationships/customXml" Target="../../customXml/item76.xml"/><Relationship Id="rId45" Type="http://schemas.openxmlformats.org/officeDocument/2006/relationships/customXml" Target="../../customXml/item38.xml"/><Relationship Id="rId53" Type="http://schemas.openxmlformats.org/officeDocument/2006/relationships/image" Target="../media/image10.png"/><Relationship Id="rId5" Type="http://schemas.openxmlformats.org/officeDocument/2006/relationships/customXml" Target="../../customXml/item55.xml"/><Relationship Id="rId15" Type="http://schemas.openxmlformats.org/officeDocument/2006/relationships/customXml" Target="../../customXml/item61.xml"/><Relationship Id="rId23" Type="http://schemas.openxmlformats.org/officeDocument/2006/relationships/customXml" Target="../../customXml/item4.xml"/><Relationship Id="rId28" Type="http://schemas.openxmlformats.org/officeDocument/2006/relationships/customXml" Target="../../customXml/item30.xml"/><Relationship Id="rId36" Type="http://schemas.openxmlformats.org/officeDocument/2006/relationships/customXml" Target="../../customXml/item82.xml"/><Relationship Id="rId49" Type="http://schemas.openxmlformats.org/officeDocument/2006/relationships/image" Target="../media/image1.png"/><Relationship Id="rId57" Type="http://schemas.openxmlformats.org/officeDocument/2006/relationships/image" Target="../media/image14.png"/><Relationship Id="rId10" Type="http://schemas.openxmlformats.org/officeDocument/2006/relationships/customXml" Target="../../customXml/item115.xml"/><Relationship Id="rId19" Type="http://schemas.openxmlformats.org/officeDocument/2006/relationships/customXml" Target="../../customXml/item109.xml"/><Relationship Id="rId31" Type="http://schemas.openxmlformats.org/officeDocument/2006/relationships/customXml" Target="../../customXml/item99.xml"/><Relationship Id="rId44" Type="http://schemas.openxmlformats.org/officeDocument/2006/relationships/customXml" Target="../../customXml/item10.xml"/><Relationship Id="rId52" Type="http://schemas.openxmlformats.org/officeDocument/2006/relationships/image" Target="../media/image4.png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50.xml"/><Relationship Id="rId14" Type="http://schemas.openxmlformats.org/officeDocument/2006/relationships/customXml" Target="../../customXml/item72.xml"/><Relationship Id="rId22" Type="http://schemas.openxmlformats.org/officeDocument/2006/relationships/customXml" Target="../../customXml/item94.xml"/><Relationship Id="rId27" Type="http://schemas.openxmlformats.org/officeDocument/2006/relationships/customXml" Target="../../customXml/item106.xml"/><Relationship Id="rId30" Type="http://schemas.openxmlformats.org/officeDocument/2006/relationships/customXml" Target="../../customXml/item102.xml"/><Relationship Id="rId35" Type="http://schemas.openxmlformats.org/officeDocument/2006/relationships/customXml" Target="../../customXml/item88.xml"/><Relationship Id="rId43" Type="http://schemas.openxmlformats.org/officeDocument/2006/relationships/customXml" Target="../../customXml/item70.xml"/><Relationship Id="rId48" Type="http://schemas.openxmlformats.org/officeDocument/2006/relationships/slideLayout" Target="../slideLayouts/slideLayout2.xml"/><Relationship Id="rId56" Type="http://schemas.openxmlformats.org/officeDocument/2006/relationships/image" Target="../media/image13.png"/><Relationship Id="rId8" Type="http://schemas.openxmlformats.org/officeDocument/2006/relationships/customXml" Target="../../customXml/item122.xml"/><Relationship Id="rId51" Type="http://schemas.openxmlformats.org/officeDocument/2006/relationships/image" Target="../media/image3.png"/><Relationship Id="rId3" Type="http://schemas.openxmlformats.org/officeDocument/2006/relationships/customXml" Target="../../customXml/item9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5.xml"/><Relationship Id="rId18" Type="http://schemas.openxmlformats.org/officeDocument/2006/relationships/customXml" Target="../../customXml/item140.xml"/><Relationship Id="rId26" Type="http://schemas.openxmlformats.org/officeDocument/2006/relationships/customXml" Target="../../customXml/item148.xml"/><Relationship Id="rId39" Type="http://schemas.openxmlformats.org/officeDocument/2006/relationships/customXml" Target="../../customXml/item161.xml"/><Relationship Id="rId21" Type="http://schemas.openxmlformats.org/officeDocument/2006/relationships/customXml" Target="../../customXml/item143.xml"/><Relationship Id="rId34" Type="http://schemas.openxmlformats.org/officeDocument/2006/relationships/customXml" Target="../../customXml/item156.xml"/><Relationship Id="rId42" Type="http://schemas.openxmlformats.org/officeDocument/2006/relationships/customXml" Target="../../customXml/item164.xml"/><Relationship Id="rId47" Type="http://schemas.openxmlformats.org/officeDocument/2006/relationships/image" Target="../media/image12.png"/><Relationship Id="rId50" Type="http://schemas.openxmlformats.org/officeDocument/2006/relationships/image" Target="../media/image15.png"/><Relationship Id="rId55" Type="http://schemas.openxmlformats.org/officeDocument/2006/relationships/image" Target="../media/image4.png"/><Relationship Id="rId7" Type="http://schemas.openxmlformats.org/officeDocument/2006/relationships/customXml" Target="../../customXml/item129.xml"/><Relationship Id="rId12" Type="http://schemas.openxmlformats.org/officeDocument/2006/relationships/customXml" Target="../../customXml/item134.xml"/><Relationship Id="rId17" Type="http://schemas.openxmlformats.org/officeDocument/2006/relationships/customXml" Target="../../customXml/item139.xml"/><Relationship Id="rId25" Type="http://schemas.openxmlformats.org/officeDocument/2006/relationships/customXml" Target="../../customXml/item147.xml"/><Relationship Id="rId33" Type="http://schemas.openxmlformats.org/officeDocument/2006/relationships/customXml" Target="../../customXml/item155.xml"/><Relationship Id="rId38" Type="http://schemas.openxmlformats.org/officeDocument/2006/relationships/customXml" Target="../../customXml/item160.xml"/><Relationship Id="rId46" Type="http://schemas.openxmlformats.org/officeDocument/2006/relationships/image" Target="../media/image11.png"/><Relationship Id="rId2" Type="http://schemas.openxmlformats.org/officeDocument/2006/relationships/customXml" Target="../../customXml/item124.xml"/><Relationship Id="rId16" Type="http://schemas.openxmlformats.org/officeDocument/2006/relationships/customXml" Target="../../customXml/item138.xml"/><Relationship Id="rId20" Type="http://schemas.openxmlformats.org/officeDocument/2006/relationships/customXml" Target="../../customXml/item142.xml"/><Relationship Id="rId29" Type="http://schemas.openxmlformats.org/officeDocument/2006/relationships/customXml" Target="../../customXml/item151.xml"/><Relationship Id="rId41" Type="http://schemas.openxmlformats.org/officeDocument/2006/relationships/customXml" Target="../../customXml/item163.xml"/><Relationship Id="rId54" Type="http://schemas.openxmlformats.org/officeDocument/2006/relationships/image" Target="../media/image9.png"/><Relationship Id="rId1" Type="http://schemas.openxmlformats.org/officeDocument/2006/relationships/customXml" Target="../../customXml/item123.xml"/><Relationship Id="rId6" Type="http://schemas.openxmlformats.org/officeDocument/2006/relationships/customXml" Target="../../customXml/item128.xml"/><Relationship Id="rId11" Type="http://schemas.openxmlformats.org/officeDocument/2006/relationships/customXml" Target="../../customXml/item133.xml"/><Relationship Id="rId24" Type="http://schemas.openxmlformats.org/officeDocument/2006/relationships/customXml" Target="../../customXml/item146.xml"/><Relationship Id="rId32" Type="http://schemas.openxmlformats.org/officeDocument/2006/relationships/customXml" Target="../../customXml/item154.xml"/><Relationship Id="rId37" Type="http://schemas.openxmlformats.org/officeDocument/2006/relationships/customXml" Target="../../customXml/item159.xml"/><Relationship Id="rId40" Type="http://schemas.openxmlformats.org/officeDocument/2006/relationships/customXml" Target="../../customXml/item162.xml"/><Relationship Id="rId45" Type="http://schemas.openxmlformats.org/officeDocument/2006/relationships/slideLayout" Target="../slideLayouts/slideLayout2.xml"/><Relationship Id="rId53" Type="http://schemas.openxmlformats.org/officeDocument/2006/relationships/image" Target="../media/image3.png"/><Relationship Id="rId58" Type="http://schemas.openxmlformats.org/officeDocument/2006/relationships/image" Target="../media/image20.png"/><Relationship Id="rId5" Type="http://schemas.openxmlformats.org/officeDocument/2006/relationships/customXml" Target="../../customXml/item127.xml"/><Relationship Id="rId15" Type="http://schemas.openxmlformats.org/officeDocument/2006/relationships/customXml" Target="../../customXml/item137.xml"/><Relationship Id="rId23" Type="http://schemas.openxmlformats.org/officeDocument/2006/relationships/customXml" Target="../../customXml/item145.xml"/><Relationship Id="rId28" Type="http://schemas.openxmlformats.org/officeDocument/2006/relationships/customXml" Target="../../customXml/item150.xml"/><Relationship Id="rId36" Type="http://schemas.openxmlformats.org/officeDocument/2006/relationships/customXml" Target="../../customXml/item158.xml"/><Relationship Id="rId49" Type="http://schemas.openxmlformats.org/officeDocument/2006/relationships/image" Target="../media/image14.png"/><Relationship Id="rId57" Type="http://schemas.openxmlformats.org/officeDocument/2006/relationships/image" Target="../media/image19.png"/><Relationship Id="rId10" Type="http://schemas.openxmlformats.org/officeDocument/2006/relationships/customXml" Target="../../customXml/item132.xml"/><Relationship Id="rId19" Type="http://schemas.openxmlformats.org/officeDocument/2006/relationships/customXml" Target="../../customXml/item141.xml"/><Relationship Id="rId31" Type="http://schemas.openxmlformats.org/officeDocument/2006/relationships/customXml" Target="../../customXml/item153.xml"/><Relationship Id="rId44" Type="http://schemas.openxmlformats.org/officeDocument/2006/relationships/customXml" Target="../../customXml/item165.xml"/><Relationship Id="rId52" Type="http://schemas.openxmlformats.org/officeDocument/2006/relationships/image" Target="../media/image17.png"/><Relationship Id="rId4" Type="http://schemas.openxmlformats.org/officeDocument/2006/relationships/customXml" Target="../../customXml/item126.xml"/><Relationship Id="rId9" Type="http://schemas.openxmlformats.org/officeDocument/2006/relationships/customXml" Target="../../customXml/item131.xml"/><Relationship Id="rId14" Type="http://schemas.openxmlformats.org/officeDocument/2006/relationships/customXml" Target="../../customXml/item136.xml"/><Relationship Id="rId22" Type="http://schemas.openxmlformats.org/officeDocument/2006/relationships/customXml" Target="../../customXml/item144.xml"/><Relationship Id="rId27" Type="http://schemas.openxmlformats.org/officeDocument/2006/relationships/customXml" Target="../../customXml/item149.xml"/><Relationship Id="rId30" Type="http://schemas.openxmlformats.org/officeDocument/2006/relationships/customXml" Target="../../customXml/item152.xml"/><Relationship Id="rId35" Type="http://schemas.openxmlformats.org/officeDocument/2006/relationships/customXml" Target="../../customXml/item157.xml"/><Relationship Id="rId43" Type="http://schemas.openxmlformats.org/officeDocument/2006/relationships/customXml" Target="../../customXml/item166.xml"/><Relationship Id="rId48" Type="http://schemas.openxmlformats.org/officeDocument/2006/relationships/image" Target="../media/image13.png"/><Relationship Id="rId56" Type="http://schemas.openxmlformats.org/officeDocument/2006/relationships/image" Target="../media/image18.png"/><Relationship Id="rId8" Type="http://schemas.openxmlformats.org/officeDocument/2006/relationships/customXml" Target="../../customXml/item130.xml"/><Relationship Id="rId51" Type="http://schemas.openxmlformats.org/officeDocument/2006/relationships/image" Target="../media/image16.png"/><Relationship Id="rId3" Type="http://schemas.openxmlformats.org/officeDocument/2006/relationships/customXml" Target="../../customXml/item1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772578945"/>
              </p:ext>
            </p:extLst>
          </p:nvPr>
        </p:nvGraphicFramePr>
        <p:xfrm>
          <a:off x="766123" y="2287816"/>
          <a:ext cx="5162907" cy="1708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6104"/>
                <a:gridCol w="942584"/>
                <a:gridCol w="898660"/>
                <a:gridCol w="967068"/>
                <a:gridCol w="1023890"/>
                <a:gridCol w="394601"/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Товар/услуга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 в балах/договор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Верстка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страниц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---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Французский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Договор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---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7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2795223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t-dantay\Documents\Placeholders\sta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39" y="304673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t-dantay\Documents\Placeholders\sta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38" y="3247265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t-dantay\Documents\Placeholders\sta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3434711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t-dantay\Documents\Placeholders\sta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364064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280380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05863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264433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465334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477" y="3649230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/>
          <p:nvPr>
            <p:custDataLst>
              <p:custData r:id="rId12"/>
            </p:custDataLst>
          </p:nvPr>
        </p:nvSpPr>
        <p:spPr>
          <a:xfrm>
            <a:off x="5685631" y="2706782"/>
            <a:ext cx="67101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Запомнить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6" name="Content"/>
          <p:cNvSpPr/>
          <p:nvPr>
            <p:custDataLst>
              <p:custData r:id="rId13"/>
            </p:custDataLst>
          </p:nvPr>
        </p:nvSpPr>
        <p:spPr>
          <a:xfrm>
            <a:off x="5898067" y="3519608"/>
            <a:ext cx="1275349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Сделать предложение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86" y="2868084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60" y="3707792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40" y="2734057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CheckBox"/>
          <p:cNvSpPr>
            <a:spLocks/>
          </p:cNvSpPr>
          <p:nvPr/>
        </p:nvSpPr>
        <p:spPr>
          <a:xfrm>
            <a:off x="1736485" y="231224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" name="Группа 206"/>
          <p:cNvGrpSpPr/>
          <p:nvPr/>
        </p:nvGrpSpPr>
        <p:grpSpPr>
          <a:xfrm>
            <a:off x="2461801" y="2279226"/>
            <a:ext cx="182880" cy="182880"/>
            <a:chOff x="2787278" y="3604633"/>
            <a:chExt cx="182880" cy="182880"/>
          </a:xfrm>
        </p:grpSpPr>
        <p:sp>
          <p:nvSpPr>
            <p:cNvPr id="206" name="CheckBox"/>
            <p:cNvSpPr>
              <a:spLocks/>
            </p:cNvSpPr>
            <p:nvPr/>
          </p:nvSpPr>
          <p:spPr>
            <a:xfrm>
              <a:off x="2823460" y="3637654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278" y="360463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8" name="CheckBox"/>
          <p:cNvSpPr>
            <a:spLocks/>
          </p:cNvSpPr>
          <p:nvPr/>
        </p:nvSpPr>
        <p:spPr>
          <a:xfrm>
            <a:off x="4294515" y="231224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CheckBox"/>
          <p:cNvSpPr>
            <a:spLocks/>
          </p:cNvSpPr>
          <p:nvPr/>
        </p:nvSpPr>
        <p:spPr>
          <a:xfrm>
            <a:off x="5390270" y="231859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9" name="TabGroup"/>
          <p:cNvGrpSpPr/>
          <p:nvPr>
            <p:custDataLst>
              <p:custData r:id="rId17"/>
            </p:custDataLst>
          </p:nvPr>
        </p:nvGrpSpPr>
        <p:grpSpPr>
          <a:xfrm>
            <a:off x="964281" y="511769"/>
            <a:ext cx="4702972" cy="1373467"/>
            <a:chOff x="3138993" y="2878653"/>
            <a:chExt cx="3513043" cy="1739066"/>
          </a:xfrm>
        </p:grpSpPr>
        <p:sp>
          <p:nvSpPr>
            <p:cNvPr id="230" name="Container"/>
            <p:cNvSpPr>
              <a:spLocks/>
            </p:cNvSpPr>
            <p:nvPr/>
          </p:nvSpPr>
          <p:spPr>
            <a:xfrm>
              <a:off x="3138993" y="3046984"/>
              <a:ext cx="3513043" cy="157073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ActiveTab"/>
            <p:cNvSpPr txBox="1">
              <a:spLocks/>
            </p:cNvSpPr>
            <p:nvPr/>
          </p:nvSpPr>
          <p:spPr>
            <a:xfrm>
              <a:off x="3180638" y="2878653"/>
              <a:ext cx="672660" cy="312104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37" name="Content"/>
          <p:cNvSpPr txBox="1"/>
          <p:nvPr>
            <p:custDataLst>
              <p:custData r:id="rId18"/>
            </p:custDataLst>
          </p:nvPr>
        </p:nvSpPr>
        <p:spPr>
          <a:xfrm>
            <a:off x="1039327" y="766819"/>
            <a:ext cx="476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Что </a:t>
            </a:r>
          </a:p>
        </p:txBody>
      </p:sp>
      <p:sp>
        <p:nvSpPr>
          <p:cNvPr id="238" name="Content"/>
          <p:cNvSpPr txBox="1"/>
          <p:nvPr>
            <p:custDataLst>
              <p:custData r:id="rId19"/>
            </p:custDataLst>
          </p:nvPr>
        </p:nvSpPr>
        <p:spPr>
          <a:xfrm>
            <a:off x="1039327" y="1077271"/>
            <a:ext cx="10456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Предлагает/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просит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9" name="Content"/>
          <p:cNvSpPr/>
          <p:nvPr>
            <p:custDataLst>
              <p:custData r:id="rId20"/>
            </p:custDataLst>
          </p:nvPr>
        </p:nvSpPr>
        <p:spPr>
          <a:xfrm>
            <a:off x="2243181" y="77951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Игра на гитаре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0" name="DropdownBox"/>
          <p:cNvGrpSpPr/>
          <p:nvPr>
            <p:custDataLst>
              <p:custData r:id="rId21"/>
            </p:custDataLst>
          </p:nvPr>
        </p:nvGrpSpPr>
        <p:grpSpPr>
          <a:xfrm>
            <a:off x="2245300" y="1170720"/>
            <a:ext cx="1218611" cy="228600"/>
            <a:chOff x="4016824" y="3329200"/>
            <a:chExt cx="1097652" cy="228600"/>
          </a:xfrm>
        </p:grpSpPr>
        <p:sp>
          <p:nvSpPr>
            <p:cNvPr id="24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Предлагает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DownArrow"/>
            <p:cNvSpPr>
              <a:spLocks noChangeAspect="1"/>
            </p:cNvSpPr>
            <p:nvPr/>
          </p:nvSpPr>
          <p:spPr>
            <a:xfrm rot="10800000">
              <a:off x="5003896" y="3430199"/>
              <a:ext cx="7323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43" name="NumericStepper"/>
          <p:cNvGrpSpPr/>
          <p:nvPr>
            <p:custDataLst>
              <p:custData r:id="rId22"/>
            </p:custDataLst>
          </p:nvPr>
        </p:nvGrpSpPr>
        <p:grpSpPr>
          <a:xfrm>
            <a:off x="2243181" y="1544049"/>
            <a:ext cx="1220730" cy="228600"/>
            <a:chOff x="4210050" y="3330449"/>
            <a:chExt cx="639086" cy="228600"/>
          </a:xfrm>
        </p:grpSpPr>
        <p:sp>
          <p:nvSpPr>
            <p:cNvPr id="24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DownBox"/>
            <p:cNvSpPr>
              <a:spLocks noChangeAspect="1"/>
            </p:cNvSpPr>
            <p:nvPr/>
          </p:nvSpPr>
          <p:spPr>
            <a:xfrm>
              <a:off x="4762968" y="3444749"/>
              <a:ext cx="86168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DownArrow"/>
            <p:cNvSpPr>
              <a:spLocks/>
            </p:cNvSpPr>
            <p:nvPr/>
          </p:nvSpPr>
          <p:spPr>
            <a:xfrm rot="10800000">
              <a:off x="4784773" y="3476120"/>
              <a:ext cx="4256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UpBox"/>
            <p:cNvSpPr>
              <a:spLocks noChangeAspect="1"/>
            </p:cNvSpPr>
            <p:nvPr/>
          </p:nvSpPr>
          <p:spPr>
            <a:xfrm>
              <a:off x="4762972" y="3330449"/>
              <a:ext cx="8616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UpArrow"/>
            <p:cNvSpPr>
              <a:spLocks/>
            </p:cNvSpPr>
            <p:nvPr/>
          </p:nvSpPr>
          <p:spPr>
            <a:xfrm>
              <a:off x="4784769" y="3366392"/>
              <a:ext cx="4256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9" name="Content"/>
          <p:cNvSpPr txBox="1"/>
          <p:nvPr>
            <p:custDataLst>
              <p:custData r:id="rId23"/>
            </p:custDataLst>
          </p:nvPr>
        </p:nvSpPr>
        <p:spPr>
          <a:xfrm>
            <a:off x="1038919" y="1574304"/>
            <a:ext cx="9229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0" name="Content"/>
          <p:cNvSpPr/>
          <p:nvPr>
            <p:custDataLst>
              <p:custData r:id="rId24"/>
            </p:custDataLst>
          </p:nvPr>
        </p:nvSpPr>
        <p:spPr>
          <a:xfrm>
            <a:off x="4451225" y="160119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Найти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8" name="Скругленная прямоугольная выноска 257"/>
          <p:cNvSpPr/>
          <p:nvPr/>
        </p:nvSpPr>
        <p:spPr>
          <a:xfrm>
            <a:off x="2991246" y="1877047"/>
            <a:ext cx="613972" cy="372616"/>
          </a:xfrm>
          <a:prstGeom prst="wedgeRoundRectCallou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Нужно ли это поле?</a:t>
            </a:r>
          </a:p>
        </p:txBody>
      </p:sp>
    </p:spTree>
    <p:extLst>
      <p:ext uri="{BB962C8B-B14F-4D97-AF65-F5344CB8AC3E}">
        <p14:creationId xmlns:p14="http://schemas.microsoft.com/office/powerpoint/2010/main" val="15090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ainer"/>
          <p:cNvSpPr/>
          <p:nvPr/>
        </p:nvSpPr>
        <p:spPr>
          <a:xfrm>
            <a:off x="352716" y="5170136"/>
            <a:ext cx="3069261" cy="244827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Container"/>
          <p:cNvSpPr/>
          <p:nvPr/>
        </p:nvSpPr>
        <p:spPr>
          <a:xfrm>
            <a:off x="398800" y="2513641"/>
            <a:ext cx="3513043" cy="198635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ActiveTab"/>
          <p:cNvSpPr txBox="1"/>
          <p:nvPr/>
        </p:nvSpPr>
        <p:spPr>
          <a:xfrm>
            <a:off x="433615" y="2384566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" name="TabGroup"/>
          <p:cNvGrpSpPr/>
          <p:nvPr>
            <p:custDataLst>
              <p:custData r:id="rId1"/>
            </p:custDataLst>
          </p:nvPr>
        </p:nvGrpSpPr>
        <p:grpSpPr>
          <a:xfrm>
            <a:off x="404664" y="152319"/>
            <a:ext cx="3513043" cy="1899402"/>
            <a:chOff x="3138993" y="2723571"/>
            <a:chExt cx="3513043" cy="1813630"/>
          </a:xfrm>
        </p:grpSpPr>
        <p:sp>
          <p:nvSpPr>
            <p:cNvPr id="36" name="Container"/>
            <p:cNvSpPr/>
            <p:nvPr/>
          </p:nvSpPr>
          <p:spPr>
            <a:xfrm>
              <a:off x="3138993" y="2846817"/>
              <a:ext cx="3513043" cy="169038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ActiveTab"/>
            <p:cNvSpPr txBox="1"/>
            <p:nvPr/>
          </p:nvSpPr>
          <p:spPr>
            <a:xfrm>
              <a:off x="3173808" y="2723571"/>
              <a:ext cx="1103818" cy="246492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959024"/>
            <a:ext cx="26125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48679" y="611560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228502" y="584200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1227836" y="868562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2114746" y="586432"/>
            <a:ext cx="166566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2106114" y="870794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2106114" y="1169492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8"/>
            </p:custDataLst>
          </p:nvPr>
        </p:nvSpPr>
        <p:spPr>
          <a:xfrm>
            <a:off x="1240877" y="1169492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2106114" y="1475656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0"/>
            </p:custDataLst>
          </p:nvPr>
        </p:nvSpPr>
        <p:spPr>
          <a:xfrm>
            <a:off x="1240877" y="1475656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1" name="Content"/>
          <p:cNvSpPr txBox="1"/>
          <p:nvPr>
            <p:custDataLst>
              <p:custData r:id="rId11"/>
            </p:custDataLst>
          </p:nvPr>
        </p:nvSpPr>
        <p:spPr>
          <a:xfrm>
            <a:off x="1196752" y="2808759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2"/>
            </p:custDataLst>
          </p:nvPr>
        </p:nvSpPr>
        <p:spPr>
          <a:xfrm>
            <a:off x="2106114" y="281099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2" descr="C:\Users\t-dantay\Documents\First24\bubb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26" y="1839854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ontent"/>
          <p:cNvSpPr/>
          <p:nvPr>
            <p:custDataLst>
              <p:custData r:id="rId14"/>
            </p:custDataLst>
          </p:nvPr>
        </p:nvSpPr>
        <p:spPr>
          <a:xfrm>
            <a:off x="3951987" y="1815336"/>
            <a:ext cx="58605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Написать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84" y="1947574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envelop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77" y="1839854"/>
            <a:ext cx="206030" cy="1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"/>
          <p:cNvSpPr/>
          <p:nvPr>
            <p:custDataLst>
              <p:custData r:id="rId17"/>
            </p:custDataLst>
          </p:nvPr>
        </p:nvSpPr>
        <p:spPr>
          <a:xfrm>
            <a:off x="2691909" y="1890948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89" y="2013030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9" y="1355086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"/>
          <p:cNvSpPr/>
          <p:nvPr>
            <p:custDataLst>
              <p:custData r:id="rId20"/>
            </p:custDataLst>
          </p:nvPr>
        </p:nvSpPr>
        <p:spPr>
          <a:xfrm>
            <a:off x="-256957" y="1222906"/>
            <a:ext cx="94352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Личные данные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8" name="Content"/>
          <p:cNvSpPr txBox="1"/>
          <p:nvPr>
            <p:custDataLst>
              <p:custData r:id="rId21"/>
            </p:custDataLst>
          </p:nvPr>
        </p:nvSpPr>
        <p:spPr>
          <a:xfrm>
            <a:off x="1196752" y="3111599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2"/>
            </p:custDataLst>
          </p:nvPr>
        </p:nvSpPr>
        <p:spPr>
          <a:xfrm>
            <a:off x="2106114" y="311383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3234514"/>
            <a:ext cx="390519" cy="33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Прямоугольник 81"/>
          <p:cNvSpPr/>
          <p:nvPr/>
        </p:nvSpPr>
        <p:spPr>
          <a:xfrm>
            <a:off x="496859" y="2807643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Content"/>
          <p:cNvSpPr txBox="1"/>
          <p:nvPr>
            <p:custDataLst>
              <p:custData r:id="rId24"/>
            </p:custDataLst>
          </p:nvPr>
        </p:nvSpPr>
        <p:spPr>
          <a:xfrm>
            <a:off x="1196752" y="3402315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Обмен на: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5"/>
            </p:custDataLst>
          </p:nvPr>
        </p:nvSpPr>
        <p:spPr>
          <a:xfrm>
            <a:off x="2106114" y="3404547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Уроки гитары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26"/>
            </p:custDataLst>
          </p:nvPr>
        </p:nvGrpSpPr>
        <p:grpSpPr>
          <a:xfrm>
            <a:off x="516537" y="5382676"/>
            <a:ext cx="1149354" cy="230832"/>
            <a:chOff x="4356895" y="3334651"/>
            <a:chExt cx="1149354" cy="230832"/>
          </a:xfrm>
        </p:grpSpPr>
        <p:sp>
          <p:nvSpPr>
            <p:cNvPr id="92" name="Content"/>
            <p:cNvSpPr txBox="1"/>
            <p:nvPr/>
          </p:nvSpPr>
          <p:spPr>
            <a:xfrm>
              <a:off x="4356895" y="3334651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RadioButtonSelected"/>
          <p:cNvGrpSpPr/>
          <p:nvPr>
            <p:custDataLst>
              <p:custData r:id="rId27"/>
            </p:custDataLst>
          </p:nvPr>
        </p:nvGrpSpPr>
        <p:grpSpPr>
          <a:xfrm>
            <a:off x="504031" y="5636368"/>
            <a:ext cx="651589" cy="230832"/>
            <a:chOff x="4356895" y="3334651"/>
            <a:chExt cx="651589" cy="230832"/>
          </a:xfrm>
        </p:grpSpPr>
        <p:sp>
          <p:nvSpPr>
            <p:cNvPr id="100" name="Content"/>
            <p:cNvSpPr txBox="1"/>
            <p:nvPr/>
          </p:nvSpPr>
          <p:spPr>
            <a:xfrm>
              <a:off x="4356895" y="3334651"/>
              <a:ext cx="6515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4" name="NumericStepper"/>
          <p:cNvGrpSpPr/>
          <p:nvPr>
            <p:custDataLst>
              <p:custData r:id="rId28"/>
            </p:custDataLst>
          </p:nvPr>
        </p:nvGrpSpPr>
        <p:grpSpPr>
          <a:xfrm>
            <a:off x="1439834" y="5934508"/>
            <a:ext cx="985641" cy="228600"/>
            <a:chOff x="4210050" y="3330449"/>
            <a:chExt cx="639086" cy="228600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Box"/>
            <p:cNvSpPr>
              <a:spLocks noChangeAspect="1"/>
            </p:cNvSpPr>
            <p:nvPr/>
          </p:nvSpPr>
          <p:spPr>
            <a:xfrm>
              <a:off x="4742415" y="3444749"/>
              <a:ext cx="106721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/>
            </p:cNvSpPr>
            <p:nvPr/>
          </p:nvSpPr>
          <p:spPr>
            <a:xfrm rot="10800000">
              <a:off x="4769422" y="3476120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UpBox"/>
            <p:cNvSpPr>
              <a:spLocks noChangeAspect="1"/>
            </p:cNvSpPr>
            <p:nvPr/>
          </p:nvSpPr>
          <p:spPr>
            <a:xfrm>
              <a:off x="4742420" y="3330449"/>
              <a:ext cx="106716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UpArrow"/>
            <p:cNvSpPr>
              <a:spLocks/>
            </p:cNvSpPr>
            <p:nvPr/>
          </p:nvSpPr>
          <p:spPr>
            <a:xfrm>
              <a:off x="4769416" y="3366392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Content"/>
          <p:cNvSpPr txBox="1"/>
          <p:nvPr>
            <p:custDataLst>
              <p:custData r:id="rId29"/>
            </p:custDataLst>
          </p:nvPr>
        </p:nvSpPr>
        <p:spPr>
          <a:xfrm>
            <a:off x="420068" y="5932276"/>
            <a:ext cx="1038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1" name="Content"/>
          <p:cNvSpPr/>
          <p:nvPr>
            <p:custDataLst>
              <p:custData r:id="rId30"/>
            </p:custDataLst>
          </p:nvPr>
        </p:nvSpPr>
        <p:spPr>
          <a:xfrm>
            <a:off x="498167" y="6295836"/>
            <a:ext cx="2020653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ActiveTab"/>
          <p:cNvSpPr txBox="1"/>
          <p:nvPr/>
        </p:nvSpPr>
        <p:spPr>
          <a:xfrm>
            <a:off x="470108" y="5041061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ainer"/>
          <p:cNvSpPr/>
          <p:nvPr/>
        </p:nvSpPr>
        <p:spPr>
          <a:xfrm>
            <a:off x="3574377" y="5178238"/>
            <a:ext cx="3069261" cy="328219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735817" y="5652185"/>
            <a:ext cx="677475" cy="230832"/>
            <a:chOff x="3781901" y="5054049"/>
            <a:chExt cx="677475" cy="230832"/>
          </a:xfrm>
        </p:grpSpPr>
        <p:sp>
          <p:nvSpPr>
            <p:cNvPr id="117" name="Circle"/>
            <p:cNvSpPr/>
            <p:nvPr/>
          </p:nvSpPr>
          <p:spPr>
            <a:xfrm>
              <a:off x="3789028" y="5108903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Content"/>
            <p:cNvSpPr txBox="1"/>
            <p:nvPr/>
          </p:nvSpPr>
          <p:spPr>
            <a:xfrm>
              <a:off x="3781901" y="5054049"/>
              <a:ext cx="677475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38198" y="5390778"/>
            <a:ext cx="1149354" cy="230832"/>
            <a:chOff x="3784282" y="4792642"/>
            <a:chExt cx="1149354" cy="230832"/>
          </a:xfrm>
        </p:grpSpPr>
        <p:sp>
          <p:nvSpPr>
            <p:cNvPr id="116" name="Content"/>
            <p:cNvSpPr txBox="1"/>
            <p:nvPr/>
          </p:nvSpPr>
          <p:spPr>
            <a:xfrm>
              <a:off x="3784282" y="4792642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0" name="Group 3"/>
            <p:cNvGrpSpPr/>
            <p:nvPr/>
          </p:nvGrpSpPr>
          <p:grpSpPr>
            <a:xfrm>
              <a:off x="3789028" y="4848097"/>
              <a:ext cx="119960" cy="119922"/>
              <a:chOff x="4356895" y="3374807"/>
              <a:chExt cx="119960" cy="119922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9" name="Content"/>
          <p:cNvSpPr txBox="1"/>
          <p:nvPr>
            <p:custDataLst>
              <p:custData r:id="rId31"/>
            </p:custDataLst>
          </p:nvPr>
        </p:nvSpPr>
        <p:spPr>
          <a:xfrm>
            <a:off x="3641729" y="5940378"/>
            <a:ext cx="8931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Название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30" name="Content"/>
          <p:cNvSpPr/>
          <p:nvPr>
            <p:custDataLst>
              <p:custData r:id="rId32"/>
            </p:custDataLst>
          </p:nvPr>
        </p:nvSpPr>
        <p:spPr>
          <a:xfrm>
            <a:off x="3719828" y="7133386"/>
            <a:ext cx="22304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1" name="ActiveTab"/>
          <p:cNvSpPr txBox="1"/>
          <p:nvPr/>
        </p:nvSpPr>
        <p:spPr>
          <a:xfrm>
            <a:off x="3691769" y="5049163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Content"/>
          <p:cNvSpPr/>
          <p:nvPr>
            <p:custDataLst>
              <p:custData r:id="rId33"/>
            </p:custDataLst>
          </p:nvPr>
        </p:nvSpPr>
        <p:spPr>
          <a:xfrm>
            <a:off x="4730154" y="5942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Выгул собаки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/>
          <p:nvPr>
            <p:custDataLst>
              <p:custData r:id="rId34"/>
            </p:custDataLst>
          </p:nvPr>
        </p:nvSpPr>
        <p:spPr>
          <a:xfrm>
            <a:off x="3728450" y="808781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4" name="Content"/>
          <p:cNvSpPr/>
          <p:nvPr>
            <p:custDataLst>
              <p:custData r:id="rId35"/>
            </p:custDataLst>
          </p:nvPr>
        </p:nvSpPr>
        <p:spPr>
          <a:xfrm>
            <a:off x="498167" y="725836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36"/>
            </p:custDataLst>
          </p:nvPr>
        </p:nvSpPr>
        <p:spPr>
          <a:xfrm>
            <a:off x="670359" y="1675899"/>
            <a:ext cx="44114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ru-RU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1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37"/>
            </p:custDataLst>
          </p:nvPr>
        </p:nvSpPr>
        <p:spPr>
          <a:xfrm>
            <a:off x="1203583" y="3684702"/>
            <a:ext cx="9268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38"/>
            </p:custDataLst>
          </p:nvPr>
        </p:nvSpPr>
        <p:spPr>
          <a:xfrm>
            <a:off x="2112945" y="3686934"/>
            <a:ext cx="1610918" cy="6690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39"/>
            </p:custDataLst>
          </p:nvPr>
        </p:nvSpPr>
        <p:spPr>
          <a:xfrm>
            <a:off x="3644852" y="6638896"/>
            <a:ext cx="11191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Товар/Услуга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96" name="DropdownBox"/>
          <p:cNvGrpSpPr/>
          <p:nvPr>
            <p:custDataLst>
              <p:custData r:id="rId40"/>
            </p:custDataLst>
          </p:nvPr>
        </p:nvGrpSpPr>
        <p:grpSpPr>
          <a:xfrm>
            <a:off x="4730154" y="6649979"/>
            <a:ext cx="1220102" cy="228600"/>
            <a:chOff x="4016824" y="3329200"/>
            <a:chExt cx="1097652" cy="228600"/>
          </a:xfrm>
        </p:grpSpPr>
        <p:sp>
          <p:nvSpPr>
            <p:cNvPr id="9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Услуга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DownArrow"/>
            <p:cNvSpPr>
              <a:spLocks noChangeAspect="1"/>
            </p:cNvSpPr>
            <p:nvPr/>
          </p:nvSpPr>
          <p:spPr>
            <a:xfrm rot="10800000">
              <a:off x="5004031" y="3430199"/>
              <a:ext cx="7314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5" name="Content"/>
          <p:cNvSpPr txBox="1"/>
          <p:nvPr>
            <p:custDataLst>
              <p:custData r:id="rId41"/>
            </p:custDataLst>
          </p:nvPr>
        </p:nvSpPr>
        <p:spPr>
          <a:xfrm>
            <a:off x="3650817" y="6278856"/>
            <a:ext cx="9293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123" name="DropdownBox"/>
          <p:cNvGrpSpPr/>
          <p:nvPr>
            <p:custDataLst>
              <p:custData r:id="rId42"/>
            </p:custDataLst>
          </p:nvPr>
        </p:nvGrpSpPr>
        <p:grpSpPr>
          <a:xfrm>
            <a:off x="4728739" y="6295836"/>
            <a:ext cx="1220102" cy="228600"/>
            <a:chOff x="4016824" y="3329200"/>
            <a:chExt cx="1097652" cy="228600"/>
          </a:xfrm>
        </p:grpSpPr>
        <p:sp>
          <p:nvSpPr>
            <p:cNvPr id="12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Услуга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DownArrow"/>
            <p:cNvSpPr>
              <a:spLocks noChangeAspect="1"/>
            </p:cNvSpPr>
            <p:nvPr/>
          </p:nvSpPr>
          <p:spPr>
            <a:xfrm rot="10800000">
              <a:off x="5004031" y="3430199"/>
              <a:ext cx="7314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5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143229821"/>
              </p:ext>
            </p:extLst>
          </p:nvPr>
        </p:nvGraphicFramePr>
        <p:xfrm>
          <a:off x="981024" y="4714723"/>
          <a:ext cx="4707992" cy="15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1528"/>
                <a:gridCol w="864096"/>
                <a:gridCol w="977863"/>
                <a:gridCol w="822337"/>
                <a:gridCol w="1008112"/>
                <a:gridCol w="504056"/>
              </a:tblGrid>
              <a:tr h="19202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Категория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Верстка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страниц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Французский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75/час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100500/час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6" y="504483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5" y="5296349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4" y="5496878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Placeholders\sta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6" y="5684324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-dantay\Documents\Placeholders\sta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6" y="5890259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03" y="5053420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03" y="5308250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03" y="5514046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03" y="571494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13" y="5898843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/>
          <p:cNvSpPr/>
          <p:nvPr>
            <p:custDataLst>
              <p:custData r:id="rId12"/>
            </p:custDataLst>
          </p:nvPr>
        </p:nvSpPr>
        <p:spPr>
          <a:xfrm>
            <a:off x="5425367" y="4956395"/>
            <a:ext cx="67101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Запомнить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4" name="Content"/>
          <p:cNvSpPr/>
          <p:nvPr>
            <p:custDataLst>
              <p:custData r:id="rId13"/>
            </p:custDataLst>
          </p:nvPr>
        </p:nvSpPr>
        <p:spPr>
          <a:xfrm>
            <a:off x="5637803" y="5769221"/>
            <a:ext cx="1275349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Сделать предложение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222" y="5117697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596" y="5957405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52" y="4984860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heckBox"/>
          <p:cNvSpPr>
            <a:spLocks/>
          </p:cNvSpPr>
          <p:nvPr/>
        </p:nvSpPr>
        <p:spPr>
          <a:xfrm>
            <a:off x="2217301" y="474702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3183036" y="4720492"/>
            <a:ext cx="182880" cy="182880"/>
            <a:chOff x="2787278" y="3604633"/>
            <a:chExt cx="182880" cy="182880"/>
          </a:xfrm>
        </p:grpSpPr>
        <p:sp>
          <p:nvSpPr>
            <p:cNvPr id="40" name="CheckBox"/>
            <p:cNvSpPr>
              <a:spLocks/>
            </p:cNvSpPr>
            <p:nvPr/>
          </p:nvSpPr>
          <p:spPr>
            <a:xfrm>
              <a:off x="2823460" y="3637654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278" y="360463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TabGroup"/>
          <p:cNvGrpSpPr/>
          <p:nvPr>
            <p:custDataLst>
              <p:custData r:id="rId17"/>
            </p:custDataLst>
          </p:nvPr>
        </p:nvGrpSpPr>
        <p:grpSpPr>
          <a:xfrm>
            <a:off x="964281" y="511769"/>
            <a:ext cx="4702972" cy="2620071"/>
            <a:chOff x="3138993" y="2878653"/>
            <a:chExt cx="3513043" cy="4138082"/>
          </a:xfrm>
        </p:grpSpPr>
        <p:sp>
          <p:nvSpPr>
            <p:cNvPr id="45" name="Container"/>
            <p:cNvSpPr>
              <a:spLocks/>
            </p:cNvSpPr>
            <p:nvPr/>
          </p:nvSpPr>
          <p:spPr>
            <a:xfrm>
              <a:off x="3138993" y="3046985"/>
              <a:ext cx="3513043" cy="39697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ActiveTab"/>
            <p:cNvSpPr txBox="1">
              <a:spLocks/>
            </p:cNvSpPr>
            <p:nvPr/>
          </p:nvSpPr>
          <p:spPr>
            <a:xfrm>
              <a:off x="3180638" y="2878653"/>
              <a:ext cx="672660" cy="312104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7" name="Content"/>
          <p:cNvSpPr txBox="1"/>
          <p:nvPr>
            <p:custDataLst>
              <p:custData r:id="rId18"/>
            </p:custDataLst>
          </p:nvPr>
        </p:nvSpPr>
        <p:spPr>
          <a:xfrm>
            <a:off x="1039327" y="811834"/>
            <a:ext cx="9348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Название: </a:t>
            </a:r>
          </a:p>
        </p:txBody>
      </p:sp>
      <p:sp>
        <p:nvSpPr>
          <p:cNvPr id="48" name="Content"/>
          <p:cNvSpPr txBox="1"/>
          <p:nvPr>
            <p:custDataLst>
              <p:custData r:id="rId19"/>
            </p:custDataLst>
          </p:nvPr>
        </p:nvSpPr>
        <p:spPr>
          <a:xfrm>
            <a:off x="1039327" y="1368433"/>
            <a:ext cx="10456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Предлагает/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просит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9" name="Content"/>
          <p:cNvSpPr/>
          <p:nvPr>
            <p:custDataLst>
              <p:custData r:id="rId20"/>
            </p:custDataLst>
          </p:nvPr>
        </p:nvSpPr>
        <p:spPr>
          <a:xfrm>
            <a:off x="2243180" y="824534"/>
            <a:ext cx="243425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Уроки гитары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0" name="DropdownBox"/>
          <p:cNvGrpSpPr/>
          <p:nvPr>
            <p:custDataLst>
              <p:custData r:id="rId21"/>
            </p:custDataLst>
          </p:nvPr>
        </p:nvGrpSpPr>
        <p:grpSpPr>
          <a:xfrm>
            <a:off x="2245300" y="1461882"/>
            <a:ext cx="2431284" cy="228600"/>
            <a:chOff x="4016824" y="3329200"/>
            <a:chExt cx="1097652" cy="228600"/>
          </a:xfrm>
        </p:grpSpPr>
        <p:sp>
          <p:nvSpPr>
            <p:cNvPr id="5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Предлагает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NumericStepper"/>
          <p:cNvGrpSpPr/>
          <p:nvPr>
            <p:custDataLst>
              <p:custData r:id="rId22"/>
            </p:custDataLst>
          </p:nvPr>
        </p:nvGrpSpPr>
        <p:grpSpPr>
          <a:xfrm>
            <a:off x="2243181" y="2097717"/>
            <a:ext cx="969302" cy="228600"/>
            <a:chOff x="4210050" y="3330449"/>
            <a:chExt cx="639086" cy="228600"/>
          </a:xfrm>
        </p:grpSpPr>
        <p:sp>
          <p:nvSpPr>
            <p:cNvPr id="5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Box"/>
            <p:cNvSpPr>
              <a:spLocks noChangeAspect="1"/>
            </p:cNvSpPr>
            <p:nvPr/>
          </p:nvSpPr>
          <p:spPr>
            <a:xfrm>
              <a:off x="4740616" y="3444749"/>
              <a:ext cx="10852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/>
            </p:cNvSpPr>
            <p:nvPr/>
          </p:nvSpPr>
          <p:spPr>
            <a:xfrm rot="10800000">
              <a:off x="4768078" y="3476120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UpBox"/>
            <p:cNvSpPr>
              <a:spLocks noChangeAspect="1"/>
            </p:cNvSpPr>
            <p:nvPr/>
          </p:nvSpPr>
          <p:spPr>
            <a:xfrm>
              <a:off x="4740621" y="3330449"/>
              <a:ext cx="10851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UpArrow"/>
            <p:cNvSpPr>
              <a:spLocks/>
            </p:cNvSpPr>
            <p:nvPr/>
          </p:nvSpPr>
          <p:spPr>
            <a:xfrm>
              <a:off x="4768073" y="3366392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9" name="Content"/>
          <p:cNvSpPr txBox="1"/>
          <p:nvPr>
            <p:custDataLst>
              <p:custData r:id="rId23"/>
            </p:custDataLst>
          </p:nvPr>
        </p:nvSpPr>
        <p:spPr>
          <a:xfrm>
            <a:off x="1038919" y="2108920"/>
            <a:ext cx="11478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 от: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4"/>
            </p:custDataLst>
          </p:nvPr>
        </p:nvSpPr>
        <p:spPr>
          <a:xfrm>
            <a:off x="1067014" y="27718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Найти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Скругленная прямоугольная выноска 60"/>
          <p:cNvSpPr/>
          <p:nvPr/>
        </p:nvSpPr>
        <p:spPr>
          <a:xfrm>
            <a:off x="4550600" y="4316860"/>
            <a:ext cx="613972" cy="372616"/>
          </a:xfrm>
          <a:prstGeom prst="wedgeRoundRectCallou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Нужно ли это поле?</a:t>
            </a:r>
          </a:p>
        </p:txBody>
      </p:sp>
      <p:sp>
        <p:nvSpPr>
          <p:cNvPr id="68" name="Content"/>
          <p:cNvSpPr txBox="1"/>
          <p:nvPr>
            <p:custDataLst>
              <p:custData r:id="rId25"/>
            </p:custDataLst>
          </p:nvPr>
        </p:nvSpPr>
        <p:spPr>
          <a:xfrm>
            <a:off x="1038919" y="1785870"/>
            <a:ext cx="11191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Услуга/Товар: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6" name="DropdownBox"/>
          <p:cNvGrpSpPr/>
          <p:nvPr>
            <p:custDataLst>
              <p:custData r:id="rId26"/>
            </p:custDataLst>
          </p:nvPr>
        </p:nvGrpSpPr>
        <p:grpSpPr>
          <a:xfrm>
            <a:off x="2243181" y="1785870"/>
            <a:ext cx="2431284" cy="228600"/>
            <a:chOff x="4016824" y="3329200"/>
            <a:chExt cx="1097652" cy="228600"/>
          </a:xfrm>
        </p:grpSpPr>
        <p:sp>
          <p:nvSpPr>
            <p:cNvPr id="7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Услуга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9" name="Content"/>
          <p:cNvSpPr txBox="1"/>
          <p:nvPr>
            <p:custDataLst>
              <p:custData r:id="rId27"/>
            </p:custDataLst>
          </p:nvPr>
        </p:nvSpPr>
        <p:spPr>
          <a:xfrm>
            <a:off x="1040865" y="1138717"/>
            <a:ext cx="9293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0" name="DropdownBox"/>
          <p:cNvGrpSpPr/>
          <p:nvPr>
            <p:custDataLst>
              <p:custData r:id="rId28"/>
            </p:custDataLst>
          </p:nvPr>
        </p:nvGrpSpPr>
        <p:grpSpPr>
          <a:xfrm>
            <a:off x="2246838" y="1139833"/>
            <a:ext cx="2431284" cy="228600"/>
            <a:chOff x="4016824" y="3329200"/>
            <a:chExt cx="1097652" cy="228600"/>
          </a:xfrm>
        </p:grpSpPr>
        <p:sp>
          <p:nvSpPr>
            <p:cNvPr id="8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Музыка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3" name="Content"/>
          <p:cNvSpPr txBox="1"/>
          <p:nvPr>
            <p:custDataLst>
              <p:custData r:id="rId29"/>
            </p:custDataLst>
          </p:nvPr>
        </p:nvSpPr>
        <p:spPr>
          <a:xfrm>
            <a:off x="3259108" y="2108847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4" name="NumericStepper"/>
          <p:cNvGrpSpPr/>
          <p:nvPr>
            <p:custDataLst>
              <p:custData r:id="rId30"/>
            </p:custDataLst>
          </p:nvPr>
        </p:nvGrpSpPr>
        <p:grpSpPr>
          <a:xfrm>
            <a:off x="3705164" y="2108847"/>
            <a:ext cx="954176" cy="228600"/>
            <a:chOff x="4210050" y="3330449"/>
            <a:chExt cx="639086" cy="228600"/>
          </a:xfrm>
        </p:grpSpPr>
        <p:sp>
          <p:nvSpPr>
            <p:cNvPr id="8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DownBox"/>
            <p:cNvSpPr>
              <a:spLocks noChangeAspect="1"/>
            </p:cNvSpPr>
            <p:nvPr/>
          </p:nvSpPr>
          <p:spPr>
            <a:xfrm>
              <a:off x="4738896" y="3444749"/>
              <a:ext cx="11024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DownArrow"/>
            <p:cNvSpPr>
              <a:spLocks/>
            </p:cNvSpPr>
            <p:nvPr/>
          </p:nvSpPr>
          <p:spPr>
            <a:xfrm rot="10800000">
              <a:off x="4766793" y="3476120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UpBox"/>
            <p:cNvSpPr>
              <a:spLocks noChangeAspect="1"/>
            </p:cNvSpPr>
            <p:nvPr/>
          </p:nvSpPr>
          <p:spPr>
            <a:xfrm>
              <a:off x="4738901" y="3330449"/>
              <a:ext cx="11023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UpArrow"/>
            <p:cNvSpPr>
              <a:spLocks/>
            </p:cNvSpPr>
            <p:nvPr/>
          </p:nvSpPr>
          <p:spPr>
            <a:xfrm>
              <a:off x="4766787" y="3366392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31"/>
            </p:custDataLst>
          </p:nvPr>
        </p:nvSpPr>
        <p:spPr>
          <a:xfrm>
            <a:off x="1038918" y="2411760"/>
            <a:ext cx="12346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Дата создания: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2" name="DatePicker"/>
          <p:cNvGrpSpPr/>
          <p:nvPr>
            <p:custDataLst>
              <p:custData r:id="rId32"/>
            </p:custDataLst>
          </p:nvPr>
        </p:nvGrpSpPr>
        <p:grpSpPr>
          <a:xfrm>
            <a:off x="2243181" y="2411760"/>
            <a:ext cx="969302" cy="228600"/>
            <a:chOff x="3790801" y="3347719"/>
            <a:chExt cx="969299" cy="228600"/>
          </a:xfrm>
        </p:grpSpPr>
        <p:sp>
          <p:nvSpPr>
            <p:cNvPr id="103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DatePicker"/>
          <p:cNvGrpSpPr/>
          <p:nvPr>
            <p:custDataLst>
              <p:custData r:id="rId33"/>
            </p:custDataLst>
          </p:nvPr>
        </p:nvGrpSpPr>
        <p:grpSpPr>
          <a:xfrm>
            <a:off x="3705163" y="2417987"/>
            <a:ext cx="969302" cy="228600"/>
            <a:chOff x="3790801" y="3347719"/>
            <a:chExt cx="969299" cy="228600"/>
          </a:xfrm>
        </p:grpSpPr>
        <p:sp>
          <p:nvSpPr>
            <p:cNvPr id="106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Content"/>
          <p:cNvSpPr txBox="1"/>
          <p:nvPr>
            <p:custDataLst>
              <p:custData r:id="rId34"/>
            </p:custDataLst>
          </p:nvPr>
        </p:nvSpPr>
        <p:spPr>
          <a:xfrm>
            <a:off x="3259108" y="2415755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35"/>
            </p:custDataLst>
          </p:nvPr>
        </p:nvSpPr>
        <p:spPr>
          <a:xfrm>
            <a:off x="2044976" y="3793624"/>
            <a:ext cx="15091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товары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0" name="Picture 2" descr="C:\Users\t-dantay\Documents\First24\arrow1.png"/>
          <p:cNvPicPr>
            <a:picLocks noChangeAspect="1" noChangeArrowheads="1"/>
          </p:cNvPicPr>
          <p:nvPr>
            <p:custDataLst>
              <p:custData r:id="rId36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0927" y="4969405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5276125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10" y="4948422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t-dantay\Documents\First24\arrow1.png"/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6839" y="5274241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38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12" y="5440901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30412" y="5529801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97" y="5466372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11" y="5682777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C:\Users\t-dantay\Documents\First24\arrow1.png"/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0412" y="5680893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t-dantay\Documents\First24\arrow1.png"/>
          <p:cNvPicPr>
            <a:picLocks noChangeAspect="1" noChangeArrowheads="1"/>
          </p:cNvPicPr>
          <p:nvPr>
            <p:custDataLst>
              <p:custData r:id="rId41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9117" y="5889519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10" y="5876356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ontent"/>
          <p:cNvSpPr txBox="1"/>
          <p:nvPr>
            <p:custDataLst>
              <p:custData r:id="rId42"/>
            </p:custDataLst>
          </p:nvPr>
        </p:nvSpPr>
        <p:spPr>
          <a:xfrm>
            <a:off x="886536" y="3563888"/>
            <a:ext cx="46519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 txBox="1"/>
          <p:nvPr>
            <p:custDataLst>
              <p:custData r:id="rId43"/>
            </p:custDataLst>
          </p:nvPr>
        </p:nvSpPr>
        <p:spPr>
          <a:xfrm>
            <a:off x="2040872" y="4055497"/>
            <a:ext cx="149034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услуги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 txBox="1"/>
          <p:nvPr>
            <p:custDataLst>
              <p:custData r:id="rId44"/>
            </p:custDataLst>
          </p:nvPr>
        </p:nvSpPr>
        <p:spPr>
          <a:xfrm>
            <a:off x="886536" y="3780416"/>
            <a:ext cx="100059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45"/>
            </p:custDataLst>
          </p:nvPr>
        </p:nvSpPr>
        <p:spPr>
          <a:xfrm>
            <a:off x="882432" y="4055693"/>
            <a:ext cx="97379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товары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46"/>
            </p:custDataLst>
          </p:nvPr>
        </p:nvSpPr>
        <p:spPr>
          <a:xfrm>
            <a:off x="2044976" y="3565349"/>
            <a:ext cx="91326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услуги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47"/>
            </p:custDataLst>
          </p:nvPr>
        </p:nvSpPr>
        <p:spPr>
          <a:xfrm>
            <a:off x="5020873" y="6307088"/>
            <a:ext cx="75373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u="sng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5085184" y="95916"/>
            <a:ext cx="170431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Ваши балы: </a:t>
            </a:r>
            <a:r>
              <a:rPr lang="ru-RU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100500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871205842"/>
              </p:ext>
            </p:extLst>
          </p:nvPr>
        </p:nvGraphicFramePr>
        <p:xfrm>
          <a:off x="548679" y="1331640"/>
          <a:ext cx="5184577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7256"/>
                <a:gridCol w="827256"/>
                <a:gridCol w="1018159"/>
                <a:gridCol w="763619"/>
                <a:gridCol w="1018159"/>
                <a:gridCol w="730128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Название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Категория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 создания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Уроки гитары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104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Вещи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Одежда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05.12.2014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Хинди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 descr="C:\Users\t-dantay\Documents\First24\arrow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3514" y="1583887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25" y="1890607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97" y="1562904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First24\arrow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9426" y="1888723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-dantay\Documents\First24\arrowcurved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9" y="2055383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2999" y="2144283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4" y="2080854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8" y="2297259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-dantay\Documents\First24\arrow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2999" y="2295375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-dantay\Documents\First24\arrow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1704" y="2504001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97" y="2490838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First24\brush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1668984"/>
            <a:ext cx="141942" cy="1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trash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8" y="1668984"/>
            <a:ext cx="136606" cy="1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First24\brush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1921897"/>
            <a:ext cx="141942" cy="1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trash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8" y="1921897"/>
            <a:ext cx="136606" cy="1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First24\brush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63" y="2104797"/>
            <a:ext cx="141942" cy="1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-dantay\Documents\Placeholders\trash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19" y="2104797"/>
            <a:ext cx="136606" cy="1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First24\brush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2302543"/>
            <a:ext cx="141942" cy="1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-dantay\Documents\Placeholders\trash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8" y="2302543"/>
            <a:ext cx="136606" cy="1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-dantay\Documents\First24\brush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63" y="2504001"/>
            <a:ext cx="141942" cy="1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-dantay\Documents\Placeholders\trash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19" y="2504001"/>
            <a:ext cx="136606" cy="14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First24\error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37729">
            <a:off x="584231" y="1079159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"/>
          <p:cNvSpPr/>
          <p:nvPr>
            <p:custDataLst>
              <p:custData r:id="rId20"/>
            </p:custDataLst>
          </p:nvPr>
        </p:nvSpPr>
        <p:spPr>
          <a:xfrm>
            <a:off x="766642" y="1055408"/>
            <a:ext cx="600485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Добавить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0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97" y="1216710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ainer"/>
          <p:cNvSpPr/>
          <p:nvPr/>
        </p:nvSpPr>
        <p:spPr>
          <a:xfrm>
            <a:off x="566217" y="3684702"/>
            <a:ext cx="4086919" cy="3551594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ActiveTab"/>
          <p:cNvSpPr txBox="1"/>
          <p:nvPr/>
        </p:nvSpPr>
        <p:spPr>
          <a:xfrm>
            <a:off x="601032" y="3555627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 txBox="1"/>
          <p:nvPr>
            <p:custDataLst>
              <p:custData r:id="rId22"/>
            </p:custDataLst>
          </p:nvPr>
        </p:nvSpPr>
        <p:spPr>
          <a:xfrm>
            <a:off x="1364169" y="3979820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23"/>
            </p:custDataLst>
          </p:nvPr>
        </p:nvSpPr>
        <p:spPr>
          <a:xfrm>
            <a:off x="2273531" y="3982052"/>
            <a:ext cx="2228758" cy="228600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24"/>
            </p:custDataLst>
          </p:nvPr>
        </p:nvSpPr>
        <p:spPr>
          <a:xfrm>
            <a:off x="1364169" y="4615433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78" y="4405575"/>
            <a:ext cx="390519" cy="33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Прямоугольник 37"/>
          <p:cNvSpPr/>
          <p:nvPr/>
        </p:nvSpPr>
        <p:spPr>
          <a:xfrm>
            <a:off x="664276" y="3978704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Content"/>
          <p:cNvSpPr txBox="1"/>
          <p:nvPr>
            <p:custDataLst>
              <p:custData r:id="rId26"/>
            </p:custDataLst>
          </p:nvPr>
        </p:nvSpPr>
        <p:spPr>
          <a:xfrm>
            <a:off x="1364169" y="4283968"/>
            <a:ext cx="10127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27"/>
            </p:custDataLst>
          </p:nvPr>
        </p:nvSpPr>
        <p:spPr>
          <a:xfrm>
            <a:off x="1371000" y="4960615"/>
            <a:ext cx="9605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28"/>
            </p:custDataLst>
          </p:nvPr>
        </p:nvSpPr>
        <p:spPr>
          <a:xfrm>
            <a:off x="2280362" y="4962847"/>
            <a:ext cx="2228758" cy="669042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3" name="NumericStepper"/>
          <p:cNvGrpSpPr/>
          <p:nvPr>
            <p:custDataLst>
              <p:custData r:id="rId29"/>
            </p:custDataLst>
          </p:nvPr>
        </p:nvGrpSpPr>
        <p:grpSpPr>
          <a:xfrm>
            <a:off x="2273529" y="4626877"/>
            <a:ext cx="2238209" cy="228600"/>
            <a:chOff x="4199980" y="3330449"/>
            <a:chExt cx="649156" cy="228600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4199980" y="3330449"/>
              <a:ext cx="64915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Box"/>
            <p:cNvSpPr>
              <a:spLocks noChangeAspect="1"/>
            </p:cNvSpPr>
            <p:nvPr/>
          </p:nvSpPr>
          <p:spPr>
            <a:xfrm>
              <a:off x="4801399" y="3444749"/>
              <a:ext cx="47737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/>
            <p:cNvSpPr>
              <a:spLocks/>
            </p:cNvSpPr>
            <p:nvPr/>
          </p:nvSpPr>
          <p:spPr>
            <a:xfrm rot="10800000">
              <a:off x="4813479" y="3476120"/>
              <a:ext cx="23581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UpBox"/>
            <p:cNvSpPr>
              <a:spLocks noChangeAspect="1"/>
            </p:cNvSpPr>
            <p:nvPr/>
          </p:nvSpPr>
          <p:spPr>
            <a:xfrm>
              <a:off x="4801401" y="3330449"/>
              <a:ext cx="4773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813477" y="3366392"/>
              <a:ext cx="23581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9" name="DropdownBox"/>
          <p:cNvGrpSpPr/>
          <p:nvPr>
            <p:custDataLst>
              <p:custData r:id="rId30"/>
            </p:custDataLst>
          </p:nvPr>
        </p:nvGrpSpPr>
        <p:grpSpPr>
          <a:xfrm>
            <a:off x="2273529" y="4302358"/>
            <a:ext cx="2228760" cy="228600"/>
            <a:chOff x="4016824" y="3329200"/>
            <a:chExt cx="1097652" cy="228600"/>
          </a:xfrm>
        </p:grpSpPr>
        <p:sp>
          <p:nvSpPr>
            <p:cNvPr id="5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Музыка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DownArrow"/>
            <p:cNvSpPr>
              <a:spLocks noChangeAspect="1"/>
            </p:cNvSpPr>
            <p:nvPr/>
          </p:nvSpPr>
          <p:spPr>
            <a:xfrm rot="10800000">
              <a:off x="5054014" y="3430199"/>
              <a:ext cx="4004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5" name="CheckBoxChecked"/>
          <p:cNvGrpSpPr/>
          <p:nvPr>
            <p:custDataLst>
              <p:custData r:id="rId31"/>
            </p:custDataLst>
          </p:nvPr>
        </p:nvGrpSpPr>
        <p:grpSpPr>
          <a:xfrm>
            <a:off x="1453094" y="5735964"/>
            <a:ext cx="1468309" cy="230832"/>
            <a:chOff x="4317072" y="3312427"/>
            <a:chExt cx="1468309" cy="230832"/>
          </a:xfrm>
        </p:grpSpPr>
        <p:grpSp>
          <p:nvGrpSpPr>
            <p:cNvPr id="56" name="Group 2"/>
            <p:cNvGrpSpPr/>
            <p:nvPr/>
          </p:nvGrpSpPr>
          <p:grpSpPr>
            <a:xfrm>
              <a:off x="4354476" y="3312427"/>
              <a:ext cx="1430905" cy="230832"/>
              <a:chOff x="5179843" y="2087451"/>
              <a:chExt cx="1341039" cy="216403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5179843" y="2087451"/>
                <a:ext cx="13410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Возможен обмен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/>
          <p:cNvSpPr txBox="1"/>
          <p:nvPr>
            <p:custDataLst>
              <p:custData r:id="rId32"/>
            </p:custDataLst>
          </p:nvPr>
        </p:nvSpPr>
        <p:spPr>
          <a:xfrm>
            <a:off x="1413376" y="6084168"/>
            <a:ext cx="9188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33"/>
            </p:custDataLst>
          </p:nvPr>
        </p:nvSpPr>
        <p:spPr>
          <a:xfrm>
            <a:off x="2273530" y="6086400"/>
            <a:ext cx="2228760" cy="669042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Или обменяю на </a:t>
            </a:r>
          </a:p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выгул собаки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2" descr="C:\Users\t-dantay\Documents\First24\arrow1.png"/>
          <p:cNvPicPr>
            <a:picLocks noChangeAspect="1" noChangeArrowheads="1"/>
          </p:cNvPicPr>
          <p:nvPr>
            <p:custDataLst>
              <p:custData r:id="rId34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5449" y="5113379"/>
            <a:ext cx="156136" cy="1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Placeholders\trash.png"/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4" y="5127746"/>
            <a:ext cx="127308" cy="1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/>
          <p:cNvSpPr/>
          <p:nvPr>
            <p:custDataLst>
              <p:custData r:id="rId36"/>
            </p:custDataLst>
          </p:nvPr>
        </p:nvSpPr>
        <p:spPr>
          <a:xfrm>
            <a:off x="988865" y="5135295"/>
            <a:ext cx="513923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Удалить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5296597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ontent"/>
          <p:cNvSpPr/>
          <p:nvPr>
            <p:custDataLst>
              <p:custData r:id="rId38"/>
            </p:custDataLst>
          </p:nvPr>
        </p:nvSpPr>
        <p:spPr>
          <a:xfrm>
            <a:off x="59695" y="5103828"/>
            <a:ext cx="606897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Загрузить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8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0" y="5265741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First24\checkcircle1.png"/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71" y="3791474"/>
            <a:ext cx="143296" cy="1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/>
          <p:nvPr>
            <p:custDataLst>
              <p:custData r:id="rId41"/>
            </p:custDataLst>
          </p:nvPr>
        </p:nvSpPr>
        <p:spPr>
          <a:xfrm>
            <a:off x="3492684" y="6918960"/>
            <a:ext cx="97741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6" name="Picture 2" descr="C:\Users\t-dantay\Documents\First24\checkcircle1.png"/>
          <p:cNvPicPr>
            <a:picLocks noChangeAspect="1" noChangeArrowheads="1"/>
          </p:cNvPicPr>
          <p:nvPr>
            <p:custDataLst>
              <p:custData r:id="rId42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3711035"/>
            <a:ext cx="143296" cy="1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List"/>
          <p:cNvGrpSpPr/>
          <p:nvPr>
            <p:custDataLst>
              <p:custData r:id="rId43"/>
            </p:custDataLst>
          </p:nvPr>
        </p:nvGrpSpPr>
        <p:grpSpPr>
          <a:xfrm>
            <a:off x="4884249" y="3837687"/>
            <a:ext cx="1651415" cy="493101"/>
            <a:chOff x="4610405" y="3047458"/>
            <a:chExt cx="1651415" cy="1533688"/>
          </a:xfrm>
        </p:grpSpPr>
        <p:grpSp>
          <p:nvGrpSpPr>
            <p:cNvPr id="78" name="Group 2"/>
            <p:cNvGrpSpPr/>
            <p:nvPr/>
          </p:nvGrpSpPr>
          <p:grpSpPr>
            <a:xfrm>
              <a:off x="4610405" y="3047458"/>
              <a:ext cx="1651415" cy="1533688"/>
              <a:chOff x="4648810" y="3359442"/>
              <a:chExt cx="713680" cy="756305"/>
            </a:xfrm>
          </p:grpSpPr>
          <p:sp>
            <p:nvSpPr>
              <p:cNvPr id="84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5" name="Content"/>
              <p:cNvSpPr/>
              <p:nvPr/>
            </p:nvSpPr>
            <p:spPr>
              <a:xfrm>
                <a:off x="4648810" y="3359442"/>
                <a:ext cx="713680" cy="71149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Запустить</a:t>
                </a: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Приостановить</a:t>
                </a:r>
                <a:endParaRPr lang="ru-RU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9" name="Group 3"/>
            <p:cNvGrpSpPr/>
            <p:nvPr>
              <p:custDataLst>
                <p:custData r:id="rId44"/>
              </p:custDataLst>
            </p:nvPr>
          </p:nvGrpSpPr>
          <p:grpSpPr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80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2" name="UpArrow"/>
              <p:cNvSpPr>
                <a:spLocks/>
              </p:cNvSpPr>
              <p:nvPr/>
            </p:nvSpPr>
            <p:spPr>
              <a:xfrm>
                <a:off x="4538651" y="1723869"/>
                <a:ext cx="64008" cy="3149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DownArrow"/>
              <p:cNvSpPr>
                <a:spLocks/>
              </p:cNvSpPr>
              <p:nvPr/>
            </p:nvSpPr>
            <p:spPr>
              <a:xfrm rot="10800000">
                <a:off x="4538651" y="4629659"/>
                <a:ext cx="64008" cy="3149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77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:\Users\t-dantay\Documents\Placeholders\sta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7" y="319321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0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26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9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4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43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57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58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5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6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6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6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6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52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7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8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3D180A80-32EA-4B75-B874-79AE921CE97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D63B274-1815-48D1-99A0-018FC57DD35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6F9B291-5871-4D41-84EA-E759ADCB386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91F2DB3-CC8F-4C15-8743-590F26544D6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4B5B485-683D-4DEA-B56B-01CED7BABF5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A09CA26-6854-4F3C-9516-942B8F58A38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F63BC62-A2B6-4DC4-A6F4-7F46DAD5D50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9876BA4-ED70-4F54-946C-7F2FDA8101B3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7D5C557-1651-48F6-8155-1FB19872772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22473B6-028C-4621-B51B-A79A7F2A92E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3A30563-1C38-472B-9DE8-7FE3C78EAD2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26B6A26-396F-4D0F-A263-FAD705C1B8A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F0E1F79-632F-4EB0-82C0-5A1AFD1072F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112F604-12CF-4AF0-B1B9-DFC27CF2EB3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68C58DE-69E5-468F-8FEE-B8D0683E2F3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165D352-70D4-40FE-85FF-532687BB8AF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B08E1D8-D864-4F18-BB84-C71EFF99EB1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226A0C3-5037-4DCE-847C-5DB2A993A51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9A9F71E7-630C-41F7-9E54-34C094B490E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8EFF3F4-83A2-4349-9694-C2396C8AF44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998C69E-52BE-44B3-B629-486376A2D89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F7B4182-C158-4CF7-BE17-BBC9AB98C52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E01388C-A924-4BE8-985B-79D263B16D0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5B5B6F8-9901-492E-97D6-EAC91518CD9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8F31494-C899-453C-ACB3-FDC9145B9D91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0D299E8-14A9-4F76-A58E-935086DED68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83171CA-D024-44C6-BA60-C3C1FBC455B0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7C80165-2D84-497A-9DCA-307579EA80EF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3E6BBC8-B658-48E7-A464-249B862EC920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8A90C2C-BBC2-4B86-BB21-BB46CA7DE05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90B5A55-C46E-427C-8110-28892E40980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A9B892E-86E2-413D-B85B-E45654500C0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5ADFE433-8876-45D0-93E4-BC281C52907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B6FC55A9-93FE-483A-B9B8-07F654237C4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ECCCCB7-EF02-4A64-8488-5FAAD84A50D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149E04B-3E8B-4296-B732-8CEB5AC1664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F64FD6B-9172-4B1B-9866-57A2F12A3AA1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834A593-E284-4A7C-80ED-D42372AD3AF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CC7D7D72-AFCC-4840-8AC7-25CD6679F99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7CE81D8-9C4B-4E15-A141-0DD4074A0D38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09A37E20-1DEC-4709-9BEF-4CAA872D75A0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4EF85945-0603-4338-9A87-6BBEC29A645F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1BDDC00-BCFC-4C55-8216-87EFFFB4B0E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E781AEC-D03E-4BA8-BA32-4906E66428A6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3336618-5276-4473-80F1-81F0F17F91C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2877943-EBF7-4B2F-8C26-9CC99A82D53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7AA672EF-7A11-4398-838B-2152312F45B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B81612EC-0AB3-4E55-BA68-07192BFEF59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6148647-754A-4A79-8420-ADA32F29D1A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D1FD146-E493-41D7-B9FE-E113E5E0907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834E1DB-AFE3-45CA-A0E0-B4DFA8D7379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CEFF071-20E9-4479-8AD3-888151395FE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827173D-226F-42EC-A6EE-8DACFB97DA40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EAF2948-FD94-49F5-B377-DA8EBE20447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112D8468-F75E-46D9-BF86-CF193261424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6BCF9EF-DC37-4FCD-85C7-E3BE49B5BBE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1C14D45-A737-4C48-AAAE-B66C79B7299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A3141E3-77A5-4D7B-A648-67A53E09788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317B771-A0E2-4E64-8DB6-4A1DAFFBC0D4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44A0BFC-FCD5-4E25-9402-7C3669681F6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59F002E-70DD-4433-838F-AE958AFFFAF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07CC8CE-1E22-476C-A822-C241E51683EB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1EE4082-0EEC-4541-ACC5-B84A36EDE55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5A85C3B7-6C9D-42E0-8B08-4473CA0722DF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27BC9990-CADA-45E4-8D2C-621D363CA1D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3A1BCFC-48D4-421E-B82B-AD1F06F839D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9BFD28BC-F5E3-43AD-9A6E-07C9D177A3A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A9FC5EF-7BAE-4716-8A24-B85392335D8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7F23B51-ED1D-4CDC-AEE4-3AF7B8CF537D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3A2D4D3-ADE1-45AF-A3AC-1604F1E12AB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DADA5E2-03E5-49B3-9E3C-4AF206A2215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4F776B7-BF0B-4B8B-9932-CD4D10025A5C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171EEF1-3252-442A-B2D5-5766A844DAC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5EE52E7-AEEE-4D15-87D5-5F3E901BD57D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8F4AEAB7-A1F2-4C56-BB84-85C7FC9250AF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030BC6F2-F87F-496B-BFDB-80D352B977C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CE61513-AF07-49B1-B8EA-B5635E28068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C0EDA36-C841-4260-B5CC-AA8A3556D85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5045935-8ED3-40B0-85FE-7ED7979502A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089D504-89F9-4F40-B2EF-0FBBE465125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E6F5FDC-2093-441C-92ED-C35DBC007D0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51005C4-A1E3-4AC7-8CDB-DC374E6CD18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97CE4A6-9C01-4E1C-AE95-A570F68F449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ED20389-1C75-4C70-BBCC-27B286CC4C9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BF50CE8-CF32-4606-8DE6-3101ABBDD07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39EB365-64A2-4270-B261-6F581E40AA6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F61CF87-912E-42E7-83EA-9D0202326A8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CD56508-96A6-4D08-918C-54CB004621A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20BC498-0DDF-422A-AC0F-97E589848EC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C090315-C3EF-4E31-9BC2-E49164C0055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DFA9120-1703-4454-A33D-C7C738B921C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EF6D473-291D-4120-AF79-ACFED919F29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5FEB2A6-E2DE-4A94-92FC-D966BD6E1C5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CEC82DF-3665-44AC-9C20-DBAE83D3306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977091A-9111-44B4-B4DF-963BAE7F865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B2DCAD1-72F1-4D23-97E2-565C0AB7AA1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C8A8EDC-6EF7-4522-8694-660C343074D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2063805-6CB9-4EB6-A3CE-140E342850A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7E85E79-3453-4406-A138-2BED0C524D0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5FE7D1A-2B63-4C2F-9939-081E0C3BEDA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9DB9CD9-4F1E-4EAD-9F17-B753EAABF3E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59E3C97-FCC2-46B8-899A-F7C74E57512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9B9D210-FF34-458C-8F82-69A376856F6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A657A7A-162E-460C-9698-741B5BF8D8D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DEFCAC1-81E8-4EA1-AF8A-6D8861A55F3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C01D0B5-D923-4DB6-9ECA-21B712F9095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87349BA-BFEC-42A4-8F54-F6E41F0DBFC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FA3D93C-F1A3-4B2E-9382-EA20C1D69BA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147C2B5-40E8-429C-BE34-7938697C5C6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7D04C9B-C617-48BE-9BD4-9A6BF3FE75C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62FA17A-2C6F-4CD8-B507-10CA7CC09A8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B5FF0E2-44EA-4182-809E-0BD041009B9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639FB28-1EC5-4003-89AB-A9220F61468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3A1C028-05DB-4953-AA73-C22DBE13D6E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23D9000-2555-42DB-A300-C0E2B61D840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29EBE93-BDB6-42E1-AF9D-ECEC34CCBD2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7CD6DE8-E3CA-41AD-BDF6-29CE07D429D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D493CBE-5446-43DA-A347-222999933AF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CBCF373-CB4D-4BEC-8AF3-991F699ECE3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E7928F5-79C4-47ED-99DD-FC8E6DC4851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ACCD0EB-1B7A-4C8A-9B7E-726E900234E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FC4E313-8525-46BB-B2EA-19B4922B00C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DF39149-FE61-41DB-A273-C2A27AB1224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7DE4C39-3FB1-4D02-AB13-E2FD2FB0785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27BBFB1-FB8A-4416-95F7-69ED22360FD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95183EE-0496-47AF-AD2A-1DA50A4837A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21B0244-0801-4967-9891-48EEB15F2F1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FE08BCD-9E20-4AE0-918E-8580D5DC7CA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DAC1539-EE00-4235-AB6E-3D689442BED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E10085E-8F62-44FE-A6C4-77F3F9B93BF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30F3597-04BD-4953-9DA5-E7FAED854AA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F6A60AE-6D84-4733-81BB-5121E0FFC00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76DA967-FF73-4AD2-8CC6-D43089C9FC8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FEF8C4D-1E27-426E-B1CF-BF65C7F7B0A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31ABAD3-B618-40BF-9584-FD7BA346DED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7A8CFC0-4556-4E25-A269-74548695F78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8FF388B-936F-494E-A575-6D8128D38F2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10417C0-CFC7-4198-A12F-567D0881B21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EF68D64-8D51-42AA-8C2A-0AF1FD5D33E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C644C14-B034-48B9-80E3-0CB00A432CE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CCD36F2-3425-44F7-9F51-456F0C7CC89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ADD27A4-6D52-45F6-89F8-60CDCE29D04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E26F770-6D00-4BDC-830A-6271C798A6B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8101F23-7FAA-4BD8-AD2A-421FA377298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203A4C3-7CA4-4E41-A180-DCD93F0B08D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74C45C0-2A3F-42F7-AD70-188C11EC76C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C398AC1-4638-4A46-8F3B-259DD202478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3A3E765-0B20-4BD8-AFE8-23C5B6760A9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D8B0E09-8918-4A3B-A8C3-C8F08ABA442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F13B48F-437D-49AE-BFB9-EBA82E71BB3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D3ECC72-DC24-4791-9CA6-47ECE2A69DD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DCDD326-8855-4EA9-81F1-29467A7EBF4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935B25C-B0FA-447B-B017-3612A77273C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F284517-1DEA-483A-AE14-16B53F8C401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FE23348-B39F-4C03-8ACB-304CB849E11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D23DAD7-E0D9-4241-A4DB-204A0F380A7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0826E2B-1B9D-49EA-B16E-B2BAED7E59C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B2AB7B1-45B1-4AA1-905D-20759922475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387757C-924F-48E4-BB13-EE3C0DC40C7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A719675-9B71-49B9-BBAE-6093E5AF0C0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10F67D1-B2C6-4D91-9BEE-40709704776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F432E18-CBCB-42D0-A7E7-33B1387D14A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45ADD74-D966-4389-AA66-C66380EA72A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84278B8-A977-4998-90BD-F6C56A12377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FD6602D-9FF1-45EA-ACC6-2A4C9859DD2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1A30748-A830-4B10-A878-3B4756F506F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5205093-BB2B-40C2-98A8-A9F6399BA39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280</Words>
  <Application>Microsoft Office PowerPoint</Application>
  <PresentationFormat>Экран (4:3)</PresentationFormat>
  <Paragraphs>186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d.boyarov</dc:creator>
  <cp:lastModifiedBy>d.boyarov</cp:lastModifiedBy>
  <cp:revision>26</cp:revision>
  <dcterms:created xsi:type="dcterms:W3CDTF">2014-08-19T10:06:21Z</dcterms:created>
  <dcterms:modified xsi:type="dcterms:W3CDTF">2014-08-22T07:20:57Z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