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73" autoAdjust="0"/>
    <p:restoredTop sz="94660"/>
  </p:normalViewPr>
  <p:slideViewPr>
    <p:cSldViewPr>
      <p:cViewPr>
        <p:scale>
          <a:sx n="200" d="100"/>
          <a:sy n="200" d="100"/>
        </p:scale>
        <p:origin x="78" y="17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3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5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87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9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9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2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73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0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19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30868-23A3-438A-AFE4-A900D2424997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2645-07D4-4245-9A5C-53C3B53D1E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7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www.satoshicircle.com/images/conf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0" y="609600"/>
            <a:ext cx="7838743" cy="44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2286000"/>
            <a:ext cx="6096000" cy="221599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n w="18415" cmpd="sng">
                  <a:solidFill>
                    <a:srgbClr val="FFFFFF"/>
                  </a:solidFill>
                  <a:prstDash val="solid"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 DARLING" panose="02000000000000000000" pitchFamily="2" charset="0"/>
              </a:rPr>
              <a:t>100</a:t>
            </a:r>
            <a:endParaRPr lang="ru-RU" sz="13800" dirty="0">
              <a:ln w="18415" cmpd="sng">
                <a:solidFill>
                  <a:srgbClr val="FFFFFF"/>
                </a:solidFill>
                <a:prstDash val="solid"/>
              </a:ln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3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 Boyarov</dc:creator>
  <cp:lastModifiedBy>David Boyarov</cp:lastModifiedBy>
  <cp:revision>3</cp:revision>
  <dcterms:created xsi:type="dcterms:W3CDTF">2014-08-25T08:25:18Z</dcterms:created>
  <dcterms:modified xsi:type="dcterms:W3CDTF">2014-08-25T08:58:58Z</dcterms:modified>
</cp:coreProperties>
</file>