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65FCD-E5AE-CE4C-A396-F684D07D7D65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00C9-1CE5-0C43-8100-59C36C0D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FE2E-E4F4-B744-B8C3-1FE0FC0A82C5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32612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1 – no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true 3</a:t>
            </a:r>
            <a:endParaRPr 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2376040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8472" y="22173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8" name="Rectangle 7"/>
          <p:cNvSpPr/>
          <p:nvPr/>
        </p:nvSpPr>
        <p:spPr>
          <a:xfrm>
            <a:off x="4932587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7879" y="235002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108084" y="5590328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05890" y="351630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</a:t>
            </a:r>
            <a:endParaRPr lang="en-US" sz="3000" dirty="0"/>
          </a:p>
        </p:txBody>
      </p:sp>
      <p:sp useBgFill="1">
        <p:nvSpPr>
          <p:cNvPr id="13" name="Rectangle 12"/>
          <p:cNvSpPr/>
          <p:nvPr/>
        </p:nvSpPr>
        <p:spPr>
          <a:xfrm>
            <a:off x="2391890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44322" y="340756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15" name="Rectangle 14"/>
          <p:cNvSpPr/>
          <p:nvPr/>
        </p:nvSpPr>
        <p:spPr>
          <a:xfrm>
            <a:off x="4948437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13729" y="354020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465186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</a:t>
            </a:r>
            <a:endParaRPr lang="en-US" sz="3000" dirty="0"/>
          </a:p>
        </p:txBody>
      </p:sp>
      <p:sp useBgFill="1">
        <p:nvSpPr>
          <p:cNvPr id="18" name="Rectangle 17"/>
          <p:cNvSpPr/>
          <p:nvPr/>
        </p:nvSpPr>
        <p:spPr>
          <a:xfrm>
            <a:off x="2394085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46517" y="454312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4950632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5924" y="467576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67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19" y="3464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19" y="243561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19" y="13756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650017" y="348643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621611" y="452858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607752" y="5647210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98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(p -&gt; 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19" y="1649943"/>
            <a:ext cx="210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(p -&gt;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7666" y="3768915"/>
            <a:ext cx="168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empty</a:t>
            </a:r>
            <a:r>
              <a:rPr lang="en-US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7752" y="5837777"/>
            <a:ext cx="174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of</a:t>
            </a:r>
            <a:r>
              <a:rPr lang="en-US" dirty="0"/>
              <a:t>(1,2,3)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2507" y="4674222"/>
            <a:ext cx="1874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generate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String</a:t>
            </a:r>
            <a:r>
              <a:rPr lang="en-US" dirty="0"/>
              <a:t>::new)</a:t>
            </a:r>
          </a:p>
        </p:txBody>
      </p:sp>
    </p:spTree>
    <p:extLst>
      <p:ext uri="{BB962C8B-B14F-4D97-AF65-F5344CB8AC3E}">
        <p14:creationId xmlns:p14="http://schemas.microsoft.com/office/powerpoint/2010/main" val="9607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16226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 </a:t>
            </a:r>
          </a:p>
          <a:p>
            <a:endParaRPr lang="en-US" sz="2000" b="1" dirty="0"/>
          </a:p>
          <a:p>
            <a:r>
              <a:rPr lang="en-US" sz="3000" b="1" dirty="0" smtClean="0"/>
              <a:t>     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(1, op).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2 –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</a:t>
            </a:r>
            <a:r>
              <a:rPr lang="en-US" b="1" dirty="0" smtClean="0"/>
              <a:t>false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6130671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90040" y="3594660"/>
            <a:ext cx="7527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</a:t>
            </a:r>
          </a:p>
          <a:p>
            <a:endParaRPr lang="en-US" sz="2000" b="1" dirty="0"/>
          </a:p>
          <a:p>
            <a:r>
              <a:rPr lang="en-US" sz="3000" b="1" dirty="0" smtClean="0"/>
              <a:t>          1, op).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506363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() -&gt; 1).</a:t>
            </a:r>
            <a:endParaRPr lang="en-US" sz="3000" dirty="0"/>
          </a:p>
        </p:txBody>
      </p:sp>
      <p:sp>
        <p:nvSpPr>
          <p:cNvPr id="19" name="Rectangle 18"/>
          <p:cNvSpPr/>
          <p:nvPr/>
        </p:nvSpPr>
        <p:spPr>
          <a:xfrm>
            <a:off x="6246380" y="547501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1" name="Rectangle 20"/>
          <p:cNvSpPr/>
          <p:nvPr/>
        </p:nvSpPr>
        <p:spPr>
          <a:xfrm>
            <a:off x="8387034" y="543237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2" name="Rectangle 21"/>
          <p:cNvSpPr/>
          <p:nvPr/>
        </p:nvSpPr>
        <p:spPr>
          <a:xfrm>
            <a:off x="4282675" y="532295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6650495" y="531558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62230" y="439846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431485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420543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419807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440066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420763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78080" y="285764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5" name="Rectangle 34"/>
          <p:cNvSpPr/>
          <p:nvPr/>
        </p:nvSpPr>
        <p:spPr>
          <a:xfrm>
            <a:off x="8418734" y="277403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314375" y="266461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/>
          <p:cNvSpPr/>
          <p:nvPr/>
        </p:nvSpPr>
        <p:spPr>
          <a:xfrm>
            <a:off x="6682195" y="265725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66629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1" y="1393150"/>
            <a:ext cx="169469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39252" y="2511771"/>
            <a:ext cx="170855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70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limit(2)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skip(1)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44811" y="368168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84132" y="3908909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890" y="1894013"/>
            <a:ext cx="8716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Optional&lt;Integer&gt; o1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  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(() -&gt; 1).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3 – Optional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 smtClean="0"/>
              <a:t>1 6 -1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5886996"/>
            <a:ext cx="8781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err="1"/>
              <a:t>System.out.println</a:t>
            </a:r>
            <a:r>
              <a:rPr lang="it-IT" sz="3000" b="1" dirty="0"/>
              <a:t>(o1.orElse(-1) + " " </a:t>
            </a:r>
            <a:endParaRPr lang="it-IT" sz="3000" b="1" dirty="0" smtClean="0"/>
          </a:p>
          <a:p>
            <a:r>
              <a:rPr lang="it-IT" sz="3000" b="1" dirty="0"/>
              <a:t> </a:t>
            </a:r>
            <a:r>
              <a:rPr lang="it-IT" sz="3000" b="1" dirty="0" smtClean="0"/>
              <a:t> + </a:t>
            </a:r>
            <a:r>
              <a:rPr lang="it-IT" sz="3000" b="1" dirty="0"/>
              <a:t>o2.orElse(-1) + " " + o3.orElse(-1));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90040" y="308304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o2 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4" name="Rectangle 23"/>
          <p:cNvSpPr/>
          <p:nvPr/>
        </p:nvSpPr>
        <p:spPr>
          <a:xfrm>
            <a:off x="6262230" y="38868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380323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369381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368645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388904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369601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96276" y="21222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559232" y="211771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235" y="435515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</a:t>
            </a:r>
            <a:r>
              <a:rPr lang="en-US" sz="3200" b="1" dirty="0" smtClean="0"/>
              <a:t>o3 </a:t>
            </a:r>
            <a:r>
              <a:rPr lang="en-US" sz="3200" b="1" dirty="0"/>
              <a:t>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9" name="Rectangle 28"/>
          <p:cNvSpPr/>
          <p:nvPr/>
        </p:nvSpPr>
        <p:spPr>
          <a:xfrm>
            <a:off x="6264425" y="515895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0" name="Rectangle 29"/>
          <p:cNvSpPr/>
          <p:nvPr/>
        </p:nvSpPr>
        <p:spPr>
          <a:xfrm>
            <a:off x="8405079" y="50753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1" name="Rectangle 30"/>
          <p:cNvSpPr/>
          <p:nvPr/>
        </p:nvSpPr>
        <p:spPr>
          <a:xfrm>
            <a:off x="4300720" y="496592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/>
          <p:cNvSpPr/>
          <p:nvPr/>
        </p:nvSpPr>
        <p:spPr>
          <a:xfrm>
            <a:off x="6668540" y="495856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72580" y="516115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2241010" y="496812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59841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2" y="1393150"/>
            <a:ext cx="1626822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52908" y="2511771"/>
            <a:ext cx="1627026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59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filter</a:t>
            </a:r>
            <a:r>
              <a:rPr lang="it-IT" dirty="0"/>
              <a:t>(x -&gt; x &gt; 8)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findAny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109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findFirst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156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(x -&gt; x * 2)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limit(5)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39252" y="3571252"/>
            <a:ext cx="164068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9252" y="3761819"/>
            <a:ext cx="1369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max</a:t>
            </a:r>
            <a:r>
              <a:rPr lang="it-IT" dirty="0"/>
              <a:t>((a, b) -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/>
              <a:t>a -b)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328</Words>
  <Application>Microsoft Macintosh PowerPoint</Application>
  <PresentationFormat>On-screen Show (4:3)</PresentationFormat>
  <Paragraphs>79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Boyarsky</dc:creator>
  <cp:lastModifiedBy>Jeanne Boyarsky</cp:lastModifiedBy>
  <cp:revision>10</cp:revision>
  <dcterms:created xsi:type="dcterms:W3CDTF">2017-07-02T19:58:41Z</dcterms:created>
  <dcterms:modified xsi:type="dcterms:W3CDTF">2017-07-02T23:49:38Z</dcterms:modified>
</cp:coreProperties>
</file>