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4572000" cy="2743200"/>
  <p:notesSz cx="6858000" cy="9144000"/>
  <p:defaultTextStyle>
    <a:defPPr>
      <a:defRPr lang="en-US"/>
    </a:defPPr>
    <a:lvl1pPr marL="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8"/>
  </p:normalViewPr>
  <p:slideViewPr>
    <p:cSldViewPr snapToGrid="0" snapToObjects="1">
      <p:cViewPr varScale="1">
        <p:scale>
          <a:sx n="170" d="100"/>
          <a:sy n="170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5396-ECDA-D04E-A1C2-CA9060AAFF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11B-E513-EE41-889F-01C4C8A9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8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5396-ECDA-D04E-A1C2-CA9060AAFF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11B-E513-EE41-889F-01C4C8A9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5396-ECDA-D04E-A1C2-CA9060AAFF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11B-E513-EE41-889F-01C4C8A9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5396-ECDA-D04E-A1C2-CA9060AAFF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11B-E513-EE41-889F-01C4C8A9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8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5396-ECDA-D04E-A1C2-CA9060AAFF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11B-E513-EE41-889F-01C4C8A9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5396-ECDA-D04E-A1C2-CA9060AAFF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11B-E513-EE41-889F-01C4C8A9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4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5396-ECDA-D04E-A1C2-CA9060AAFF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11B-E513-EE41-889F-01C4C8A9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5396-ECDA-D04E-A1C2-CA9060AAFF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11B-E513-EE41-889F-01C4C8A9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5396-ECDA-D04E-A1C2-CA9060AAFF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11B-E513-EE41-889F-01C4C8A9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2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5396-ECDA-D04E-A1C2-CA9060AAFF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11B-E513-EE41-889F-01C4C8A9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5396-ECDA-D04E-A1C2-CA9060AAFF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11B-E513-EE41-889F-01C4C8A9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5396-ECDA-D04E-A1C2-CA9060AAFFBF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5711B-E513-EE41-889F-01C4C8A9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7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9FE5B6-9DD2-8F48-9A77-94065B38C5C6}"/>
              </a:ext>
            </a:extLst>
          </p:cNvPr>
          <p:cNvCxnSpPr>
            <a:cxnSpLocks/>
          </p:cNvCxnSpPr>
          <p:nvPr/>
        </p:nvCxnSpPr>
        <p:spPr>
          <a:xfrm>
            <a:off x="2286000" y="0"/>
            <a:ext cx="0" cy="2743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EA6B7E-9BFD-7E47-920E-76853B52F1DF}"/>
              </a:ext>
            </a:extLst>
          </p:cNvPr>
          <p:cNvSpPr txBox="1"/>
          <p:nvPr/>
        </p:nvSpPr>
        <p:spPr>
          <a:xfrm>
            <a:off x="0" y="1518791"/>
            <a:ext cx="228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Avenir Next Condensed Demi Bold" panose="020B0506020202020204" pitchFamily="34" charset="0"/>
              </a:rPr>
              <a:t>PEPPERMINT OREOS</a:t>
            </a:r>
            <a:endParaRPr lang="en-US" dirty="0">
              <a:latin typeface="Kefa" panose="02000506000000020004" pitchFamily="2" charset="77"/>
            </a:endParaRP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Nuts, Dairy, Eggs, &amp; Gluten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D2281-C80C-B449-8036-4859DBDAA543}"/>
              </a:ext>
            </a:extLst>
          </p:cNvPr>
          <p:cNvSpPr txBox="1"/>
          <p:nvPr/>
        </p:nvSpPr>
        <p:spPr>
          <a:xfrm>
            <a:off x="2286000" y="1672680"/>
            <a:ext cx="2286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Avenir Next Condensed Demi Bold" panose="020B0506020202020204" pitchFamily="34" charset="0"/>
              </a:rPr>
              <a:t>SNOWBALLS</a:t>
            </a:r>
            <a:endParaRPr lang="en-US" dirty="0">
              <a:latin typeface="Kefa" panose="02000506000000020004" pitchFamily="2" charset="77"/>
            </a:endParaRP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Gluten Free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Nuts &amp; Dairy</a:t>
            </a:r>
          </a:p>
        </p:txBody>
      </p:sp>
    </p:spTree>
    <p:extLst>
      <p:ext uri="{BB962C8B-B14F-4D97-AF65-F5344CB8AC3E}">
        <p14:creationId xmlns:p14="http://schemas.microsoft.com/office/powerpoint/2010/main" val="411172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9FE5B6-9DD2-8F48-9A77-94065B38C5C6}"/>
              </a:ext>
            </a:extLst>
          </p:cNvPr>
          <p:cNvCxnSpPr>
            <a:cxnSpLocks/>
          </p:cNvCxnSpPr>
          <p:nvPr/>
        </p:nvCxnSpPr>
        <p:spPr>
          <a:xfrm>
            <a:off x="2286000" y="0"/>
            <a:ext cx="0" cy="2743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EA6B7E-9BFD-7E47-920E-76853B52F1DF}"/>
              </a:ext>
            </a:extLst>
          </p:cNvPr>
          <p:cNvSpPr txBox="1"/>
          <p:nvPr/>
        </p:nvSpPr>
        <p:spPr>
          <a:xfrm>
            <a:off x="0" y="1457236"/>
            <a:ext cx="2286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Avenir Next Condensed Demi Bold" panose="020B0506020202020204" pitchFamily="34" charset="0"/>
              </a:rPr>
              <a:t>BROWN BUTTER SABLÉS 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Gluten Free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Dairy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D2281-C80C-B449-8036-4859DBDAA543}"/>
              </a:ext>
            </a:extLst>
          </p:cNvPr>
          <p:cNvSpPr txBox="1"/>
          <p:nvPr/>
        </p:nvSpPr>
        <p:spPr>
          <a:xfrm>
            <a:off x="2286000" y="1734234"/>
            <a:ext cx="2286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Avenir Next Condensed Demi Bold" panose="020B0506020202020204" pitchFamily="34" charset="0"/>
              </a:rPr>
              <a:t>QUARESIMALE</a:t>
            </a:r>
            <a:endParaRPr lang="en-US" dirty="0">
              <a:latin typeface="Kefa" panose="02000506000000020004" pitchFamily="2" charset="77"/>
            </a:endParaRP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Nuts, Dairy, Eggs, &amp; Gluten</a:t>
            </a:r>
          </a:p>
        </p:txBody>
      </p:sp>
    </p:spTree>
    <p:extLst>
      <p:ext uri="{BB962C8B-B14F-4D97-AF65-F5344CB8AC3E}">
        <p14:creationId xmlns:p14="http://schemas.microsoft.com/office/powerpoint/2010/main" val="111864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9FE5B6-9DD2-8F48-9A77-94065B38C5C6}"/>
              </a:ext>
            </a:extLst>
          </p:cNvPr>
          <p:cNvCxnSpPr>
            <a:cxnSpLocks/>
          </p:cNvCxnSpPr>
          <p:nvPr/>
        </p:nvCxnSpPr>
        <p:spPr>
          <a:xfrm>
            <a:off x="2286000" y="0"/>
            <a:ext cx="0" cy="2743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EA6B7E-9BFD-7E47-920E-76853B52F1DF}"/>
              </a:ext>
            </a:extLst>
          </p:cNvPr>
          <p:cNvSpPr txBox="1"/>
          <p:nvPr/>
        </p:nvSpPr>
        <p:spPr>
          <a:xfrm>
            <a:off x="0" y="1734234"/>
            <a:ext cx="2286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Avenir Next Condensed Demi Bold" panose="020B0506020202020204" pitchFamily="34" charset="0"/>
              </a:rPr>
              <a:t>PFEFFERNÜSSE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Dairy, Eggs, &amp; Gluten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D2281-C80C-B449-8036-4859DBDAA543}"/>
              </a:ext>
            </a:extLst>
          </p:cNvPr>
          <p:cNvSpPr txBox="1"/>
          <p:nvPr/>
        </p:nvSpPr>
        <p:spPr>
          <a:xfrm>
            <a:off x="2286000" y="1734234"/>
            <a:ext cx="2286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Avenir Next Condensed Demi Bold" panose="020B0506020202020204" pitchFamily="34" charset="0"/>
              </a:rPr>
              <a:t> FRUITCAKE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Nuts, Dairy, Gluten, Eggs, &amp; Alcohol</a:t>
            </a:r>
          </a:p>
        </p:txBody>
      </p:sp>
    </p:spTree>
    <p:extLst>
      <p:ext uri="{BB962C8B-B14F-4D97-AF65-F5344CB8AC3E}">
        <p14:creationId xmlns:p14="http://schemas.microsoft.com/office/powerpoint/2010/main" val="392297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9FE5B6-9DD2-8F48-9A77-94065B38C5C6}"/>
              </a:ext>
            </a:extLst>
          </p:cNvPr>
          <p:cNvCxnSpPr>
            <a:cxnSpLocks/>
          </p:cNvCxnSpPr>
          <p:nvPr/>
        </p:nvCxnSpPr>
        <p:spPr>
          <a:xfrm>
            <a:off x="2286000" y="0"/>
            <a:ext cx="0" cy="2743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EA6B7E-9BFD-7E47-920E-76853B52F1DF}"/>
              </a:ext>
            </a:extLst>
          </p:cNvPr>
          <p:cNvSpPr txBox="1"/>
          <p:nvPr/>
        </p:nvSpPr>
        <p:spPr>
          <a:xfrm>
            <a:off x="0" y="1734234"/>
            <a:ext cx="2286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Avenir Next Condensed Demi Bold" panose="020B0506020202020204" pitchFamily="34" charset="0"/>
              </a:rPr>
              <a:t>GINGERBREAD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Dairy, Eggs, &amp; Gluten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D2281-C80C-B449-8036-4859DBDAA543}"/>
              </a:ext>
            </a:extLst>
          </p:cNvPr>
          <p:cNvSpPr txBox="1"/>
          <p:nvPr/>
        </p:nvSpPr>
        <p:spPr>
          <a:xfrm>
            <a:off x="2286000" y="1518791"/>
            <a:ext cx="228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Avenir Next Condensed Demi Bold" panose="020B0506020202020204" pitchFamily="34" charset="0"/>
              </a:rPr>
              <a:t> GINGERBREAD CREAM PUFFS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Dairy, Eggs, &amp; Gluten</a:t>
            </a:r>
          </a:p>
        </p:txBody>
      </p:sp>
    </p:spTree>
    <p:extLst>
      <p:ext uri="{BB962C8B-B14F-4D97-AF65-F5344CB8AC3E}">
        <p14:creationId xmlns:p14="http://schemas.microsoft.com/office/powerpoint/2010/main" val="58692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9FE5B6-9DD2-8F48-9A77-94065B38C5C6}"/>
              </a:ext>
            </a:extLst>
          </p:cNvPr>
          <p:cNvCxnSpPr>
            <a:cxnSpLocks/>
          </p:cNvCxnSpPr>
          <p:nvPr/>
        </p:nvCxnSpPr>
        <p:spPr>
          <a:xfrm>
            <a:off x="2286000" y="0"/>
            <a:ext cx="0" cy="2743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EA6B7E-9BFD-7E47-920E-76853B52F1DF}"/>
              </a:ext>
            </a:extLst>
          </p:cNvPr>
          <p:cNvSpPr txBox="1"/>
          <p:nvPr/>
        </p:nvSpPr>
        <p:spPr>
          <a:xfrm>
            <a:off x="0" y="1518791"/>
            <a:ext cx="228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Avenir Next Condensed Demi Bold" panose="020B0506020202020204" pitchFamily="34" charset="0"/>
              </a:rPr>
              <a:t>SUGAR COOKIE WREATHS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Dairy, Eggs, &amp; Gluten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D2281-C80C-B449-8036-4859DBDAA543}"/>
              </a:ext>
            </a:extLst>
          </p:cNvPr>
          <p:cNvSpPr txBox="1"/>
          <p:nvPr/>
        </p:nvSpPr>
        <p:spPr>
          <a:xfrm>
            <a:off x="2286000" y="1518791"/>
            <a:ext cx="2286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Avenir Next Condensed Demi Bold" panose="020B0506020202020204" pitchFamily="34" charset="0"/>
              </a:rPr>
              <a:t> HOT CHOCOLATE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Dairy</a:t>
            </a:r>
          </a:p>
        </p:txBody>
      </p:sp>
    </p:spTree>
    <p:extLst>
      <p:ext uri="{BB962C8B-B14F-4D97-AF65-F5344CB8AC3E}">
        <p14:creationId xmlns:p14="http://schemas.microsoft.com/office/powerpoint/2010/main" val="309004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9FE5B6-9DD2-8F48-9A77-94065B38C5C6}"/>
              </a:ext>
            </a:extLst>
          </p:cNvPr>
          <p:cNvCxnSpPr>
            <a:cxnSpLocks/>
          </p:cNvCxnSpPr>
          <p:nvPr/>
        </p:nvCxnSpPr>
        <p:spPr>
          <a:xfrm>
            <a:off x="2286000" y="0"/>
            <a:ext cx="0" cy="2743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EA6B7E-9BFD-7E47-920E-76853B52F1DF}"/>
              </a:ext>
            </a:extLst>
          </p:cNvPr>
          <p:cNvSpPr txBox="1"/>
          <p:nvPr/>
        </p:nvSpPr>
        <p:spPr>
          <a:xfrm>
            <a:off x="0" y="1580346"/>
            <a:ext cx="2286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latin typeface="Avenir Next Condensed Demi Bold" panose="020B0506020202020204" pitchFamily="34" charset="0"/>
              </a:rPr>
              <a:t>CHOCOLATE MARSHMALLOWS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Gelatin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D2281-C80C-B449-8036-4859DBDAA543}"/>
              </a:ext>
            </a:extLst>
          </p:cNvPr>
          <p:cNvSpPr txBox="1"/>
          <p:nvPr/>
        </p:nvSpPr>
        <p:spPr>
          <a:xfrm>
            <a:off x="2286000" y="1580346"/>
            <a:ext cx="2286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latin typeface="Avenir Next Condensed Demi Bold" panose="020B0506020202020204" pitchFamily="34" charset="0"/>
              </a:rPr>
              <a:t>PEPPERMINT MARSHMALLOWS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Gelatin &amp; Eggs</a:t>
            </a:r>
          </a:p>
        </p:txBody>
      </p:sp>
    </p:spTree>
    <p:extLst>
      <p:ext uri="{BB962C8B-B14F-4D97-AF65-F5344CB8AC3E}">
        <p14:creationId xmlns:p14="http://schemas.microsoft.com/office/powerpoint/2010/main" val="257584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9FE5B6-9DD2-8F48-9A77-94065B38C5C6}"/>
              </a:ext>
            </a:extLst>
          </p:cNvPr>
          <p:cNvCxnSpPr>
            <a:cxnSpLocks/>
          </p:cNvCxnSpPr>
          <p:nvPr/>
        </p:nvCxnSpPr>
        <p:spPr>
          <a:xfrm>
            <a:off x="2286000" y="0"/>
            <a:ext cx="0" cy="2743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EA6B7E-9BFD-7E47-920E-76853B52F1DF}"/>
              </a:ext>
            </a:extLst>
          </p:cNvPr>
          <p:cNvSpPr txBox="1"/>
          <p:nvPr/>
        </p:nvSpPr>
        <p:spPr>
          <a:xfrm>
            <a:off x="0" y="1765012"/>
            <a:ext cx="2286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latin typeface="Avenir Next Condensed Demi Bold" panose="020B0506020202020204" pitchFamily="34" charset="0"/>
              </a:rPr>
              <a:t>MARSHMALLOWS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Gelatin &amp; Eggs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D2281-C80C-B449-8036-4859DBDAA543}"/>
              </a:ext>
            </a:extLst>
          </p:cNvPr>
          <p:cNvSpPr txBox="1"/>
          <p:nvPr/>
        </p:nvSpPr>
        <p:spPr>
          <a:xfrm>
            <a:off x="2286000" y="1765012"/>
            <a:ext cx="2286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latin typeface="Avenir Next Condensed Demi Bold" panose="020B0506020202020204" pitchFamily="34" charset="0"/>
              </a:rPr>
              <a:t>WHIPPED CREAM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Dairy</a:t>
            </a:r>
          </a:p>
        </p:txBody>
      </p:sp>
    </p:spTree>
    <p:extLst>
      <p:ext uri="{BB962C8B-B14F-4D97-AF65-F5344CB8AC3E}">
        <p14:creationId xmlns:p14="http://schemas.microsoft.com/office/powerpoint/2010/main" val="428253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9FE5B6-9DD2-8F48-9A77-94065B38C5C6}"/>
              </a:ext>
            </a:extLst>
          </p:cNvPr>
          <p:cNvCxnSpPr>
            <a:cxnSpLocks/>
          </p:cNvCxnSpPr>
          <p:nvPr/>
        </p:nvCxnSpPr>
        <p:spPr>
          <a:xfrm>
            <a:off x="2286000" y="0"/>
            <a:ext cx="0" cy="2743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EA6B7E-9BFD-7E47-920E-76853B52F1DF}"/>
              </a:ext>
            </a:extLst>
          </p:cNvPr>
          <p:cNvSpPr txBox="1"/>
          <p:nvPr/>
        </p:nvSpPr>
        <p:spPr>
          <a:xfrm>
            <a:off x="0" y="1580347"/>
            <a:ext cx="2286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latin typeface="Avenir Next Condensed Demi Bold" panose="020B0506020202020204" pitchFamily="34" charset="0"/>
              </a:rPr>
              <a:t>BROWN BUTTER COOKIES </a:t>
            </a: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Dairy, Eggs, </a:t>
            </a:r>
            <a:r>
              <a:rPr lang="en-US" sz="800">
                <a:latin typeface="Avenir Next Condensed" panose="020B0506020202020204" pitchFamily="34" charset="0"/>
              </a:rPr>
              <a:t>&amp; Gluten</a:t>
            </a:r>
            <a:endParaRPr lang="en-US" sz="800" dirty="0">
              <a:latin typeface="Avenir Next Condensed" panose="020B0506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D2281-C80C-B449-8036-4859DBDAA543}"/>
              </a:ext>
            </a:extLst>
          </p:cNvPr>
          <p:cNvSpPr txBox="1"/>
          <p:nvPr/>
        </p:nvSpPr>
        <p:spPr>
          <a:xfrm>
            <a:off x="2286000" y="1580347"/>
            <a:ext cx="2286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latin typeface="Avenir Next Condensed Demi Bold" panose="020B0506020202020204" pitchFamily="34" charset="0"/>
              </a:rPr>
              <a:t>CINNAMON CRÈME DIPLOMAT</a:t>
            </a:r>
            <a:endParaRPr lang="en-US" sz="600" dirty="0">
              <a:latin typeface="Kefa" panose="02000506000000020004" pitchFamily="2" charset="77"/>
            </a:endParaRPr>
          </a:p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Contains Dairy &amp; Eggs</a:t>
            </a:r>
          </a:p>
        </p:txBody>
      </p:sp>
    </p:spTree>
    <p:extLst>
      <p:ext uri="{BB962C8B-B14F-4D97-AF65-F5344CB8AC3E}">
        <p14:creationId xmlns:p14="http://schemas.microsoft.com/office/powerpoint/2010/main" val="124522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7177</TotalTime>
  <Words>126</Words>
  <Application>Microsoft Macintosh PowerPoint</Application>
  <PresentationFormat>Custom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Condensed</vt:lpstr>
      <vt:lpstr>Avenir Next Condensed Demi Bold</vt:lpstr>
      <vt:lpstr>Calibri</vt:lpstr>
      <vt:lpstr>Calibri Light</vt:lpstr>
      <vt:lpstr>Kefa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Boyas</dc:creator>
  <cp:lastModifiedBy>Matt Boyas</cp:lastModifiedBy>
  <cp:revision>3</cp:revision>
  <cp:lastPrinted>2022-12-11T19:43:35Z</cp:lastPrinted>
  <dcterms:created xsi:type="dcterms:W3CDTF">2022-12-08T00:25:14Z</dcterms:created>
  <dcterms:modified xsi:type="dcterms:W3CDTF">2022-12-13T00:02:19Z</dcterms:modified>
</cp:coreProperties>
</file>