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7"/>
  </p:notesMasterIdLst>
  <p:sldIdLst>
    <p:sldId id="256" r:id="rId2"/>
    <p:sldId id="283" r:id="rId3"/>
    <p:sldId id="288" r:id="rId4"/>
    <p:sldId id="289" r:id="rId5"/>
    <p:sldId id="291" r:id="rId6"/>
  </p:sldIdLst>
  <p:sldSz cx="9144000" cy="6858000" type="screen4x3"/>
  <p:notesSz cx="6797675" cy="9874250"/>
  <p:defaultTextStyle>
    <a:defPPr>
      <a:defRPr lang="zh-TW"/>
    </a:defPPr>
    <a:lvl1pPr algn="l" rtl="0" eaLnBrk="0" fontAlgn="base" hangingPunct="0">
      <a:spcBef>
        <a:spcPct val="0"/>
      </a:spcBef>
      <a:spcAft>
        <a:spcPct val="0"/>
      </a:spcAft>
      <a:defRPr sz="2400" kern="1200">
        <a:solidFill>
          <a:schemeClr val="tx1"/>
        </a:solidFill>
        <a:latin typeface="Arial"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Arial"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Arial"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Arial"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Arial" charset="0"/>
        <a:ea typeface="新細明體" pitchFamily="18" charset="-120"/>
        <a:cs typeface="+mn-cs"/>
      </a:defRPr>
    </a:lvl5pPr>
    <a:lvl6pPr marL="2286000" algn="l" defTabSz="914400" rtl="0" eaLnBrk="1" latinLnBrk="0" hangingPunct="1">
      <a:defRPr sz="2400" kern="1200">
        <a:solidFill>
          <a:schemeClr val="tx1"/>
        </a:solidFill>
        <a:latin typeface="Arial" charset="0"/>
        <a:ea typeface="新細明體" pitchFamily="18" charset="-120"/>
        <a:cs typeface="+mn-cs"/>
      </a:defRPr>
    </a:lvl6pPr>
    <a:lvl7pPr marL="2743200" algn="l" defTabSz="914400" rtl="0" eaLnBrk="1" latinLnBrk="0" hangingPunct="1">
      <a:defRPr sz="2400" kern="1200">
        <a:solidFill>
          <a:schemeClr val="tx1"/>
        </a:solidFill>
        <a:latin typeface="Arial" charset="0"/>
        <a:ea typeface="新細明體" pitchFamily="18" charset="-120"/>
        <a:cs typeface="+mn-cs"/>
      </a:defRPr>
    </a:lvl7pPr>
    <a:lvl8pPr marL="3200400" algn="l" defTabSz="914400" rtl="0" eaLnBrk="1" latinLnBrk="0" hangingPunct="1">
      <a:defRPr sz="2400" kern="1200">
        <a:solidFill>
          <a:schemeClr val="tx1"/>
        </a:solidFill>
        <a:latin typeface="Arial" charset="0"/>
        <a:ea typeface="新細明體" pitchFamily="18" charset="-120"/>
        <a:cs typeface="+mn-cs"/>
      </a:defRPr>
    </a:lvl8pPr>
    <a:lvl9pPr marL="3657600" algn="l" defTabSz="914400" rtl="0" eaLnBrk="1" latinLnBrk="0" hangingPunct="1">
      <a:defRPr sz="2400" kern="1200">
        <a:solidFill>
          <a:schemeClr val="tx1"/>
        </a:solidFill>
        <a:latin typeface="Arial"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88960" autoAdjust="0"/>
  </p:normalViewPr>
  <p:slideViewPr>
    <p:cSldViewPr snapToObjects="1">
      <p:cViewPr varScale="1">
        <p:scale>
          <a:sx n="99" d="100"/>
          <a:sy n="99" d="100"/>
        </p:scale>
        <p:origin x="188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1" y="1"/>
            <a:ext cx="2945659" cy="493713"/>
          </a:xfrm>
          <a:prstGeom prst="rect">
            <a:avLst/>
          </a:prstGeom>
          <a:noFill/>
          <a:ln w="9525">
            <a:noFill/>
            <a:miter lim="800000"/>
            <a:headEnd/>
            <a:tailEnd/>
          </a:ln>
          <a:effectLst/>
        </p:spPr>
        <p:txBody>
          <a:bodyPr vert="horz" wrap="square" lIns="91438" tIns="45719" rIns="91438" bIns="45719" numCol="1" anchor="t" anchorCtr="0" compatLnSpc="1">
            <a:prstTxWarp prst="textNoShape">
              <a:avLst/>
            </a:prstTxWarp>
          </a:bodyPr>
          <a:lstStyle>
            <a:lvl1pPr eaLnBrk="1" hangingPunct="1">
              <a:defRPr kumimoji="1" sz="1200"/>
            </a:lvl1pPr>
          </a:lstStyle>
          <a:p>
            <a:endParaRPr lang="en-US" altLang="zh-TW"/>
          </a:p>
        </p:txBody>
      </p:sp>
      <p:sp>
        <p:nvSpPr>
          <p:cNvPr id="9219" name="Rectangle 3"/>
          <p:cNvSpPr>
            <a:spLocks noGrp="1" noChangeArrowheads="1"/>
          </p:cNvSpPr>
          <p:nvPr>
            <p:ph type="dt" idx="1"/>
          </p:nvPr>
        </p:nvSpPr>
        <p:spPr bwMode="auto">
          <a:xfrm>
            <a:off x="3850444" y="1"/>
            <a:ext cx="2945659" cy="493713"/>
          </a:xfrm>
          <a:prstGeom prst="rect">
            <a:avLst/>
          </a:prstGeom>
          <a:noFill/>
          <a:ln w="9525">
            <a:noFill/>
            <a:miter lim="800000"/>
            <a:headEnd/>
            <a:tailEnd/>
          </a:ln>
          <a:effectLst/>
        </p:spPr>
        <p:txBody>
          <a:bodyPr vert="horz" wrap="square" lIns="91438" tIns="45719" rIns="91438" bIns="45719" numCol="1" anchor="t" anchorCtr="0" compatLnSpc="1">
            <a:prstTxWarp prst="textNoShape">
              <a:avLst/>
            </a:prstTxWarp>
          </a:bodyPr>
          <a:lstStyle>
            <a:lvl1pPr algn="r" eaLnBrk="1" hangingPunct="1">
              <a:defRPr kumimoji="1" sz="1200"/>
            </a:lvl1pPr>
          </a:lstStyle>
          <a:p>
            <a:endParaRPr lang="en-US" altLang="zh-TW"/>
          </a:p>
        </p:txBody>
      </p:sp>
      <p:sp>
        <p:nvSpPr>
          <p:cNvPr id="9220" name="Rectangle 4"/>
          <p:cNvSpPr>
            <a:spLocks noGrp="1" noRot="1" noChangeAspect="1" noChangeArrowheads="1" noTextEdit="1"/>
          </p:cNvSpPr>
          <p:nvPr>
            <p:ph type="sldImg" idx="2"/>
          </p:nvPr>
        </p:nvSpPr>
        <p:spPr bwMode="auto">
          <a:xfrm>
            <a:off x="931863" y="741363"/>
            <a:ext cx="4933950" cy="370205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79768" y="4690269"/>
            <a:ext cx="5438140" cy="4443413"/>
          </a:xfrm>
          <a:prstGeom prst="rect">
            <a:avLst/>
          </a:prstGeom>
          <a:noFill/>
          <a:ln w="9525">
            <a:noFill/>
            <a:miter lim="800000"/>
            <a:headEnd/>
            <a:tailEnd/>
          </a:ln>
          <a:effectLst/>
        </p:spPr>
        <p:txBody>
          <a:bodyPr vert="horz" wrap="square" lIns="91438" tIns="45719" rIns="91438" bIns="45719"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9222" name="Rectangle 6"/>
          <p:cNvSpPr>
            <a:spLocks noGrp="1" noChangeArrowheads="1"/>
          </p:cNvSpPr>
          <p:nvPr>
            <p:ph type="ftr" sz="quarter" idx="4"/>
          </p:nvPr>
        </p:nvSpPr>
        <p:spPr bwMode="auto">
          <a:xfrm>
            <a:off x="1" y="9378825"/>
            <a:ext cx="2945659" cy="493713"/>
          </a:xfrm>
          <a:prstGeom prst="rect">
            <a:avLst/>
          </a:prstGeom>
          <a:noFill/>
          <a:ln w="9525">
            <a:noFill/>
            <a:miter lim="800000"/>
            <a:headEnd/>
            <a:tailEnd/>
          </a:ln>
          <a:effectLst/>
        </p:spPr>
        <p:txBody>
          <a:bodyPr vert="horz" wrap="square" lIns="91438" tIns="45719" rIns="91438" bIns="45719" numCol="1" anchor="b" anchorCtr="0" compatLnSpc="1">
            <a:prstTxWarp prst="textNoShape">
              <a:avLst/>
            </a:prstTxWarp>
          </a:bodyPr>
          <a:lstStyle>
            <a:lvl1pPr eaLnBrk="1" hangingPunct="1">
              <a:defRPr kumimoji="1" sz="1200"/>
            </a:lvl1pPr>
          </a:lstStyle>
          <a:p>
            <a:endParaRPr lang="en-US" altLang="zh-TW"/>
          </a:p>
        </p:txBody>
      </p:sp>
      <p:sp>
        <p:nvSpPr>
          <p:cNvPr id="9223" name="Rectangle 7"/>
          <p:cNvSpPr>
            <a:spLocks noGrp="1" noChangeArrowheads="1"/>
          </p:cNvSpPr>
          <p:nvPr>
            <p:ph type="sldNum" sz="quarter" idx="5"/>
          </p:nvPr>
        </p:nvSpPr>
        <p:spPr bwMode="auto">
          <a:xfrm>
            <a:off x="3850444" y="9378825"/>
            <a:ext cx="2945659" cy="493713"/>
          </a:xfrm>
          <a:prstGeom prst="rect">
            <a:avLst/>
          </a:prstGeom>
          <a:noFill/>
          <a:ln w="9525">
            <a:noFill/>
            <a:miter lim="800000"/>
            <a:headEnd/>
            <a:tailEnd/>
          </a:ln>
          <a:effectLst/>
        </p:spPr>
        <p:txBody>
          <a:bodyPr vert="horz" wrap="square" lIns="91438" tIns="45719" rIns="91438" bIns="45719" numCol="1" anchor="b" anchorCtr="0" compatLnSpc="1">
            <a:prstTxWarp prst="textNoShape">
              <a:avLst/>
            </a:prstTxWarp>
          </a:bodyPr>
          <a:lstStyle>
            <a:lvl1pPr algn="r" eaLnBrk="1" hangingPunct="1">
              <a:defRPr kumimoji="1" sz="1200"/>
            </a:lvl1pPr>
          </a:lstStyle>
          <a:p>
            <a:fld id="{CD47B6D3-C202-4F46-B0A5-FC369BD1FCE7}" type="slidenum">
              <a:rPr lang="en-US" altLang="zh-TW"/>
              <a:pPr/>
              <a:t>‹#›</a:t>
            </a:fld>
            <a:endParaRPr lang="en-US" altLang="zh-TW"/>
          </a:p>
        </p:txBody>
      </p:sp>
    </p:spTree>
    <p:extLst>
      <p:ext uri="{BB962C8B-B14F-4D97-AF65-F5344CB8AC3E}">
        <p14:creationId xmlns:p14="http://schemas.microsoft.com/office/powerpoint/2010/main" val="130810743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fontAlgn="base">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fontAlgn="base">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fontAlgn="base">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fontAlgn="base">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CD47B6D3-C202-4F46-B0A5-FC369BD1FCE7}" type="slidenum">
              <a:rPr lang="en-US" altLang="zh-TW" smtClean="0"/>
              <a:pPr/>
              <a:t>1</a:t>
            </a:fld>
            <a:endParaRPr lang="en-US" altLang="zh-TW"/>
          </a:p>
        </p:txBody>
      </p:sp>
    </p:spTree>
    <p:extLst>
      <p:ext uri="{BB962C8B-B14F-4D97-AF65-F5344CB8AC3E}">
        <p14:creationId xmlns:p14="http://schemas.microsoft.com/office/powerpoint/2010/main" val="1684911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bwMode="ltGray">
      <p:bgPr>
        <a:solidFill>
          <a:schemeClr val="bg1"/>
        </a:solidFill>
        <a:effectLst/>
      </p:bgPr>
    </p:bg>
    <p:spTree>
      <p:nvGrpSpPr>
        <p:cNvPr id="1" name=""/>
        <p:cNvGrpSpPr/>
        <p:nvPr/>
      </p:nvGrpSpPr>
      <p:grpSpPr>
        <a:xfrm>
          <a:off x="0" y="0"/>
          <a:ext cx="0" cy="0"/>
          <a:chOff x="0" y="0"/>
          <a:chExt cx="0" cy="0"/>
        </a:xfrm>
      </p:grpSpPr>
      <p:sp>
        <p:nvSpPr>
          <p:cNvPr id="27650" name="Rectangle 2"/>
          <p:cNvSpPr>
            <a:spLocks noChangeArrowheads="1"/>
          </p:cNvSpPr>
          <p:nvPr/>
        </p:nvSpPr>
        <p:spPr bwMode="gray">
          <a:xfrm>
            <a:off x="2533650" y="228600"/>
            <a:ext cx="1606550" cy="1524000"/>
          </a:xfrm>
          <a:prstGeom prst="rect">
            <a:avLst/>
          </a:prstGeom>
          <a:solidFill>
            <a:srgbClr val="D5E8EE"/>
          </a:solidFill>
          <a:ln w="19050">
            <a:solidFill>
              <a:srgbClr val="D5E8EE"/>
            </a:solidFill>
            <a:miter lim="800000"/>
            <a:headEnd/>
            <a:tailEnd/>
          </a:ln>
          <a:effectLst/>
        </p:spPr>
        <p:txBody>
          <a:bodyPr wrap="none" anchor="ctr"/>
          <a:lstStyle/>
          <a:p>
            <a:endParaRPr lang="zh-TW" altLang="en-US"/>
          </a:p>
        </p:txBody>
      </p:sp>
      <p:sp>
        <p:nvSpPr>
          <p:cNvPr id="27651" name="Rectangle 3"/>
          <p:cNvSpPr>
            <a:spLocks noGrp="1" noChangeArrowheads="1"/>
          </p:cNvSpPr>
          <p:nvPr>
            <p:ph type="ctrTitle"/>
          </p:nvPr>
        </p:nvSpPr>
        <p:spPr>
          <a:xfrm>
            <a:off x="2057400" y="1752600"/>
            <a:ext cx="5638800" cy="2438400"/>
          </a:xfrm>
          <a:effectLst>
            <a:outerShdw dist="17961" dir="2700000" algn="ctr" rotWithShape="0">
              <a:schemeClr val="tx1"/>
            </a:outerShdw>
          </a:effectLst>
        </p:spPr>
        <p:txBody>
          <a:bodyPr lIns="91440" tIns="45720" bIns="45720"/>
          <a:lstStyle>
            <a:lvl1pPr>
              <a:defRPr>
                <a:solidFill>
                  <a:schemeClr val="tx1"/>
                </a:solidFill>
              </a:defRPr>
            </a:lvl1pPr>
          </a:lstStyle>
          <a:p>
            <a:r>
              <a:rPr lang="zh-TW" altLang="en-US" smtClean="0"/>
              <a:t>按一下以編輯母片標題樣式</a:t>
            </a:r>
            <a:endParaRPr lang="zh-TW" altLang="zh-TW"/>
          </a:p>
        </p:txBody>
      </p:sp>
      <p:sp>
        <p:nvSpPr>
          <p:cNvPr id="27652" name="Rectangle 4"/>
          <p:cNvSpPr>
            <a:spLocks noGrp="1" noChangeArrowheads="1"/>
          </p:cNvSpPr>
          <p:nvPr>
            <p:ph type="subTitle" idx="1"/>
          </p:nvPr>
        </p:nvSpPr>
        <p:spPr>
          <a:xfrm>
            <a:off x="2057400" y="4191000"/>
            <a:ext cx="5638800" cy="647700"/>
          </a:xfrm>
        </p:spPr>
        <p:txBody>
          <a:bodyPr lIns="91440" tIns="45720" rIns="91440" bIns="45720"/>
          <a:lstStyle>
            <a:lvl1pPr marL="0" indent="0">
              <a:spcBef>
                <a:spcPct val="0"/>
              </a:spcBef>
              <a:buFontTx/>
              <a:buNone/>
              <a:defRPr/>
            </a:lvl1pPr>
          </a:lstStyle>
          <a:p>
            <a:r>
              <a:rPr lang="zh-TW" altLang="en-US" smtClean="0"/>
              <a:t>按一下以編輯母片副標題樣式</a:t>
            </a:r>
            <a:endParaRPr lang="zh-TW" altLang="en-US"/>
          </a:p>
        </p:txBody>
      </p:sp>
      <p:sp>
        <p:nvSpPr>
          <p:cNvPr id="27656" name="Rectangle 8"/>
          <p:cNvSpPr>
            <a:spLocks noChangeArrowheads="1"/>
          </p:cNvSpPr>
          <p:nvPr/>
        </p:nvSpPr>
        <p:spPr bwMode="gray">
          <a:xfrm>
            <a:off x="1143000" y="5562600"/>
            <a:ext cx="736600" cy="736600"/>
          </a:xfrm>
          <a:prstGeom prst="rect">
            <a:avLst/>
          </a:prstGeom>
          <a:noFill/>
          <a:ln w="19050">
            <a:solidFill>
              <a:srgbClr val="D5E8EE"/>
            </a:solidFill>
            <a:miter lim="800000"/>
            <a:headEnd/>
            <a:tailEnd/>
          </a:ln>
          <a:effectLst/>
        </p:spPr>
        <p:txBody>
          <a:bodyPr wrap="none" anchor="ctr"/>
          <a:lstStyle/>
          <a:p>
            <a:endParaRPr lang="zh-TW" altLang="en-US"/>
          </a:p>
        </p:txBody>
      </p:sp>
      <p:sp>
        <p:nvSpPr>
          <p:cNvPr id="27657" name="Rectangle 9"/>
          <p:cNvSpPr>
            <a:spLocks noChangeArrowheads="1"/>
          </p:cNvSpPr>
          <p:nvPr/>
        </p:nvSpPr>
        <p:spPr bwMode="gray">
          <a:xfrm>
            <a:off x="609600" y="5943600"/>
            <a:ext cx="736600" cy="736600"/>
          </a:xfrm>
          <a:prstGeom prst="rect">
            <a:avLst/>
          </a:prstGeom>
          <a:noFill/>
          <a:ln w="19050">
            <a:solidFill>
              <a:srgbClr val="D5E8EE"/>
            </a:solidFill>
            <a:miter lim="800000"/>
            <a:headEnd/>
            <a:tailEnd/>
          </a:ln>
          <a:effectLst/>
        </p:spPr>
        <p:txBody>
          <a:bodyPr wrap="none" anchor="ctr"/>
          <a:lstStyle/>
          <a:p>
            <a:endParaRPr lang="zh-TW" altLang="en-US"/>
          </a:p>
        </p:txBody>
      </p:sp>
      <p:sp>
        <p:nvSpPr>
          <p:cNvPr id="27658" name="Rectangle 10"/>
          <p:cNvSpPr>
            <a:spLocks noChangeArrowheads="1"/>
          </p:cNvSpPr>
          <p:nvPr/>
        </p:nvSpPr>
        <p:spPr bwMode="gray">
          <a:xfrm>
            <a:off x="228600" y="5486400"/>
            <a:ext cx="736600" cy="736600"/>
          </a:xfrm>
          <a:prstGeom prst="rect">
            <a:avLst/>
          </a:prstGeom>
          <a:noFill/>
          <a:ln w="19050">
            <a:solidFill>
              <a:srgbClr val="D5E8EE"/>
            </a:solidFill>
            <a:miter lim="800000"/>
            <a:headEnd/>
            <a:tailEnd/>
          </a:ln>
          <a:effectLst/>
        </p:spPr>
        <p:txBody>
          <a:bodyPr wrap="none" anchor="ctr"/>
          <a:lstStyle/>
          <a:p>
            <a:endParaRPr lang="zh-TW" altLang="en-US"/>
          </a:p>
        </p:txBody>
      </p:sp>
      <p:sp>
        <p:nvSpPr>
          <p:cNvPr id="27659" name="Rectangle 11"/>
          <p:cNvSpPr>
            <a:spLocks noChangeArrowheads="1"/>
          </p:cNvSpPr>
          <p:nvPr/>
        </p:nvSpPr>
        <p:spPr bwMode="gray">
          <a:xfrm>
            <a:off x="838200" y="5029200"/>
            <a:ext cx="736600" cy="736600"/>
          </a:xfrm>
          <a:prstGeom prst="rect">
            <a:avLst/>
          </a:prstGeom>
          <a:noFill/>
          <a:ln w="19050">
            <a:solidFill>
              <a:srgbClr val="D5E8EE"/>
            </a:solidFill>
            <a:miter lim="800000"/>
            <a:headEnd/>
            <a:tailEnd/>
          </a:ln>
          <a:effectLst/>
        </p:spPr>
        <p:txBody>
          <a:bodyPr wrap="none" anchor="ctr"/>
          <a:lstStyle/>
          <a:p>
            <a:endParaRPr lang="zh-TW" altLang="en-US"/>
          </a:p>
        </p:txBody>
      </p:sp>
      <p:sp>
        <p:nvSpPr>
          <p:cNvPr id="27663" name="Rectangle 15"/>
          <p:cNvSpPr>
            <a:spLocks noChangeArrowheads="1"/>
          </p:cNvSpPr>
          <p:nvPr/>
        </p:nvSpPr>
        <p:spPr bwMode="gray">
          <a:xfrm>
            <a:off x="4267200" y="228600"/>
            <a:ext cx="736600" cy="736600"/>
          </a:xfrm>
          <a:prstGeom prst="rect">
            <a:avLst/>
          </a:prstGeom>
          <a:noFill/>
          <a:ln w="19050">
            <a:solidFill>
              <a:srgbClr val="D5E8EE"/>
            </a:solidFill>
            <a:miter lim="800000"/>
            <a:headEnd/>
            <a:tailEnd/>
          </a:ln>
          <a:effectLst/>
        </p:spPr>
        <p:txBody>
          <a:bodyPr wrap="none" anchor="ctr"/>
          <a:lstStyle/>
          <a:p>
            <a:endParaRPr lang="zh-TW" altLang="en-US"/>
          </a:p>
        </p:txBody>
      </p:sp>
      <p:sp>
        <p:nvSpPr>
          <p:cNvPr id="27664" name="Rectangle 16"/>
          <p:cNvSpPr>
            <a:spLocks noChangeArrowheads="1"/>
          </p:cNvSpPr>
          <p:nvPr/>
        </p:nvSpPr>
        <p:spPr bwMode="gray">
          <a:xfrm>
            <a:off x="1676400" y="228600"/>
            <a:ext cx="736600" cy="736600"/>
          </a:xfrm>
          <a:prstGeom prst="rect">
            <a:avLst/>
          </a:prstGeom>
          <a:noFill/>
          <a:ln w="19050">
            <a:solidFill>
              <a:srgbClr val="D5E8EE"/>
            </a:solidFill>
            <a:miter lim="800000"/>
            <a:headEnd/>
            <a:tailEnd/>
          </a:ln>
          <a:effectLst/>
        </p:spPr>
        <p:txBody>
          <a:bodyPr wrap="none" anchor="ctr"/>
          <a:lstStyle/>
          <a:p>
            <a:endParaRPr lang="zh-TW" altLang="en-US"/>
          </a:p>
        </p:txBody>
      </p:sp>
      <p:sp>
        <p:nvSpPr>
          <p:cNvPr id="27666" name="Rectangle 18"/>
          <p:cNvSpPr>
            <a:spLocks noGrp="1" noChangeArrowheads="1"/>
          </p:cNvSpPr>
          <p:nvPr>
            <p:ph type="dt" sz="half" idx="2"/>
          </p:nvPr>
        </p:nvSpPr>
        <p:spPr>
          <a:xfrm>
            <a:off x="7020272" y="6626972"/>
            <a:ext cx="1370013" cy="228600"/>
          </a:xfrm>
        </p:spPr>
        <p:txBody>
          <a:bodyPr/>
          <a:lstStyle>
            <a:lvl1pPr algn="r">
              <a:defRPr/>
            </a:lvl1pPr>
          </a:lstStyle>
          <a:p>
            <a:fld id="{5FD08667-3509-4FF1-82AC-1E2C8D8F2E76}" type="datetime4">
              <a:rPr lang="en-US" altLang="zh-TW" smtClean="0"/>
              <a:t>March 9, 2021</a:t>
            </a:fld>
            <a:endParaRPr lang="en-US" altLang="zh-TW" dirty="0"/>
          </a:p>
        </p:txBody>
      </p:sp>
      <p:sp>
        <p:nvSpPr>
          <p:cNvPr id="27667" name="Rectangle 19"/>
          <p:cNvSpPr>
            <a:spLocks noGrp="1" noChangeArrowheads="1"/>
          </p:cNvSpPr>
          <p:nvPr>
            <p:ph type="sldNum" sz="quarter" idx="4"/>
          </p:nvPr>
        </p:nvSpPr>
        <p:spPr>
          <a:xfrm>
            <a:off x="8390285" y="6624918"/>
            <a:ext cx="611187" cy="212725"/>
          </a:xfrm>
        </p:spPr>
        <p:txBody>
          <a:bodyPr/>
          <a:lstStyle>
            <a:lvl1pPr>
              <a:defRPr/>
            </a:lvl1pPr>
          </a:lstStyle>
          <a:p>
            <a:fld id="{8652D628-941B-4056-B46E-F398204727CB}" type="slidenum">
              <a:rPr lang="en-US" altLang="zh-TW"/>
              <a:pPr/>
              <a:t>‹#›</a:t>
            </a:fld>
            <a:endParaRPr lang="en-US" altLang="zh-TW"/>
          </a:p>
        </p:txBody>
      </p:sp>
      <p:sp>
        <p:nvSpPr>
          <p:cNvPr id="5" name="文字方塊 4"/>
          <p:cNvSpPr txBox="1"/>
          <p:nvPr userDrawn="1"/>
        </p:nvSpPr>
        <p:spPr>
          <a:xfrm>
            <a:off x="4219024" y="469448"/>
            <a:ext cx="4889480" cy="646331"/>
          </a:xfrm>
          <a:prstGeom prst="rect">
            <a:avLst/>
          </a:prstGeom>
          <a:noFill/>
        </p:spPr>
        <p:txBody>
          <a:bodyPr wrap="none" rtlCol="0">
            <a:spAutoFit/>
          </a:bodyPr>
          <a:lstStyle/>
          <a:p>
            <a:r>
              <a:rPr lang="en-US" altLang="zh-TW" sz="3600" b="1" dirty="0" smtClean="0">
                <a:latin typeface="Edwardian Script ITC" panose="030303020407070D0804" pitchFamily="66" charset="0"/>
              </a:rPr>
              <a:t>National</a:t>
            </a:r>
            <a:r>
              <a:rPr lang="en-US" altLang="zh-TW" sz="3600" b="1" baseline="0" dirty="0" smtClean="0">
                <a:latin typeface="Edwardian Script ITC" panose="030303020407070D0804" pitchFamily="66" charset="0"/>
              </a:rPr>
              <a:t>  University of Kaohsiung</a:t>
            </a:r>
            <a:endParaRPr lang="zh-TW" altLang="en-US" sz="3600" b="1" dirty="0">
              <a:latin typeface="Edwardian Script ITC" panose="030303020407070D0804" pitchFamily="66" charset="0"/>
            </a:endParaRP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fld id="{15D8BFD0-F99F-4638-95D7-667B03024CAA}" type="datetime4">
              <a:rPr lang="en-US" altLang="zh-TW" smtClean="0"/>
              <a:t>March 9, 2021</a:t>
            </a:fld>
            <a:endParaRPr lang="en-US" altLang="zh-TW"/>
          </a:p>
        </p:txBody>
      </p:sp>
      <p:sp>
        <p:nvSpPr>
          <p:cNvPr id="5" name="投影片編號版面配置區 4"/>
          <p:cNvSpPr>
            <a:spLocks noGrp="1"/>
          </p:cNvSpPr>
          <p:nvPr>
            <p:ph type="sldNum" sz="quarter" idx="11"/>
          </p:nvPr>
        </p:nvSpPr>
        <p:spPr/>
        <p:txBody>
          <a:bodyPr/>
          <a:lstStyle>
            <a:lvl1pPr>
              <a:defRPr/>
            </a:lvl1pPr>
          </a:lstStyle>
          <a:p>
            <a:fld id="{7936C8AC-5DC2-4A04-8251-DF99265BEEFC}" type="slidenum">
              <a:rPr lang="en-US" altLang="zh-TW"/>
              <a:pPr/>
              <a:t>‹#›</a:t>
            </a:fld>
            <a:endParaRPr lang="en-US" altLang="zh-TW"/>
          </a:p>
        </p:txBody>
      </p:sp>
      <p:sp>
        <p:nvSpPr>
          <p:cNvPr id="6" name="頁尾版面配置區 5"/>
          <p:cNvSpPr>
            <a:spLocks noGrp="1"/>
          </p:cNvSpPr>
          <p:nvPr>
            <p:ph type="ftr" sz="quarter" idx="12"/>
          </p:nvPr>
        </p:nvSpPr>
        <p:spPr>
          <a:xfrm>
            <a:off x="381000" y="6629400"/>
            <a:ext cx="8458200" cy="228600"/>
          </a:xfrm>
          <a:prstGeom prst="rect">
            <a:avLst/>
          </a:prstGeom>
        </p:spPr>
        <p:txBody>
          <a:bodyPr/>
          <a:lstStyle>
            <a:lvl1pPr>
              <a:defRPr/>
            </a:lvl1pPr>
          </a:lstStyle>
          <a:p>
            <a:endParaRPr lang="en-US" altLang="zh-TW"/>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70675" y="1054100"/>
            <a:ext cx="2071688" cy="55753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0850" y="1054100"/>
            <a:ext cx="6067425" cy="55753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fld id="{B74D9919-79E3-4499-AAB1-60AA5C04B5BF}" type="datetime4">
              <a:rPr lang="en-US" altLang="zh-TW" smtClean="0"/>
              <a:t>March 9, 2021</a:t>
            </a:fld>
            <a:endParaRPr lang="en-US" altLang="zh-TW"/>
          </a:p>
        </p:txBody>
      </p:sp>
      <p:sp>
        <p:nvSpPr>
          <p:cNvPr id="5" name="投影片編號版面配置區 4"/>
          <p:cNvSpPr>
            <a:spLocks noGrp="1"/>
          </p:cNvSpPr>
          <p:nvPr>
            <p:ph type="sldNum" sz="quarter" idx="11"/>
          </p:nvPr>
        </p:nvSpPr>
        <p:spPr/>
        <p:txBody>
          <a:bodyPr/>
          <a:lstStyle>
            <a:lvl1pPr>
              <a:defRPr/>
            </a:lvl1pPr>
          </a:lstStyle>
          <a:p>
            <a:fld id="{AA782806-41CA-4929-8FC2-CDBF43233941}" type="slidenum">
              <a:rPr lang="en-US" altLang="zh-TW"/>
              <a:pPr/>
              <a:t>‹#›</a:t>
            </a:fld>
            <a:endParaRPr lang="en-US" altLang="zh-TW"/>
          </a:p>
        </p:txBody>
      </p:sp>
      <p:sp>
        <p:nvSpPr>
          <p:cNvPr id="6" name="頁尾版面配置區 5"/>
          <p:cNvSpPr>
            <a:spLocks noGrp="1"/>
          </p:cNvSpPr>
          <p:nvPr>
            <p:ph type="ftr" sz="quarter" idx="12"/>
          </p:nvPr>
        </p:nvSpPr>
        <p:spPr>
          <a:xfrm>
            <a:off x="381000" y="6629400"/>
            <a:ext cx="8458200" cy="228600"/>
          </a:xfrm>
          <a:prstGeom prst="rect">
            <a:avLst/>
          </a:prstGeom>
        </p:spPr>
        <p:txBody>
          <a:bodyPr/>
          <a:lstStyle>
            <a:lvl1pPr>
              <a:defRPr/>
            </a:lvl1pPr>
          </a:lstStyle>
          <a:p>
            <a:endParaRPr lang="en-US" altLang="zh-TW"/>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標題及文字在物件之上">
    <p:spTree>
      <p:nvGrpSpPr>
        <p:cNvPr id="1" name=""/>
        <p:cNvGrpSpPr/>
        <p:nvPr/>
      </p:nvGrpSpPr>
      <p:grpSpPr>
        <a:xfrm>
          <a:off x="0" y="0"/>
          <a:ext cx="0" cy="0"/>
          <a:chOff x="0" y="0"/>
          <a:chExt cx="0" cy="0"/>
        </a:xfrm>
      </p:grpSpPr>
      <p:sp>
        <p:nvSpPr>
          <p:cNvPr id="2" name="標題 1"/>
          <p:cNvSpPr>
            <a:spLocks noGrp="1"/>
          </p:cNvSpPr>
          <p:nvPr>
            <p:ph type="title"/>
          </p:nvPr>
        </p:nvSpPr>
        <p:spPr>
          <a:xfrm>
            <a:off x="457200" y="122238"/>
            <a:ext cx="7543800" cy="12954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457200" y="1719263"/>
            <a:ext cx="8229600" cy="212883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57200" y="4000500"/>
            <a:ext cx="8229600" cy="213042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a:xfrm>
            <a:off x="457200" y="6248400"/>
            <a:ext cx="2133600" cy="457200"/>
          </a:xfrm>
        </p:spPr>
        <p:txBody>
          <a:bodyPr/>
          <a:lstStyle>
            <a:lvl1pPr>
              <a:defRPr/>
            </a:lvl1pPr>
          </a:lstStyle>
          <a:p>
            <a:fld id="{D983B5C6-59B6-4E67-BA9C-DD10E5794CAD}" type="datetime4">
              <a:rPr lang="en-US" altLang="zh-TW" smtClean="0"/>
              <a:t>March 9, 2021</a:t>
            </a:fld>
            <a:endParaRPr lang="en-US" altLang="zh-TW"/>
          </a:p>
        </p:txBody>
      </p:sp>
      <p:sp>
        <p:nvSpPr>
          <p:cNvPr id="6" name="頁尾版面配置區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TW"/>
          </a:p>
        </p:txBody>
      </p:sp>
      <p:sp>
        <p:nvSpPr>
          <p:cNvPr id="7" name="投影片編號版面配置區 6"/>
          <p:cNvSpPr>
            <a:spLocks noGrp="1"/>
          </p:cNvSpPr>
          <p:nvPr>
            <p:ph type="sldNum" sz="quarter" idx="12"/>
          </p:nvPr>
        </p:nvSpPr>
        <p:spPr>
          <a:xfrm>
            <a:off x="6553200" y="6248400"/>
            <a:ext cx="2133600" cy="457200"/>
          </a:xfrm>
        </p:spPr>
        <p:txBody>
          <a:bodyPr/>
          <a:lstStyle>
            <a:lvl1pPr>
              <a:defRPr/>
            </a:lvl1pPr>
          </a:lstStyle>
          <a:p>
            <a:fld id="{4F46DB84-D11C-4239-9D82-07DDE13B86A5}" type="slidenum">
              <a:rPr lang="en-US" altLang="zh-TW"/>
              <a:pPr/>
              <a:t>‹#›</a:t>
            </a:fld>
            <a:endParaRPr lang="en-US" altLang="zh-TW"/>
          </a:p>
        </p:txBody>
      </p:sp>
    </p:spTree>
    <p:extLst>
      <p:ext uri="{BB962C8B-B14F-4D97-AF65-F5344CB8AC3E}">
        <p14:creationId xmlns:p14="http://schemas.microsoft.com/office/powerpoint/2010/main" val="4129032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lvl1pPr marL="177800" indent="-177800">
              <a:buFont typeface="Wingdings" panose="05000000000000000000" pitchFamily="2" charset="2"/>
              <a:buChar char="p"/>
              <a:defRPr/>
            </a:lvl1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10"/>
          </p:nvPr>
        </p:nvSpPr>
        <p:spPr>
          <a:xfrm>
            <a:off x="7020272" y="6629400"/>
            <a:ext cx="1512888" cy="228600"/>
          </a:xfrm>
        </p:spPr>
        <p:txBody>
          <a:bodyPr/>
          <a:lstStyle>
            <a:lvl1pPr>
              <a:defRPr/>
            </a:lvl1pPr>
          </a:lstStyle>
          <a:p>
            <a:fld id="{8C3F6276-E983-419D-9848-38221F0D1693}" type="datetime4">
              <a:rPr lang="en-US" altLang="zh-TW" smtClean="0"/>
              <a:t>March 9, 2021</a:t>
            </a:fld>
            <a:endParaRPr lang="en-US" altLang="zh-TW"/>
          </a:p>
        </p:txBody>
      </p:sp>
      <p:sp>
        <p:nvSpPr>
          <p:cNvPr id="5" name="投影片編號版面配置區 4"/>
          <p:cNvSpPr>
            <a:spLocks noGrp="1"/>
          </p:cNvSpPr>
          <p:nvPr>
            <p:ph type="sldNum" sz="quarter" idx="11"/>
          </p:nvPr>
        </p:nvSpPr>
        <p:spPr>
          <a:xfrm>
            <a:off x="8533160" y="6629400"/>
            <a:ext cx="468312" cy="228600"/>
          </a:xfrm>
        </p:spPr>
        <p:txBody>
          <a:bodyPr/>
          <a:lstStyle>
            <a:lvl1pPr>
              <a:defRPr/>
            </a:lvl1pPr>
          </a:lstStyle>
          <a:p>
            <a:fld id="{80C034C4-D25C-498C-AD81-5F27A5BF13E9}" type="slidenum">
              <a:rPr lang="en-US" altLang="zh-TW"/>
              <a:pPr/>
              <a:t>‹#›</a:t>
            </a:fld>
            <a:endParaRPr lang="en-US" altLang="zh-TW"/>
          </a:p>
        </p:txBody>
      </p:sp>
      <p:sp>
        <p:nvSpPr>
          <p:cNvPr id="7" name="Rectangle 8"/>
          <p:cNvSpPr>
            <a:spLocks noChangeArrowheads="1"/>
          </p:cNvSpPr>
          <p:nvPr userDrawn="1"/>
        </p:nvSpPr>
        <p:spPr bwMode="gray">
          <a:xfrm>
            <a:off x="1143000" y="5562600"/>
            <a:ext cx="736600" cy="736600"/>
          </a:xfrm>
          <a:prstGeom prst="rect">
            <a:avLst/>
          </a:prstGeom>
          <a:noFill/>
          <a:ln w="19050">
            <a:solidFill>
              <a:srgbClr val="D5E8EE"/>
            </a:solidFill>
            <a:miter lim="800000"/>
            <a:headEnd/>
            <a:tailEnd/>
          </a:ln>
          <a:effectLst/>
        </p:spPr>
        <p:txBody>
          <a:bodyPr wrap="none" anchor="ctr"/>
          <a:lstStyle/>
          <a:p>
            <a:endParaRPr lang="zh-TW" altLang="en-US"/>
          </a:p>
        </p:txBody>
      </p:sp>
      <p:sp>
        <p:nvSpPr>
          <p:cNvPr id="8" name="Rectangle 9"/>
          <p:cNvSpPr>
            <a:spLocks noChangeArrowheads="1"/>
          </p:cNvSpPr>
          <p:nvPr userDrawn="1"/>
        </p:nvSpPr>
        <p:spPr bwMode="gray">
          <a:xfrm>
            <a:off x="609600" y="5943600"/>
            <a:ext cx="736600" cy="736600"/>
          </a:xfrm>
          <a:prstGeom prst="rect">
            <a:avLst/>
          </a:prstGeom>
          <a:noFill/>
          <a:ln w="19050">
            <a:solidFill>
              <a:srgbClr val="D5E8EE"/>
            </a:solidFill>
            <a:miter lim="800000"/>
            <a:headEnd/>
            <a:tailEnd/>
          </a:ln>
          <a:effectLst/>
        </p:spPr>
        <p:txBody>
          <a:bodyPr wrap="none" anchor="ctr"/>
          <a:lstStyle/>
          <a:p>
            <a:endParaRPr lang="zh-TW" altLang="en-US"/>
          </a:p>
        </p:txBody>
      </p:sp>
      <p:sp>
        <p:nvSpPr>
          <p:cNvPr id="9" name="Rectangle 10"/>
          <p:cNvSpPr>
            <a:spLocks noChangeArrowheads="1"/>
          </p:cNvSpPr>
          <p:nvPr userDrawn="1"/>
        </p:nvSpPr>
        <p:spPr bwMode="gray">
          <a:xfrm>
            <a:off x="228600" y="5486400"/>
            <a:ext cx="736600" cy="736600"/>
          </a:xfrm>
          <a:prstGeom prst="rect">
            <a:avLst/>
          </a:prstGeom>
          <a:noFill/>
          <a:ln w="19050">
            <a:solidFill>
              <a:srgbClr val="D5E8EE"/>
            </a:solidFill>
            <a:miter lim="800000"/>
            <a:headEnd/>
            <a:tailEnd/>
          </a:ln>
          <a:effectLst/>
        </p:spPr>
        <p:txBody>
          <a:bodyPr wrap="none" anchor="ctr"/>
          <a:lstStyle/>
          <a:p>
            <a:endParaRPr lang="zh-TW" altLang="en-US"/>
          </a:p>
        </p:txBody>
      </p:sp>
      <p:sp>
        <p:nvSpPr>
          <p:cNvPr id="10" name="Rectangle 11"/>
          <p:cNvSpPr>
            <a:spLocks noChangeArrowheads="1"/>
          </p:cNvSpPr>
          <p:nvPr userDrawn="1"/>
        </p:nvSpPr>
        <p:spPr bwMode="gray">
          <a:xfrm>
            <a:off x="838200" y="5029200"/>
            <a:ext cx="736600" cy="736600"/>
          </a:xfrm>
          <a:prstGeom prst="rect">
            <a:avLst/>
          </a:prstGeom>
          <a:noFill/>
          <a:ln w="19050">
            <a:solidFill>
              <a:srgbClr val="D5E8EE"/>
            </a:solidFill>
            <a:miter lim="800000"/>
            <a:headEnd/>
            <a:tailEnd/>
          </a:ln>
          <a:effectLst/>
        </p:spPr>
        <p:txBody>
          <a:bodyPr wrap="none" anchor="ctr"/>
          <a:lstStyle/>
          <a:p>
            <a:endParaRPr lang="zh-TW" altLang="en-US"/>
          </a:p>
        </p:txBody>
      </p:sp>
      <p:pic>
        <p:nvPicPr>
          <p:cNvPr id="12" name="圖片 11"/>
          <p:cNvPicPr>
            <a:picLocks noChangeAspect="1"/>
          </p:cNvPicPr>
          <p:nvPr userDrawn="1"/>
        </p:nvPicPr>
        <p:blipFill>
          <a:blip r:embed="rId2"/>
          <a:stretch>
            <a:fillRect/>
          </a:stretch>
        </p:blipFill>
        <p:spPr>
          <a:xfrm>
            <a:off x="3395667" y="217488"/>
            <a:ext cx="759773" cy="756659"/>
          </a:xfrm>
          <a:prstGeom prst="rect">
            <a:avLst/>
          </a:prstGeom>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fld id="{483660D9-B2E7-4E91-AFF7-3AD5E1048B49}" type="datetime4">
              <a:rPr lang="en-US" altLang="zh-TW" smtClean="0"/>
              <a:t>March 9, 2021</a:t>
            </a:fld>
            <a:endParaRPr lang="en-US" altLang="zh-TW"/>
          </a:p>
        </p:txBody>
      </p:sp>
      <p:sp>
        <p:nvSpPr>
          <p:cNvPr id="5" name="投影片編號版面配置區 4"/>
          <p:cNvSpPr>
            <a:spLocks noGrp="1"/>
          </p:cNvSpPr>
          <p:nvPr>
            <p:ph type="sldNum" sz="quarter" idx="11"/>
          </p:nvPr>
        </p:nvSpPr>
        <p:spPr/>
        <p:txBody>
          <a:bodyPr/>
          <a:lstStyle>
            <a:lvl1pPr>
              <a:defRPr/>
            </a:lvl1pPr>
          </a:lstStyle>
          <a:p>
            <a:fld id="{6AE2F6B0-EB0D-4654-B25F-9E8B0935B237}" type="slidenum">
              <a:rPr lang="en-US" altLang="zh-TW"/>
              <a:pPr/>
              <a:t>‹#›</a:t>
            </a:fld>
            <a:endParaRPr lang="en-US" altLang="zh-TW"/>
          </a:p>
        </p:txBody>
      </p:sp>
      <p:sp>
        <p:nvSpPr>
          <p:cNvPr id="6" name="頁尾版面配置區 5"/>
          <p:cNvSpPr>
            <a:spLocks noGrp="1"/>
          </p:cNvSpPr>
          <p:nvPr>
            <p:ph type="ftr" sz="quarter" idx="12"/>
          </p:nvPr>
        </p:nvSpPr>
        <p:spPr>
          <a:xfrm>
            <a:off x="381000" y="6629400"/>
            <a:ext cx="8458200" cy="228600"/>
          </a:xfrm>
          <a:prstGeom prst="rect">
            <a:avLst/>
          </a:prstGeom>
        </p:spPr>
        <p:txBody>
          <a:bodyPr/>
          <a:lstStyle>
            <a:lvl1pPr>
              <a:defRPr/>
            </a:lvl1pPr>
          </a:lstStyle>
          <a:p>
            <a:endParaRPr lang="en-US" altLang="zh-TW"/>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0850" y="2006600"/>
            <a:ext cx="4068763" cy="462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72013" y="2006600"/>
            <a:ext cx="4070350" cy="462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lvl1pPr>
              <a:defRPr/>
            </a:lvl1pPr>
          </a:lstStyle>
          <a:p>
            <a:fld id="{AA7B7B5B-FF74-4DBC-83A9-85AF05038430}" type="datetime4">
              <a:rPr lang="en-US" altLang="zh-TW" smtClean="0"/>
              <a:t>March 9, 2021</a:t>
            </a:fld>
            <a:endParaRPr lang="en-US" altLang="zh-TW"/>
          </a:p>
        </p:txBody>
      </p:sp>
      <p:sp>
        <p:nvSpPr>
          <p:cNvPr id="6" name="投影片編號版面配置區 5"/>
          <p:cNvSpPr>
            <a:spLocks noGrp="1"/>
          </p:cNvSpPr>
          <p:nvPr>
            <p:ph type="sldNum" sz="quarter" idx="11"/>
          </p:nvPr>
        </p:nvSpPr>
        <p:spPr/>
        <p:txBody>
          <a:bodyPr/>
          <a:lstStyle>
            <a:lvl1pPr>
              <a:defRPr/>
            </a:lvl1pPr>
          </a:lstStyle>
          <a:p>
            <a:fld id="{E37A16E9-D3AD-485E-8259-FBAF3D124FBC}" type="slidenum">
              <a:rPr lang="en-US" altLang="zh-TW"/>
              <a:pPr/>
              <a:t>‹#›</a:t>
            </a:fld>
            <a:endParaRPr lang="en-US" altLang="zh-TW"/>
          </a:p>
        </p:txBody>
      </p:sp>
      <p:sp>
        <p:nvSpPr>
          <p:cNvPr id="7" name="頁尾版面配置區 6"/>
          <p:cNvSpPr>
            <a:spLocks noGrp="1"/>
          </p:cNvSpPr>
          <p:nvPr>
            <p:ph type="ftr" sz="quarter" idx="12"/>
          </p:nvPr>
        </p:nvSpPr>
        <p:spPr>
          <a:xfrm>
            <a:off x="381000" y="6629400"/>
            <a:ext cx="8458200" cy="228600"/>
          </a:xfrm>
          <a:prstGeom prst="rect">
            <a:avLst/>
          </a:prstGeom>
        </p:spPr>
        <p:txBody>
          <a:bodyPr/>
          <a:lstStyle>
            <a:lvl1pPr>
              <a:defRPr/>
            </a:lvl1pPr>
          </a:lstStyle>
          <a:p>
            <a:endParaRPr lang="en-US" altLang="zh-TW"/>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lvl1pPr>
              <a:defRPr/>
            </a:lvl1pPr>
          </a:lstStyle>
          <a:p>
            <a:fld id="{BDE04F35-E513-4AAC-99DC-83A284E39FE5}" type="datetime4">
              <a:rPr lang="en-US" altLang="zh-TW" smtClean="0"/>
              <a:t>March 9, 2021</a:t>
            </a:fld>
            <a:endParaRPr lang="en-US" altLang="zh-TW"/>
          </a:p>
        </p:txBody>
      </p:sp>
      <p:sp>
        <p:nvSpPr>
          <p:cNvPr id="8" name="投影片編號版面配置區 7"/>
          <p:cNvSpPr>
            <a:spLocks noGrp="1"/>
          </p:cNvSpPr>
          <p:nvPr>
            <p:ph type="sldNum" sz="quarter" idx="11"/>
          </p:nvPr>
        </p:nvSpPr>
        <p:spPr/>
        <p:txBody>
          <a:bodyPr/>
          <a:lstStyle>
            <a:lvl1pPr>
              <a:defRPr/>
            </a:lvl1pPr>
          </a:lstStyle>
          <a:p>
            <a:fld id="{E43F4EBF-6318-42EC-A64D-502FDC356DEE}" type="slidenum">
              <a:rPr lang="en-US" altLang="zh-TW"/>
              <a:pPr/>
              <a:t>‹#›</a:t>
            </a:fld>
            <a:endParaRPr lang="en-US" altLang="zh-TW"/>
          </a:p>
        </p:txBody>
      </p:sp>
      <p:sp>
        <p:nvSpPr>
          <p:cNvPr id="9" name="頁尾版面配置區 8"/>
          <p:cNvSpPr>
            <a:spLocks noGrp="1"/>
          </p:cNvSpPr>
          <p:nvPr>
            <p:ph type="ftr" sz="quarter" idx="12"/>
          </p:nvPr>
        </p:nvSpPr>
        <p:spPr>
          <a:xfrm>
            <a:off x="381000" y="6629400"/>
            <a:ext cx="8458200" cy="228600"/>
          </a:xfrm>
          <a:prstGeom prst="rect">
            <a:avLst/>
          </a:prstGeom>
        </p:spPr>
        <p:txBody>
          <a:bodyPr/>
          <a:lstStyle>
            <a:lvl1pPr>
              <a:defRPr/>
            </a:lvl1pPr>
          </a:lstStyle>
          <a:p>
            <a:endParaRPr lang="en-US" altLang="zh-TW"/>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lvl1pPr>
              <a:defRPr/>
            </a:lvl1pPr>
          </a:lstStyle>
          <a:p>
            <a:fld id="{9483262F-64CB-4469-952B-5F8D5CDEB1BA}" type="datetime4">
              <a:rPr lang="en-US" altLang="zh-TW" smtClean="0"/>
              <a:t>March 9, 2021</a:t>
            </a:fld>
            <a:endParaRPr lang="en-US" altLang="zh-TW"/>
          </a:p>
        </p:txBody>
      </p:sp>
      <p:sp>
        <p:nvSpPr>
          <p:cNvPr id="4" name="投影片編號版面配置區 3"/>
          <p:cNvSpPr>
            <a:spLocks noGrp="1"/>
          </p:cNvSpPr>
          <p:nvPr>
            <p:ph type="sldNum" sz="quarter" idx="11"/>
          </p:nvPr>
        </p:nvSpPr>
        <p:spPr/>
        <p:txBody>
          <a:bodyPr/>
          <a:lstStyle>
            <a:lvl1pPr>
              <a:defRPr/>
            </a:lvl1pPr>
          </a:lstStyle>
          <a:p>
            <a:fld id="{50744EC3-4DCC-451E-BC97-BF032B821C2F}" type="slidenum">
              <a:rPr lang="en-US" altLang="zh-TW"/>
              <a:pPr/>
              <a:t>‹#›</a:t>
            </a:fld>
            <a:endParaRPr lang="en-US" altLang="zh-TW"/>
          </a:p>
        </p:txBody>
      </p:sp>
      <p:sp>
        <p:nvSpPr>
          <p:cNvPr id="5" name="頁尾版面配置區 4"/>
          <p:cNvSpPr>
            <a:spLocks noGrp="1"/>
          </p:cNvSpPr>
          <p:nvPr>
            <p:ph type="ftr" sz="quarter" idx="12"/>
          </p:nvPr>
        </p:nvSpPr>
        <p:spPr>
          <a:xfrm>
            <a:off x="381000" y="6629400"/>
            <a:ext cx="8458200" cy="228600"/>
          </a:xfrm>
          <a:prstGeom prst="rect">
            <a:avLst/>
          </a:prstGeom>
        </p:spPr>
        <p:txBody>
          <a:bodyPr/>
          <a:lstStyle>
            <a:lvl1pPr>
              <a:defRPr/>
            </a:lvl1pPr>
          </a:lstStyle>
          <a:p>
            <a:endParaRPr lang="en-US" altLang="zh-TW"/>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fld id="{61E70F63-B12E-48A5-B411-0B82F36EC787}" type="datetime4">
              <a:rPr lang="en-US" altLang="zh-TW" smtClean="0"/>
              <a:t>March 9, 2021</a:t>
            </a:fld>
            <a:endParaRPr lang="en-US" altLang="zh-TW"/>
          </a:p>
        </p:txBody>
      </p:sp>
      <p:sp>
        <p:nvSpPr>
          <p:cNvPr id="3" name="投影片編號版面配置區 2"/>
          <p:cNvSpPr>
            <a:spLocks noGrp="1"/>
          </p:cNvSpPr>
          <p:nvPr>
            <p:ph type="sldNum" sz="quarter" idx="11"/>
          </p:nvPr>
        </p:nvSpPr>
        <p:spPr/>
        <p:txBody>
          <a:bodyPr/>
          <a:lstStyle>
            <a:lvl1pPr>
              <a:defRPr/>
            </a:lvl1pPr>
          </a:lstStyle>
          <a:p>
            <a:fld id="{0E12AC6F-EF47-483C-B329-A81822C3CD20}" type="slidenum">
              <a:rPr lang="en-US" altLang="zh-TW"/>
              <a:pPr/>
              <a:t>‹#›</a:t>
            </a:fld>
            <a:endParaRPr lang="en-US" altLang="zh-TW"/>
          </a:p>
        </p:txBody>
      </p:sp>
      <p:sp>
        <p:nvSpPr>
          <p:cNvPr id="4" name="頁尾版面配置區 3"/>
          <p:cNvSpPr>
            <a:spLocks noGrp="1"/>
          </p:cNvSpPr>
          <p:nvPr>
            <p:ph type="ftr" sz="quarter" idx="12"/>
          </p:nvPr>
        </p:nvSpPr>
        <p:spPr>
          <a:xfrm>
            <a:off x="381000" y="6629400"/>
            <a:ext cx="8458200" cy="228600"/>
          </a:xfrm>
          <a:prstGeom prst="rect">
            <a:avLst/>
          </a:prstGeom>
        </p:spPr>
        <p:txBody>
          <a:bodyPr/>
          <a:lstStyle>
            <a:lvl1pPr>
              <a:defRPr/>
            </a:lvl1pPr>
          </a:lstStyle>
          <a:p>
            <a:endParaRPr lang="en-US" altLang="zh-TW"/>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fld id="{C83C8A8F-3EB6-49F1-9229-59D3594E3512}" type="datetime4">
              <a:rPr lang="en-US" altLang="zh-TW" smtClean="0"/>
              <a:t>March 9, 2021</a:t>
            </a:fld>
            <a:endParaRPr lang="en-US" altLang="zh-TW"/>
          </a:p>
        </p:txBody>
      </p:sp>
      <p:sp>
        <p:nvSpPr>
          <p:cNvPr id="6" name="投影片編號版面配置區 5"/>
          <p:cNvSpPr>
            <a:spLocks noGrp="1"/>
          </p:cNvSpPr>
          <p:nvPr>
            <p:ph type="sldNum" sz="quarter" idx="11"/>
          </p:nvPr>
        </p:nvSpPr>
        <p:spPr/>
        <p:txBody>
          <a:bodyPr/>
          <a:lstStyle>
            <a:lvl1pPr>
              <a:defRPr/>
            </a:lvl1pPr>
          </a:lstStyle>
          <a:p>
            <a:fld id="{816C0828-C234-486F-9058-FFA97AFC7ABC}" type="slidenum">
              <a:rPr lang="en-US" altLang="zh-TW"/>
              <a:pPr/>
              <a:t>‹#›</a:t>
            </a:fld>
            <a:endParaRPr lang="en-US" altLang="zh-TW"/>
          </a:p>
        </p:txBody>
      </p:sp>
      <p:sp>
        <p:nvSpPr>
          <p:cNvPr id="7" name="頁尾版面配置區 6"/>
          <p:cNvSpPr>
            <a:spLocks noGrp="1"/>
          </p:cNvSpPr>
          <p:nvPr>
            <p:ph type="ftr" sz="quarter" idx="12"/>
          </p:nvPr>
        </p:nvSpPr>
        <p:spPr>
          <a:xfrm>
            <a:off x="381000" y="6629400"/>
            <a:ext cx="8458200" cy="228600"/>
          </a:xfrm>
          <a:prstGeom prst="rect">
            <a:avLst/>
          </a:prstGeom>
        </p:spPr>
        <p:txBody>
          <a:bodyPr/>
          <a:lstStyle>
            <a:lvl1pPr>
              <a:defRPr/>
            </a:lvl1pPr>
          </a:lstStyle>
          <a:p>
            <a:endParaRPr lang="en-US" altLang="zh-TW"/>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fld id="{2418F4DC-1DFD-4E68-BCD9-9F66844B37E8}" type="datetime4">
              <a:rPr lang="en-US" altLang="zh-TW" smtClean="0"/>
              <a:t>March 9, 2021</a:t>
            </a:fld>
            <a:endParaRPr lang="en-US" altLang="zh-TW"/>
          </a:p>
        </p:txBody>
      </p:sp>
      <p:sp>
        <p:nvSpPr>
          <p:cNvPr id="6" name="投影片編號版面配置區 5"/>
          <p:cNvSpPr>
            <a:spLocks noGrp="1"/>
          </p:cNvSpPr>
          <p:nvPr>
            <p:ph type="sldNum" sz="quarter" idx="11"/>
          </p:nvPr>
        </p:nvSpPr>
        <p:spPr/>
        <p:txBody>
          <a:bodyPr/>
          <a:lstStyle>
            <a:lvl1pPr>
              <a:defRPr/>
            </a:lvl1pPr>
          </a:lstStyle>
          <a:p>
            <a:fld id="{A359037D-D1C7-44C0-B374-567D67440FB3}" type="slidenum">
              <a:rPr lang="en-US" altLang="zh-TW"/>
              <a:pPr/>
              <a:t>‹#›</a:t>
            </a:fld>
            <a:endParaRPr lang="en-US" altLang="zh-TW"/>
          </a:p>
        </p:txBody>
      </p:sp>
      <p:sp>
        <p:nvSpPr>
          <p:cNvPr id="7" name="頁尾版面配置區 6"/>
          <p:cNvSpPr>
            <a:spLocks noGrp="1"/>
          </p:cNvSpPr>
          <p:nvPr>
            <p:ph type="ftr" sz="quarter" idx="12"/>
          </p:nvPr>
        </p:nvSpPr>
        <p:spPr>
          <a:xfrm>
            <a:off x="381000" y="6629400"/>
            <a:ext cx="8458200" cy="228600"/>
          </a:xfrm>
          <a:prstGeom prst="rect">
            <a:avLst/>
          </a:prstGeom>
        </p:spPr>
        <p:txBody>
          <a:bodyPr/>
          <a:lstStyle>
            <a:lvl1pPr>
              <a:defRPr/>
            </a:lvl1pPr>
          </a:lstStyle>
          <a:p>
            <a:endParaRPr lang="en-US" altLang="zh-TW"/>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7" name="Rectangle 3"/>
          <p:cNvSpPr>
            <a:spLocks noGrp="1" noChangeArrowheads="1"/>
          </p:cNvSpPr>
          <p:nvPr>
            <p:ph type="title"/>
          </p:nvPr>
        </p:nvSpPr>
        <p:spPr bwMode="auto">
          <a:xfrm>
            <a:off x="450850" y="1054100"/>
            <a:ext cx="8291513" cy="7874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zh-TW" altLang="en-US" smtClean="0"/>
              <a:t>按一下以編輯母片標題樣式</a:t>
            </a:r>
          </a:p>
        </p:txBody>
      </p:sp>
      <p:sp>
        <p:nvSpPr>
          <p:cNvPr id="26628" name="Rectangle 4"/>
          <p:cNvSpPr>
            <a:spLocks noGrp="1" noChangeArrowheads="1"/>
          </p:cNvSpPr>
          <p:nvPr>
            <p:ph type="body" idx="1"/>
          </p:nvPr>
        </p:nvSpPr>
        <p:spPr bwMode="auto">
          <a:xfrm>
            <a:off x="450850" y="2006600"/>
            <a:ext cx="8291513" cy="46228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zh-TW" altLang="en-US" dirty="0" smtClean="0"/>
              <a:t>按一下以編輯母片</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p>
        </p:txBody>
      </p:sp>
      <p:sp>
        <p:nvSpPr>
          <p:cNvPr id="26629" name="Rectangle 5"/>
          <p:cNvSpPr>
            <a:spLocks noGrp="1" noChangeArrowheads="1"/>
          </p:cNvSpPr>
          <p:nvPr>
            <p:ph type="dt" sz="half" idx="2"/>
          </p:nvPr>
        </p:nvSpPr>
        <p:spPr bwMode="auto">
          <a:xfrm>
            <a:off x="7154069" y="6629400"/>
            <a:ext cx="1512888"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bg2"/>
                </a:solidFill>
              </a:defRPr>
            </a:lvl1pPr>
          </a:lstStyle>
          <a:p>
            <a:fld id="{1A29D887-BF88-4FED-9DCD-D802E6C6DFFB}" type="datetime4">
              <a:rPr lang="en-US" altLang="zh-TW" smtClean="0"/>
              <a:t>March 9, 2021</a:t>
            </a:fld>
            <a:endParaRPr lang="en-US" altLang="zh-TW" dirty="0"/>
          </a:p>
        </p:txBody>
      </p:sp>
      <p:sp>
        <p:nvSpPr>
          <p:cNvPr id="26630" name="Rectangle 6"/>
          <p:cNvSpPr>
            <a:spLocks noGrp="1" noChangeArrowheads="1"/>
          </p:cNvSpPr>
          <p:nvPr>
            <p:ph type="sldNum" sz="quarter" idx="4"/>
          </p:nvPr>
        </p:nvSpPr>
        <p:spPr bwMode="auto">
          <a:xfrm>
            <a:off x="8666957" y="6629400"/>
            <a:ext cx="468312"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bg2"/>
                </a:solidFill>
              </a:defRPr>
            </a:lvl1pPr>
          </a:lstStyle>
          <a:p>
            <a:fld id="{1494D7CE-CB81-4DE6-BC05-469AF10CED02}" type="slidenum">
              <a:rPr lang="en-US" altLang="zh-TW"/>
              <a:pPr/>
              <a:t>‹#›</a:t>
            </a:fld>
            <a:endParaRPr lang="en-US" altLang="zh-TW"/>
          </a:p>
        </p:txBody>
      </p:sp>
      <p:sp>
        <p:nvSpPr>
          <p:cNvPr id="26631" name="Rectangle 7"/>
          <p:cNvSpPr>
            <a:spLocks noChangeArrowheads="1"/>
          </p:cNvSpPr>
          <p:nvPr/>
        </p:nvSpPr>
        <p:spPr bwMode="gray">
          <a:xfrm>
            <a:off x="4267200" y="228600"/>
            <a:ext cx="736600" cy="736600"/>
          </a:xfrm>
          <a:prstGeom prst="rect">
            <a:avLst/>
          </a:prstGeom>
          <a:noFill/>
          <a:ln w="19050">
            <a:solidFill>
              <a:srgbClr val="D5E8EE"/>
            </a:solidFill>
            <a:miter lim="800000"/>
            <a:headEnd/>
            <a:tailEnd/>
          </a:ln>
          <a:effectLst/>
        </p:spPr>
        <p:txBody>
          <a:bodyPr wrap="none" anchor="ctr"/>
          <a:lstStyle/>
          <a:p>
            <a:endParaRPr lang="zh-TW" altLang="en-US"/>
          </a:p>
        </p:txBody>
      </p:sp>
      <p:sp>
        <p:nvSpPr>
          <p:cNvPr id="26632" name="Rectangle 8"/>
          <p:cNvSpPr>
            <a:spLocks noChangeArrowheads="1"/>
          </p:cNvSpPr>
          <p:nvPr/>
        </p:nvSpPr>
        <p:spPr bwMode="gray">
          <a:xfrm>
            <a:off x="1676400" y="228600"/>
            <a:ext cx="736600" cy="736600"/>
          </a:xfrm>
          <a:prstGeom prst="rect">
            <a:avLst/>
          </a:prstGeom>
          <a:noFill/>
          <a:ln w="19050">
            <a:solidFill>
              <a:srgbClr val="D5E8EE"/>
            </a:solidFill>
            <a:miter lim="800000"/>
            <a:headEnd/>
            <a:tailEnd/>
          </a:ln>
          <a:effectLst/>
        </p:spPr>
        <p:txBody>
          <a:bodyPr wrap="none" anchor="ctr"/>
          <a:lstStyle/>
          <a:p>
            <a:endParaRPr lang="zh-TW" altLang="en-US"/>
          </a:p>
        </p:txBody>
      </p:sp>
      <p:sp>
        <p:nvSpPr>
          <p:cNvPr id="26633" name="Rectangle 9"/>
          <p:cNvSpPr>
            <a:spLocks noChangeArrowheads="1"/>
          </p:cNvSpPr>
          <p:nvPr/>
        </p:nvSpPr>
        <p:spPr bwMode="gray">
          <a:xfrm>
            <a:off x="3403600" y="228600"/>
            <a:ext cx="736600" cy="736600"/>
          </a:xfrm>
          <a:prstGeom prst="rect">
            <a:avLst/>
          </a:prstGeom>
          <a:noFill/>
          <a:ln w="19050">
            <a:solidFill>
              <a:srgbClr val="D5E8EE"/>
            </a:solidFill>
            <a:miter lim="800000"/>
            <a:headEnd/>
            <a:tailEnd/>
          </a:ln>
          <a:effectLst/>
        </p:spPr>
        <p:txBody>
          <a:bodyPr wrap="none" anchor="ctr"/>
          <a:lstStyle/>
          <a:p>
            <a:endParaRPr lang="zh-TW" altLang="en-US"/>
          </a:p>
        </p:txBody>
      </p:sp>
      <p:sp>
        <p:nvSpPr>
          <p:cNvPr id="26637" name="Rectangle 13"/>
          <p:cNvSpPr>
            <a:spLocks noChangeArrowheads="1"/>
          </p:cNvSpPr>
          <p:nvPr/>
        </p:nvSpPr>
        <p:spPr bwMode="gray">
          <a:xfrm>
            <a:off x="2533650" y="228600"/>
            <a:ext cx="742950" cy="736600"/>
          </a:xfrm>
          <a:prstGeom prst="rect">
            <a:avLst/>
          </a:prstGeom>
          <a:solidFill>
            <a:srgbClr val="D5E8EE"/>
          </a:solidFill>
          <a:ln w="19050">
            <a:solidFill>
              <a:srgbClr val="D5E8EE"/>
            </a:solidFill>
            <a:miter lim="800000"/>
            <a:headEnd/>
            <a:tailEnd/>
          </a:ln>
          <a:effectLst/>
        </p:spPr>
        <p:txBody>
          <a:bodyPr wrap="none" anchor="ctr"/>
          <a:lstStyle/>
          <a:p>
            <a:endParaRPr lang="zh-TW" altLang="en-US"/>
          </a:p>
        </p:txBody>
      </p:sp>
      <p:sp>
        <p:nvSpPr>
          <p:cNvPr id="16" name="Rectangle 8"/>
          <p:cNvSpPr>
            <a:spLocks noChangeArrowheads="1"/>
          </p:cNvSpPr>
          <p:nvPr userDrawn="1"/>
        </p:nvSpPr>
        <p:spPr bwMode="gray">
          <a:xfrm>
            <a:off x="1143000" y="5562600"/>
            <a:ext cx="736600" cy="736600"/>
          </a:xfrm>
          <a:prstGeom prst="rect">
            <a:avLst/>
          </a:prstGeom>
          <a:noFill/>
          <a:ln w="19050">
            <a:solidFill>
              <a:srgbClr val="D5E8EE"/>
            </a:solidFill>
            <a:miter lim="800000"/>
            <a:headEnd/>
            <a:tailEnd/>
          </a:ln>
          <a:effectLst/>
        </p:spPr>
        <p:txBody>
          <a:bodyPr wrap="none" anchor="ctr"/>
          <a:lstStyle/>
          <a:p>
            <a:endParaRPr lang="zh-TW" altLang="en-US"/>
          </a:p>
        </p:txBody>
      </p:sp>
      <p:sp>
        <p:nvSpPr>
          <p:cNvPr id="17" name="Rectangle 9"/>
          <p:cNvSpPr>
            <a:spLocks noChangeArrowheads="1"/>
          </p:cNvSpPr>
          <p:nvPr userDrawn="1"/>
        </p:nvSpPr>
        <p:spPr bwMode="gray">
          <a:xfrm>
            <a:off x="609600" y="5943600"/>
            <a:ext cx="736600" cy="736600"/>
          </a:xfrm>
          <a:prstGeom prst="rect">
            <a:avLst/>
          </a:prstGeom>
          <a:noFill/>
          <a:ln w="19050">
            <a:solidFill>
              <a:srgbClr val="D5E8EE"/>
            </a:solidFill>
            <a:miter lim="800000"/>
            <a:headEnd/>
            <a:tailEnd/>
          </a:ln>
          <a:effectLst/>
        </p:spPr>
        <p:txBody>
          <a:bodyPr wrap="none" anchor="ctr"/>
          <a:lstStyle/>
          <a:p>
            <a:endParaRPr lang="zh-TW" altLang="en-US"/>
          </a:p>
        </p:txBody>
      </p:sp>
      <p:sp>
        <p:nvSpPr>
          <p:cNvPr id="18" name="Rectangle 10"/>
          <p:cNvSpPr>
            <a:spLocks noChangeArrowheads="1"/>
          </p:cNvSpPr>
          <p:nvPr userDrawn="1"/>
        </p:nvSpPr>
        <p:spPr bwMode="gray">
          <a:xfrm>
            <a:off x="228600" y="5486400"/>
            <a:ext cx="736600" cy="736600"/>
          </a:xfrm>
          <a:prstGeom prst="rect">
            <a:avLst/>
          </a:prstGeom>
          <a:noFill/>
          <a:ln w="19050">
            <a:solidFill>
              <a:srgbClr val="D5E8EE"/>
            </a:solidFill>
            <a:miter lim="800000"/>
            <a:headEnd/>
            <a:tailEnd/>
          </a:ln>
          <a:effectLst/>
        </p:spPr>
        <p:txBody>
          <a:bodyPr wrap="none" anchor="ctr"/>
          <a:lstStyle/>
          <a:p>
            <a:endParaRPr lang="zh-TW" altLang="en-US"/>
          </a:p>
        </p:txBody>
      </p:sp>
      <p:sp>
        <p:nvSpPr>
          <p:cNvPr id="19" name="Rectangle 11"/>
          <p:cNvSpPr>
            <a:spLocks noChangeArrowheads="1"/>
          </p:cNvSpPr>
          <p:nvPr userDrawn="1"/>
        </p:nvSpPr>
        <p:spPr bwMode="gray">
          <a:xfrm>
            <a:off x="838200" y="5029200"/>
            <a:ext cx="736600" cy="736600"/>
          </a:xfrm>
          <a:prstGeom prst="rect">
            <a:avLst/>
          </a:prstGeom>
          <a:noFill/>
          <a:ln w="19050">
            <a:solidFill>
              <a:srgbClr val="D5E8EE"/>
            </a:solidFill>
            <a:miter lim="800000"/>
            <a:headEnd/>
            <a:tailEnd/>
          </a:ln>
          <a:effectLst/>
        </p:spPr>
        <p:txBody>
          <a:bodyPr wrap="none" anchor="ctr"/>
          <a:lstStyle/>
          <a:p>
            <a:endParaRPr lang="zh-TW" altLang="en-US"/>
          </a:p>
        </p:txBody>
      </p:sp>
      <p:sp>
        <p:nvSpPr>
          <p:cNvPr id="20" name="文字方塊 19"/>
          <p:cNvSpPr txBox="1"/>
          <p:nvPr userDrawn="1"/>
        </p:nvSpPr>
        <p:spPr>
          <a:xfrm>
            <a:off x="4219024" y="469448"/>
            <a:ext cx="4889480" cy="646331"/>
          </a:xfrm>
          <a:prstGeom prst="rect">
            <a:avLst/>
          </a:prstGeom>
          <a:noFill/>
        </p:spPr>
        <p:txBody>
          <a:bodyPr wrap="none" rtlCol="0">
            <a:spAutoFit/>
          </a:bodyPr>
          <a:lstStyle/>
          <a:p>
            <a:r>
              <a:rPr lang="en-US" altLang="zh-TW" sz="3600" b="1" dirty="0" smtClean="0">
                <a:latin typeface="Edwardian Script ITC" panose="030303020407070D0804" pitchFamily="66" charset="0"/>
              </a:rPr>
              <a:t>National</a:t>
            </a:r>
            <a:r>
              <a:rPr lang="en-US" altLang="zh-TW" sz="3600" b="1" baseline="0" dirty="0" smtClean="0">
                <a:latin typeface="Edwardian Script ITC" panose="030303020407070D0804" pitchFamily="66" charset="0"/>
              </a:rPr>
              <a:t>  University of Kaohsiung</a:t>
            </a:r>
            <a:endParaRPr lang="zh-TW" altLang="en-US" sz="3600" b="1" dirty="0">
              <a:latin typeface="Edwardian Script ITC" panose="030303020407070D0804" pitchFamily="66"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3600" b="1">
          <a:solidFill>
            <a:schemeClr val="accent2"/>
          </a:solidFill>
          <a:latin typeface="+mj-lt"/>
          <a:ea typeface="+mj-ea"/>
          <a:cs typeface="+mj-cs"/>
        </a:defRPr>
      </a:lvl1pPr>
      <a:lvl2pPr algn="l" rtl="0" eaLnBrk="1" fontAlgn="base" hangingPunct="1">
        <a:lnSpc>
          <a:spcPct val="90000"/>
        </a:lnSpc>
        <a:spcBef>
          <a:spcPct val="0"/>
        </a:spcBef>
        <a:spcAft>
          <a:spcPct val="0"/>
        </a:spcAft>
        <a:defRPr sz="3600" b="1">
          <a:solidFill>
            <a:schemeClr val="accent2"/>
          </a:solidFill>
          <a:latin typeface="Arial" charset="0"/>
          <a:ea typeface="標楷體" pitchFamily="65" charset="-120"/>
        </a:defRPr>
      </a:lvl2pPr>
      <a:lvl3pPr algn="l" rtl="0" eaLnBrk="1" fontAlgn="base" hangingPunct="1">
        <a:lnSpc>
          <a:spcPct val="90000"/>
        </a:lnSpc>
        <a:spcBef>
          <a:spcPct val="0"/>
        </a:spcBef>
        <a:spcAft>
          <a:spcPct val="0"/>
        </a:spcAft>
        <a:defRPr sz="3600" b="1">
          <a:solidFill>
            <a:schemeClr val="accent2"/>
          </a:solidFill>
          <a:latin typeface="Arial" charset="0"/>
          <a:ea typeface="標楷體" pitchFamily="65" charset="-120"/>
        </a:defRPr>
      </a:lvl3pPr>
      <a:lvl4pPr algn="l" rtl="0" eaLnBrk="1" fontAlgn="base" hangingPunct="1">
        <a:lnSpc>
          <a:spcPct val="90000"/>
        </a:lnSpc>
        <a:spcBef>
          <a:spcPct val="0"/>
        </a:spcBef>
        <a:spcAft>
          <a:spcPct val="0"/>
        </a:spcAft>
        <a:defRPr sz="3600" b="1">
          <a:solidFill>
            <a:schemeClr val="accent2"/>
          </a:solidFill>
          <a:latin typeface="Arial" charset="0"/>
          <a:ea typeface="標楷體" pitchFamily="65" charset="-120"/>
        </a:defRPr>
      </a:lvl4pPr>
      <a:lvl5pPr algn="l" rtl="0" eaLnBrk="1" fontAlgn="base" hangingPunct="1">
        <a:lnSpc>
          <a:spcPct val="90000"/>
        </a:lnSpc>
        <a:spcBef>
          <a:spcPct val="0"/>
        </a:spcBef>
        <a:spcAft>
          <a:spcPct val="0"/>
        </a:spcAft>
        <a:defRPr sz="3600" b="1">
          <a:solidFill>
            <a:schemeClr val="accent2"/>
          </a:solidFill>
          <a:latin typeface="Arial" charset="0"/>
          <a:ea typeface="標楷體" pitchFamily="65" charset="-120"/>
        </a:defRPr>
      </a:lvl5pPr>
      <a:lvl6pPr marL="457200" algn="l" rtl="0" eaLnBrk="1" fontAlgn="base" hangingPunct="1">
        <a:lnSpc>
          <a:spcPct val="90000"/>
        </a:lnSpc>
        <a:spcBef>
          <a:spcPct val="0"/>
        </a:spcBef>
        <a:spcAft>
          <a:spcPct val="0"/>
        </a:spcAft>
        <a:defRPr sz="3600" b="1">
          <a:solidFill>
            <a:schemeClr val="accent2"/>
          </a:solidFill>
          <a:latin typeface="Arial" charset="0"/>
          <a:ea typeface="標楷體" pitchFamily="65" charset="-120"/>
        </a:defRPr>
      </a:lvl6pPr>
      <a:lvl7pPr marL="914400" algn="l" rtl="0" eaLnBrk="1" fontAlgn="base" hangingPunct="1">
        <a:lnSpc>
          <a:spcPct val="90000"/>
        </a:lnSpc>
        <a:spcBef>
          <a:spcPct val="0"/>
        </a:spcBef>
        <a:spcAft>
          <a:spcPct val="0"/>
        </a:spcAft>
        <a:defRPr sz="3600" b="1">
          <a:solidFill>
            <a:schemeClr val="accent2"/>
          </a:solidFill>
          <a:latin typeface="Arial" charset="0"/>
          <a:ea typeface="標楷體" pitchFamily="65" charset="-120"/>
        </a:defRPr>
      </a:lvl7pPr>
      <a:lvl8pPr marL="1371600" algn="l" rtl="0" eaLnBrk="1" fontAlgn="base" hangingPunct="1">
        <a:lnSpc>
          <a:spcPct val="90000"/>
        </a:lnSpc>
        <a:spcBef>
          <a:spcPct val="0"/>
        </a:spcBef>
        <a:spcAft>
          <a:spcPct val="0"/>
        </a:spcAft>
        <a:defRPr sz="3600" b="1">
          <a:solidFill>
            <a:schemeClr val="accent2"/>
          </a:solidFill>
          <a:latin typeface="Arial" charset="0"/>
          <a:ea typeface="標楷體" pitchFamily="65" charset="-120"/>
        </a:defRPr>
      </a:lvl8pPr>
      <a:lvl9pPr marL="1828800" algn="l" rtl="0" eaLnBrk="1" fontAlgn="base" hangingPunct="1">
        <a:lnSpc>
          <a:spcPct val="90000"/>
        </a:lnSpc>
        <a:spcBef>
          <a:spcPct val="0"/>
        </a:spcBef>
        <a:spcAft>
          <a:spcPct val="0"/>
        </a:spcAft>
        <a:defRPr sz="3600" b="1">
          <a:solidFill>
            <a:schemeClr val="accent2"/>
          </a:solidFill>
          <a:latin typeface="Arial" charset="0"/>
          <a:ea typeface="標楷體" pitchFamily="65" charset="-120"/>
        </a:defRPr>
      </a:lvl9pPr>
    </p:titleStyle>
    <p:bodyStyle>
      <a:lvl1pPr marL="177800" indent="-177800" algn="l" rtl="0" eaLnBrk="1" fontAlgn="base" hangingPunct="1">
        <a:lnSpc>
          <a:spcPct val="95000"/>
        </a:lnSpc>
        <a:spcBef>
          <a:spcPct val="45000"/>
        </a:spcBef>
        <a:spcAft>
          <a:spcPct val="0"/>
        </a:spcAft>
        <a:buClr>
          <a:schemeClr val="accent2"/>
        </a:buClr>
        <a:buFont typeface="Wingdings" panose="05000000000000000000" pitchFamily="2" charset="2"/>
        <a:buChar char="p"/>
        <a:defRPr sz="2800">
          <a:solidFill>
            <a:schemeClr val="tx1"/>
          </a:solidFill>
          <a:latin typeface="+mn-lt"/>
          <a:ea typeface="+mn-ea"/>
          <a:cs typeface="+mn-cs"/>
        </a:defRPr>
      </a:lvl1pPr>
      <a:lvl2pPr marL="571500" indent="-228600" algn="l" rtl="0" eaLnBrk="1" fontAlgn="base" hangingPunct="1">
        <a:lnSpc>
          <a:spcPct val="95000"/>
        </a:lnSpc>
        <a:spcBef>
          <a:spcPct val="25000"/>
        </a:spcBef>
        <a:spcAft>
          <a:spcPct val="0"/>
        </a:spcAft>
        <a:buClr>
          <a:schemeClr val="accent2"/>
        </a:buClr>
        <a:buChar char="–"/>
        <a:defRPr sz="2400">
          <a:solidFill>
            <a:schemeClr val="tx1"/>
          </a:solidFill>
          <a:latin typeface="+mn-lt"/>
          <a:ea typeface="+mn-ea"/>
        </a:defRPr>
      </a:lvl2pPr>
      <a:lvl3pPr marL="863600" indent="-177800" algn="l" rtl="0" eaLnBrk="1" fontAlgn="base" hangingPunct="1">
        <a:lnSpc>
          <a:spcPct val="95000"/>
        </a:lnSpc>
        <a:spcBef>
          <a:spcPct val="25000"/>
        </a:spcBef>
        <a:spcAft>
          <a:spcPct val="0"/>
        </a:spcAft>
        <a:buClr>
          <a:schemeClr val="accent2"/>
        </a:buClr>
        <a:buFont typeface="Wingdings" panose="05000000000000000000" pitchFamily="2" charset="2"/>
        <a:buChar char="ü"/>
        <a:defRPr sz="2000">
          <a:solidFill>
            <a:schemeClr val="tx1"/>
          </a:solidFill>
          <a:latin typeface="+mn-lt"/>
          <a:ea typeface="+mn-ea"/>
        </a:defRPr>
      </a:lvl3pPr>
      <a:lvl4pPr marL="1092200" indent="-114300" algn="l" rtl="0" eaLnBrk="1" fontAlgn="base" hangingPunct="1">
        <a:lnSpc>
          <a:spcPct val="95000"/>
        </a:lnSpc>
        <a:spcBef>
          <a:spcPct val="25000"/>
        </a:spcBef>
        <a:spcAft>
          <a:spcPct val="0"/>
        </a:spcAft>
        <a:buClr>
          <a:schemeClr val="accent2"/>
        </a:buClr>
        <a:buChar char="·"/>
        <a:defRPr>
          <a:solidFill>
            <a:schemeClr val="tx1"/>
          </a:solidFill>
          <a:latin typeface="+mn-lt"/>
          <a:ea typeface="+mn-ea"/>
        </a:defRPr>
      </a:lvl4pPr>
      <a:lvl5pPr marL="1435100" indent="-177800" algn="l" rtl="0" eaLnBrk="1" fontAlgn="base" hangingPunct="1">
        <a:lnSpc>
          <a:spcPct val="95000"/>
        </a:lnSpc>
        <a:spcBef>
          <a:spcPct val="25000"/>
        </a:spcBef>
        <a:spcAft>
          <a:spcPct val="0"/>
        </a:spcAft>
        <a:buClr>
          <a:schemeClr val="accent2"/>
        </a:buClr>
        <a:buChar char="»"/>
        <a:defRPr>
          <a:solidFill>
            <a:schemeClr val="tx1"/>
          </a:solidFill>
          <a:latin typeface="+mn-lt"/>
          <a:ea typeface="+mn-ea"/>
        </a:defRPr>
      </a:lvl5pPr>
      <a:lvl6pPr marL="1892300" indent="-177800" algn="l" rtl="0" eaLnBrk="1" fontAlgn="base" hangingPunct="1">
        <a:lnSpc>
          <a:spcPct val="95000"/>
        </a:lnSpc>
        <a:spcBef>
          <a:spcPct val="25000"/>
        </a:spcBef>
        <a:spcAft>
          <a:spcPct val="0"/>
        </a:spcAft>
        <a:buClr>
          <a:schemeClr val="accent2"/>
        </a:buClr>
        <a:buChar char="»"/>
        <a:defRPr>
          <a:solidFill>
            <a:schemeClr val="tx1"/>
          </a:solidFill>
          <a:latin typeface="+mn-lt"/>
          <a:ea typeface="+mn-ea"/>
        </a:defRPr>
      </a:lvl6pPr>
      <a:lvl7pPr marL="2349500" indent="-177800" algn="l" rtl="0" eaLnBrk="1" fontAlgn="base" hangingPunct="1">
        <a:lnSpc>
          <a:spcPct val="95000"/>
        </a:lnSpc>
        <a:spcBef>
          <a:spcPct val="25000"/>
        </a:spcBef>
        <a:spcAft>
          <a:spcPct val="0"/>
        </a:spcAft>
        <a:buClr>
          <a:schemeClr val="accent2"/>
        </a:buClr>
        <a:buChar char="»"/>
        <a:defRPr>
          <a:solidFill>
            <a:schemeClr val="tx1"/>
          </a:solidFill>
          <a:latin typeface="+mn-lt"/>
          <a:ea typeface="+mn-ea"/>
        </a:defRPr>
      </a:lvl7pPr>
      <a:lvl8pPr marL="2806700" indent="-177800" algn="l" rtl="0" eaLnBrk="1" fontAlgn="base" hangingPunct="1">
        <a:lnSpc>
          <a:spcPct val="95000"/>
        </a:lnSpc>
        <a:spcBef>
          <a:spcPct val="25000"/>
        </a:spcBef>
        <a:spcAft>
          <a:spcPct val="0"/>
        </a:spcAft>
        <a:buClr>
          <a:schemeClr val="accent2"/>
        </a:buClr>
        <a:buChar char="»"/>
        <a:defRPr>
          <a:solidFill>
            <a:schemeClr val="tx1"/>
          </a:solidFill>
          <a:latin typeface="+mn-lt"/>
          <a:ea typeface="+mn-ea"/>
        </a:defRPr>
      </a:lvl8pPr>
      <a:lvl9pPr marL="3263900" indent="-177800" algn="l" rtl="0" eaLnBrk="1" fontAlgn="base" hangingPunct="1">
        <a:lnSpc>
          <a:spcPct val="95000"/>
        </a:lnSpc>
        <a:spcBef>
          <a:spcPct val="25000"/>
        </a:spcBef>
        <a:spcAft>
          <a:spcPct val="0"/>
        </a:spcAft>
        <a:buClr>
          <a:schemeClr val="accent2"/>
        </a:buClr>
        <a:buChar char="»"/>
        <a:defRPr>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899592" y="1752600"/>
            <a:ext cx="7704856" cy="2438400"/>
          </a:xfrm>
        </p:spPr>
        <p:txBody>
          <a:bodyPr/>
          <a:lstStyle/>
          <a:p>
            <a:r>
              <a:rPr lang="en-US" altLang="zh-TW" b="0" dirty="0"/>
              <a:t>Java </a:t>
            </a:r>
            <a:r>
              <a:rPr lang="en-US" altLang="zh-TW" b="0" dirty="0" smtClean="0"/>
              <a:t>Programming</a:t>
            </a:r>
            <a:br>
              <a:rPr lang="en-US" altLang="zh-TW" b="0" dirty="0" smtClean="0"/>
            </a:br>
            <a:r>
              <a:rPr lang="en-US" altLang="zh-TW" b="0" dirty="0"/>
              <a:t>Flow of </a:t>
            </a:r>
            <a:r>
              <a:rPr lang="en-US" altLang="zh-TW" b="0" dirty="0" smtClean="0"/>
              <a:t>Control – HW 1 </a:t>
            </a:r>
            <a:endParaRPr lang="en-US" altLang="zh-TW" b="0" dirty="0"/>
          </a:p>
        </p:txBody>
      </p:sp>
      <p:sp>
        <p:nvSpPr>
          <p:cNvPr id="53251" name="Rectangle 3"/>
          <p:cNvSpPr>
            <a:spLocks noGrp="1" noChangeArrowheads="1"/>
          </p:cNvSpPr>
          <p:nvPr>
            <p:ph type="subTitle" idx="1"/>
          </p:nvPr>
        </p:nvSpPr>
        <p:spPr>
          <a:xfrm>
            <a:off x="971600" y="3902968"/>
            <a:ext cx="7416824" cy="2118320"/>
          </a:xfrm>
        </p:spPr>
        <p:txBody>
          <a:bodyPr/>
          <a:lstStyle/>
          <a:p>
            <a:pPr algn="ctr">
              <a:lnSpc>
                <a:spcPct val="125000"/>
              </a:lnSpc>
            </a:pPr>
            <a:r>
              <a:rPr lang="en-US" altLang="zh-TW" dirty="0" smtClean="0">
                <a:latin typeface="Times New Roman" panose="02020603050405020304" pitchFamily="18" charset="0"/>
                <a:cs typeface="Times New Roman" panose="02020603050405020304" pitchFamily="18" charset="0"/>
              </a:rPr>
              <a:t>Prof. </a:t>
            </a:r>
            <a:r>
              <a:rPr lang="en-US" altLang="zh-TW" dirty="0" err="1" smtClean="0">
                <a:latin typeface="Times New Roman" panose="02020603050405020304" pitchFamily="18" charset="0"/>
                <a:cs typeface="Times New Roman" panose="02020603050405020304" pitchFamily="18" charset="0"/>
              </a:rPr>
              <a:t>Ya-Ju</a:t>
            </a:r>
            <a:r>
              <a:rPr lang="en-US" altLang="zh-TW" dirty="0" smtClean="0">
                <a:latin typeface="Times New Roman" panose="02020603050405020304" pitchFamily="18" charset="0"/>
                <a:cs typeface="Times New Roman" panose="02020603050405020304" pitchFamily="18" charset="0"/>
              </a:rPr>
              <a:t> Yu (</a:t>
            </a:r>
            <a:r>
              <a:rPr lang="zh-TW" altLang="en-US" dirty="0" smtClean="0">
                <a:latin typeface="Times New Roman" panose="02020603050405020304" pitchFamily="18" charset="0"/>
                <a:cs typeface="Times New Roman" panose="02020603050405020304" pitchFamily="18" charset="0"/>
              </a:rPr>
              <a:t>余亞儒</a:t>
            </a:r>
            <a:r>
              <a:rPr lang="en-US" altLang="zh-TW" dirty="0" smtClean="0">
                <a:latin typeface="Times New Roman" panose="02020603050405020304" pitchFamily="18" charset="0"/>
                <a:cs typeface="Times New Roman" panose="02020603050405020304" pitchFamily="18" charset="0"/>
              </a:rPr>
              <a:t>)</a:t>
            </a:r>
          </a:p>
          <a:p>
            <a:pPr algn="ctr" fontAlgn="auto">
              <a:lnSpc>
                <a:spcPct val="100000"/>
              </a:lnSpc>
              <a:spcBef>
                <a:spcPts val="600"/>
              </a:spcBef>
              <a:spcAft>
                <a:spcPts val="0"/>
              </a:spcAft>
              <a:buClr>
                <a:schemeClr val="accent1"/>
              </a:buClr>
              <a:buSzPct val="76000"/>
              <a:defRPr/>
            </a:pPr>
            <a:r>
              <a:rPr lang="en-US" altLang="zh-TW" kern="1200" dirty="0" smtClean="0">
                <a:solidFill>
                  <a:schemeClr val="tx2"/>
                </a:solidFill>
                <a:latin typeface="Times New Roman" panose="02020603050405020304" pitchFamily="18" charset="0"/>
                <a:cs typeface="Times New Roman" panose="02020603050405020304" pitchFamily="18" charset="0"/>
              </a:rPr>
              <a:t>Department of Computer </a:t>
            </a:r>
            <a:r>
              <a:rPr lang="en-US" altLang="zh-TW" kern="1200" dirty="0">
                <a:solidFill>
                  <a:schemeClr val="tx2"/>
                </a:solidFill>
                <a:latin typeface="Times New Roman" panose="02020603050405020304" pitchFamily="18" charset="0"/>
                <a:cs typeface="Times New Roman" panose="02020603050405020304" pitchFamily="18" charset="0"/>
              </a:rPr>
              <a:t>Science </a:t>
            </a:r>
            <a:endParaRPr lang="en-US" altLang="zh-TW" kern="1200" dirty="0" smtClean="0">
              <a:solidFill>
                <a:schemeClr val="tx2"/>
              </a:solidFill>
              <a:latin typeface="Times New Roman" panose="02020603050405020304" pitchFamily="18" charset="0"/>
              <a:cs typeface="Times New Roman" panose="02020603050405020304" pitchFamily="18" charset="0"/>
            </a:endParaRPr>
          </a:p>
          <a:p>
            <a:pPr algn="ctr" fontAlgn="auto">
              <a:lnSpc>
                <a:spcPct val="100000"/>
              </a:lnSpc>
              <a:spcBef>
                <a:spcPts val="600"/>
              </a:spcBef>
              <a:spcAft>
                <a:spcPts val="0"/>
              </a:spcAft>
              <a:buClr>
                <a:schemeClr val="accent1"/>
              </a:buClr>
              <a:buSzPct val="76000"/>
              <a:defRPr/>
            </a:pPr>
            <a:r>
              <a:rPr lang="en-US" altLang="zh-TW" kern="1200" dirty="0" smtClean="0">
                <a:solidFill>
                  <a:schemeClr val="tx2"/>
                </a:solidFill>
                <a:latin typeface="Times New Roman" panose="02020603050405020304" pitchFamily="18" charset="0"/>
                <a:cs typeface="Times New Roman" panose="02020603050405020304" pitchFamily="18" charset="0"/>
              </a:rPr>
              <a:t>and </a:t>
            </a:r>
            <a:r>
              <a:rPr lang="en-US" altLang="zh-TW" kern="1200" dirty="0">
                <a:solidFill>
                  <a:schemeClr val="tx2"/>
                </a:solidFill>
                <a:latin typeface="Times New Roman" panose="02020603050405020304" pitchFamily="18" charset="0"/>
                <a:cs typeface="Times New Roman" panose="02020603050405020304" pitchFamily="18" charset="0"/>
              </a:rPr>
              <a:t>Information Engineering,</a:t>
            </a:r>
          </a:p>
          <a:p>
            <a:pPr lvl="0" algn="ctr" fontAlgn="auto">
              <a:lnSpc>
                <a:spcPct val="100000"/>
              </a:lnSpc>
              <a:spcBef>
                <a:spcPts val="600"/>
              </a:spcBef>
              <a:spcAft>
                <a:spcPts val="0"/>
              </a:spcAft>
              <a:buClr>
                <a:schemeClr val="accent1"/>
              </a:buClr>
              <a:buSzPct val="76000"/>
              <a:defRPr/>
            </a:pPr>
            <a:r>
              <a:rPr lang="en-US" altLang="zh-TW" kern="1200" dirty="0">
                <a:solidFill>
                  <a:schemeClr val="tx2"/>
                </a:solidFill>
                <a:latin typeface="Times New Roman" panose="02020603050405020304" pitchFamily="18" charset="0"/>
                <a:cs typeface="Times New Roman" panose="02020603050405020304" pitchFamily="18" charset="0"/>
              </a:rPr>
              <a:t>National </a:t>
            </a:r>
            <a:r>
              <a:rPr lang="en-US" altLang="zh-TW" kern="1200" dirty="0" smtClean="0">
                <a:solidFill>
                  <a:schemeClr val="tx2"/>
                </a:solidFill>
                <a:latin typeface="Times New Roman" panose="02020603050405020304" pitchFamily="18" charset="0"/>
                <a:cs typeface="Times New Roman" panose="02020603050405020304" pitchFamily="18" charset="0"/>
              </a:rPr>
              <a:t>University of Kaohsiung</a:t>
            </a:r>
            <a:endParaRPr lang="zh-TW" altLang="en-US" kern="1200" dirty="0">
              <a:solidFill>
                <a:schemeClr val="tx2"/>
              </a:solidFill>
              <a:latin typeface="Times New Roman" panose="02020603050405020304" pitchFamily="18" charset="0"/>
              <a:cs typeface="Times New Roman" panose="02020603050405020304" pitchFamily="18" charset="0"/>
            </a:endParaRPr>
          </a:p>
          <a:p>
            <a:pPr algn="ctr"/>
            <a:endParaRPr lang="en-US" altLang="zh-TW"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HW 1</a:t>
            </a:r>
            <a:endParaRPr lang="zh-TW" altLang="en-US" dirty="0"/>
          </a:p>
        </p:txBody>
      </p:sp>
      <p:sp>
        <p:nvSpPr>
          <p:cNvPr id="3" name="內容版面配置區 2"/>
          <p:cNvSpPr>
            <a:spLocks noGrp="1"/>
          </p:cNvSpPr>
          <p:nvPr>
            <p:ph idx="1"/>
          </p:nvPr>
        </p:nvSpPr>
        <p:spPr>
          <a:xfrm>
            <a:off x="450850" y="2006600"/>
            <a:ext cx="8291513" cy="4518744"/>
          </a:xfrm>
        </p:spPr>
        <p:txBody>
          <a:bodyPr/>
          <a:lstStyle/>
          <a:p>
            <a:pPr marL="0" indent="0">
              <a:buNone/>
            </a:pPr>
            <a:r>
              <a:rPr lang="en-US" altLang="zh-TW" dirty="0"/>
              <a:t>1. Write a program which sums two random integers and lets the user repeatedly enter a new answer until it is correct.</a:t>
            </a:r>
          </a:p>
          <a:p>
            <a:pPr marL="0" indent="0">
              <a:buNone/>
            </a:pPr>
            <a:r>
              <a:rPr lang="en-US" altLang="zh-TW" dirty="0" smtClean="0"/>
              <a:t>2. </a:t>
            </a:r>
            <a:r>
              <a:rPr lang="en-US" altLang="zh-TW" dirty="0"/>
              <a:t>Write a program which allows the user to enter positive integers except for -1 to exit, and displays the maximum</a:t>
            </a:r>
            <a:r>
              <a:rPr lang="en-US" altLang="zh-TW" dirty="0" smtClean="0"/>
              <a:t>.</a:t>
            </a:r>
          </a:p>
        </p:txBody>
      </p:sp>
      <p:sp>
        <p:nvSpPr>
          <p:cNvPr id="4" name="投影片編號版面配置區 3"/>
          <p:cNvSpPr>
            <a:spLocks noGrp="1"/>
          </p:cNvSpPr>
          <p:nvPr>
            <p:ph type="sldNum" sz="quarter" idx="11"/>
          </p:nvPr>
        </p:nvSpPr>
        <p:spPr/>
        <p:txBody>
          <a:bodyPr/>
          <a:lstStyle/>
          <a:p>
            <a:fld id="{80C034C4-D25C-498C-AD81-5F27A5BF13E9}" type="slidenum">
              <a:rPr lang="en-US" altLang="zh-TW" smtClean="0"/>
              <a:pPr/>
              <a:t>2</a:t>
            </a:fld>
            <a:endParaRPr lang="en-US" altLang="zh-TW"/>
          </a:p>
        </p:txBody>
      </p:sp>
    </p:spTree>
    <p:extLst>
      <p:ext uri="{BB962C8B-B14F-4D97-AF65-F5344CB8AC3E}">
        <p14:creationId xmlns:p14="http://schemas.microsoft.com/office/powerpoint/2010/main" val="176549101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HW 1</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3. </a:t>
            </a:r>
            <a:r>
              <a:rPr lang="zh-TW" altLang="en-US" dirty="0"/>
              <a:t>寫一個猜數字的</a:t>
            </a:r>
            <a:r>
              <a:rPr lang="en-US" altLang="zh-TW" dirty="0"/>
              <a:t>game</a:t>
            </a:r>
            <a:r>
              <a:rPr lang="zh-TW" altLang="en-US" dirty="0"/>
              <a:t>，先隨機產生四個數</a:t>
            </a:r>
            <a:r>
              <a:rPr lang="zh-TW" altLang="en-US" dirty="0" smtClean="0"/>
              <a:t>字</a:t>
            </a:r>
            <a:r>
              <a:rPr lang="en-US" altLang="zh-TW" dirty="0" smtClean="0"/>
              <a:t>(</a:t>
            </a:r>
            <a:r>
              <a:rPr lang="zh-TW" altLang="en-US" dirty="0" smtClean="0"/>
              <a:t>數字可以重覆</a:t>
            </a:r>
            <a:r>
              <a:rPr lang="en-US" altLang="zh-TW" dirty="0" smtClean="0"/>
              <a:t>)</a:t>
            </a:r>
            <a:r>
              <a:rPr lang="zh-TW" altLang="en-US" dirty="0" smtClean="0"/>
              <a:t>，</a:t>
            </a:r>
            <a:r>
              <a:rPr lang="zh-TW" altLang="en-US" dirty="0"/>
              <a:t>接著可以輸入</a:t>
            </a:r>
            <a:r>
              <a:rPr lang="en-US" altLang="zh-TW" dirty="0"/>
              <a:t>4</a:t>
            </a:r>
            <a:r>
              <a:rPr lang="zh-TW" altLang="en-US" dirty="0"/>
              <a:t>個猜測的數字，數字是有順序性</a:t>
            </a:r>
            <a:r>
              <a:rPr lang="zh-TW" altLang="en-US" dirty="0" smtClean="0"/>
              <a:t>的且可以重覆，</a:t>
            </a:r>
            <a:r>
              <a:rPr lang="zh-TW" altLang="en-US" dirty="0"/>
              <a:t>然後程式必需告訴你，猜對</a:t>
            </a:r>
            <a:r>
              <a:rPr lang="en-US" altLang="zh-TW" dirty="0"/>
              <a:t>1</a:t>
            </a:r>
            <a:r>
              <a:rPr lang="zh-TW" altLang="en-US" dirty="0"/>
              <a:t>個數字的位置回報</a:t>
            </a:r>
            <a:r>
              <a:rPr lang="en-US" altLang="zh-TW" dirty="0"/>
              <a:t>1A</a:t>
            </a:r>
            <a:r>
              <a:rPr lang="zh-TW" altLang="en-US" dirty="0"/>
              <a:t>，猜對</a:t>
            </a:r>
            <a:r>
              <a:rPr lang="en-US" altLang="zh-TW" dirty="0"/>
              <a:t>1</a:t>
            </a:r>
            <a:r>
              <a:rPr lang="zh-TW" altLang="en-US" dirty="0"/>
              <a:t>個數字回報</a:t>
            </a:r>
            <a:r>
              <a:rPr lang="en-US" altLang="zh-TW" dirty="0"/>
              <a:t>1B</a:t>
            </a:r>
            <a:r>
              <a:rPr lang="zh-TW" altLang="en-US" dirty="0" smtClean="0"/>
              <a:t>。</a:t>
            </a:r>
            <a:endParaRPr lang="en-US" altLang="zh-TW" dirty="0" smtClean="0"/>
          </a:p>
          <a:p>
            <a:pPr marL="0" indent="0">
              <a:buNone/>
            </a:pPr>
            <a:r>
              <a:rPr lang="en-US" altLang="zh-TW" dirty="0" smtClean="0"/>
              <a:t>EX:</a:t>
            </a:r>
          </a:p>
          <a:p>
            <a:pPr marL="0" indent="0">
              <a:buNone/>
            </a:pPr>
            <a:r>
              <a:rPr lang="en-US" altLang="zh-TW" dirty="0" smtClean="0"/>
              <a:t>Answer = 1234</a:t>
            </a:r>
          </a:p>
          <a:p>
            <a:pPr marL="0" indent="0">
              <a:buNone/>
            </a:pPr>
            <a:r>
              <a:rPr lang="en-US" altLang="zh-TW" dirty="0" smtClean="0"/>
              <a:t>Guess =  1311</a:t>
            </a:r>
          </a:p>
          <a:p>
            <a:pPr marL="0" indent="0">
              <a:buNone/>
            </a:pPr>
            <a:r>
              <a:rPr lang="en-US" altLang="zh-TW" dirty="0" smtClean="0"/>
              <a:t>1A 1B</a:t>
            </a:r>
            <a:endParaRPr lang="zh-TW" altLang="en-US" dirty="0"/>
          </a:p>
          <a:p>
            <a:endParaRPr lang="zh-TW" altLang="en-US" dirty="0"/>
          </a:p>
        </p:txBody>
      </p:sp>
      <p:sp>
        <p:nvSpPr>
          <p:cNvPr id="4" name="投影片編號版面配置區 3"/>
          <p:cNvSpPr>
            <a:spLocks noGrp="1"/>
          </p:cNvSpPr>
          <p:nvPr>
            <p:ph type="sldNum" sz="quarter" idx="11"/>
          </p:nvPr>
        </p:nvSpPr>
        <p:spPr/>
        <p:txBody>
          <a:bodyPr/>
          <a:lstStyle/>
          <a:p>
            <a:fld id="{80C034C4-D25C-498C-AD81-5F27A5BF13E9}" type="slidenum">
              <a:rPr lang="en-US" altLang="zh-TW" smtClean="0"/>
              <a:pPr/>
              <a:t>3</a:t>
            </a:fld>
            <a:endParaRPr lang="en-US" altLang="zh-TW"/>
          </a:p>
        </p:txBody>
      </p:sp>
    </p:spTree>
    <p:extLst>
      <p:ext uri="{BB962C8B-B14F-4D97-AF65-F5344CB8AC3E}">
        <p14:creationId xmlns:p14="http://schemas.microsoft.com/office/powerpoint/2010/main" val="157784845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HW 1</a:t>
            </a:r>
            <a:endParaRPr lang="zh-TW" altLang="en-US" dirty="0"/>
          </a:p>
        </p:txBody>
      </p:sp>
      <p:sp>
        <p:nvSpPr>
          <p:cNvPr id="3" name="內容版面配置區 2"/>
          <p:cNvSpPr>
            <a:spLocks noGrp="1"/>
          </p:cNvSpPr>
          <p:nvPr>
            <p:ph idx="1"/>
          </p:nvPr>
        </p:nvSpPr>
        <p:spPr/>
        <p:txBody>
          <a:bodyPr/>
          <a:lstStyle/>
          <a:p>
            <a:pPr marL="0" indent="0">
              <a:buNone/>
            </a:pPr>
            <a:r>
              <a:rPr lang="en-US" altLang="zh-TW" sz="2000" dirty="0" smtClean="0"/>
              <a:t>4. A designer is trying to create a new pattern of five stripes using three colors. These colors and their codes are mentioned in the table below. </a:t>
            </a:r>
          </a:p>
          <a:p>
            <a:pPr marL="0" indent="0">
              <a:buNone/>
            </a:pPr>
            <a:r>
              <a:rPr lang="en-US" altLang="zh-TW" sz="2000" dirty="0" smtClean="0"/>
              <a:t>The designer has to keep in mind that no two adjacent stripes are of the same color. For example, RRGBR is an invalid pattern, but RGBRB is valid.</a:t>
            </a:r>
          </a:p>
          <a:p>
            <a:pPr marL="0" indent="0">
              <a:buNone/>
            </a:pPr>
            <a:r>
              <a:rPr lang="en-US" altLang="zh-TW" sz="2000" dirty="0" smtClean="0"/>
              <a:t>Write a program that accepts a sequence of five colors as input</a:t>
            </a:r>
            <a:r>
              <a:rPr lang="zh-TW" altLang="en-US" sz="2000" dirty="0" smtClean="0"/>
              <a:t> </a:t>
            </a:r>
            <a:r>
              <a:rPr lang="en-US" altLang="zh-TW" sz="2000" dirty="0" smtClean="0"/>
              <a:t>(</a:t>
            </a:r>
            <a:r>
              <a:rPr lang="zh-TW" altLang="en-US" sz="2000" dirty="0" smtClean="0"/>
              <a:t>例如輸入</a:t>
            </a:r>
            <a:r>
              <a:rPr lang="en-US" altLang="zh-TW" sz="2000" dirty="0" smtClean="0"/>
              <a:t>RRGBR) from the designer to form the pattern. The program should check if the input is from among the available set of colors. Also, the program should check that adjacent colors are not the same. At the end, the program should display the final stripe pattern created.</a:t>
            </a:r>
          </a:p>
          <a:p>
            <a:pPr marL="0" indent="0">
              <a:buNone/>
            </a:pPr>
            <a:endParaRPr lang="en-US" altLang="zh-TW" dirty="0"/>
          </a:p>
          <a:p>
            <a:pPr marL="0" indent="0">
              <a:buNone/>
            </a:pPr>
            <a:endParaRPr lang="en-US" altLang="zh-TW" dirty="0" smtClean="0"/>
          </a:p>
          <a:p>
            <a:pPr marL="0" indent="0">
              <a:buNone/>
            </a:pPr>
            <a:endParaRPr lang="zh-TW" altLang="en-US" dirty="0"/>
          </a:p>
        </p:txBody>
      </p:sp>
      <p:sp>
        <p:nvSpPr>
          <p:cNvPr id="4" name="投影片編號版面配置區 3"/>
          <p:cNvSpPr>
            <a:spLocks noGrp="1"/>
          </p:cNvSpPr>
          <p:nvPr>
            <p:ph type="sldNum" sz="quarter" idx="11"/>
          </p:nvPr>
        </p:nvSpPr>
        <p:spPr/>
        <p:txBody>
          <a:bodyPr/>
          <a:lstStyle/>
          <a:p>
            <a:fld id="{80C034C4-D25C-498C-AD81-5F27A5BF13E9}" type="slidenum">
              <a:rPr lang="en-US" altLang="zh-TW" smtClean="0"/>
              <a:pPr/>
              <a:t>4</a:t>
            </a:fld>
            <a:endParaRPr lang="en-US" altLang="zh-TW"/>
          </a:p>
        </p:txBody>
      </p:sp>
      <p:graphicFrame>
        <p:nvGraphicFramePr>
          <p:cNvPr id="7" name="表格 6"/>
          <p:cNvGraphicFramePr>
            <a:graphicFrameLocks noGrp="1"/>
          </p:cNvGraphicFramePr>
          <p:nvPr>
            <p:extLst>
              <p:ext uri="{D42A27DB-BD31-4B8C-83A1-F6EECF244321}">
                <p14:modId xmlns:p14="http://schemas.microsoft.com/office/powerpoint/2010/main" val="3676350375"/>
              </p:ext>
            </p:extLst>
          </p:nvPr>
        </p:nvGraphicFramePr>
        <p:xfrm>
          <a:off x="3156446" y="5311140"/>
          <a:ext cx="2880320" cy="1483360"/>
        </p:xfrm>
        <a:graphic>
          <a:graphicData uri="http://schemas.openxmlformats.org/drawingml/2006/table">
            <a:tbl>
              <a:tblPr firstRow="1" bandRow="1">
                <a:tableStyleId>{5C22544A-7EE6-4342-B048-85BDC9FD1C3A}</a:tableStyleId>
              </a:tblPr>
              <a:tblGrid>
                <a:gridCol w="1079178">
                  <a:extLst>
                    <a:ext uri="{9D8B030D-6E8A-4147-A177-3AD203B41FA5}">
                      <a16:colId xmlns:a16="http://schemas.microsoft.com/office/drawing/2014/main" val="20000"/>
                    </a:ext>
                  </a:extLst>
                </a:gridCol>
                <a:gridCol w="1801142">
                  <a:extLst>
                    <a:ext uri="{9D8B030D-6E8A-4147-A177-3AD203B41FA5}">
                      <a16:colId xmlns:a16="http://schemas.microsoft.com/office/drawing/2014/main" val="20001"/>
                    </a:ext>
                  </a:extLst>
                </a:gridCol>
              </a:tblGrid>
              <a:tr h="370840">
                <a:tc>
                  <a:txBody>
                    <a:bodyPr/>
                    <a:lstStyle/>
                    <a:p>
                      <a:r>
                        <a:rPr lang="en-US" altLang="zh-TW" sz="1600" dirty="0" smtClean="0">
                          <a:solidFill>
                            <a:schemeClr val="tx1"/>
                          </a:solidFill>
                        </a:rPr>
                        <a:t>Color</a:t>
                      </a:r>
                      <a:endParaRPr lang="zh-TW" altLang="en-US" sz="1600" dirty="0">
                        <a:solidFill>
                          <a:schemeClr val="tx1"/>
                        </a:solidFill>
                      </a:endParaRPr>
                    </a:p>
                  </a:txBody>
                  <a:tcPr/>
                </a:tc>
                <a:tc>
                  <a:txBody>
                    <a:bodyPr/>
                    <a:lstStyle/>
                    <a:p>
                      <a:r>
                        <a:rPr lang="en-US" altLang="zh-TW" sz="1600" dirty="0" smtClean="0">
                          <a:solidFill>
                            <a:schemeClr val="tx1"/>
                          </a:solidFill>
                        </a:rPr>
                        <a:t>Character Code</a:t>
                      </a:r>
                      <a:endParaRPr lang="zh-TW" altLang="en-US" sz="1600" dirty="0">
                        <a:solidFill>
                          <a:schemeClr val="tx1"/>
                        </a:solidFill>
                      </a:endParaRPr>
                    </a:p>
                  </a:txBody>
                  <a:tcPr/>
                </a:tc>
                <a:extLst>
                  <a:ext uri="{0D108BD9-81ED-4DB2-BD59-A6C34878D82A}">
                    <a16:rowId xmlns:a16="http://schemas.microsoft.com/office/drawing/2014/main" val="10000"/>
                  </a:ext>
                </a:extLst>
              </a:tr>
              <a:tr h="370840">
                <a:tc>
                  <a:txBody>
                    <a:bodyPr/>
                    <a:lstStyle/>
                    <a:p>
                      <a:r>
                        <a:rPr lang="en-US" altLang="zh-TW" sz="1600" dirty="0" smtClean="0"/>
                        <a:t>Red</a:t>
                      </a:r>
                      <a:endParaRPr lang="zh-TW" altLang="en-US" sz="1600" dirty="0"/>
                    </a:p>
                  </a:txBody>
                  <a:tcPr/>
                </a:tc>
                <a:tc>
                  <a:txBody>
                    <a:bodyPr/>
                    <a:lstStyle/>
                    <a:p>
                      <a:r>
                        <a:rPr lang="en-US" altLang="zh-TW" sz="1600" dirty="0" smtClean="0"/>
                        <a:t>R</a:t>
                      </a:r>
                      <a:endParaRPr lang="zh-TW" altLang="en-US" sz="1600" dirty="0"/>
                    </a:p>
                  </a:txBody>
                  <a:tcPr/>
                </a:tc>
                <a:extLst>
                  <a:ext uri="{0D108BD9-81ED-4DB2-BD59-A6C34878D82A}">
                    <a16:rowId xmlns:a16="http://schemas.microsoft.com/office/drawing/2014/main" val="10001"/>
                  </a:ext>
                </a:extLst>
              </a:tr>
              <a:tr h="370840">
                <a:tc>
                  <a:txBody>
                    <a:bodyPr/>
                    <a:lstStyle/>
                    <a:p>
                      <a:r>
                        <a:rPr lang="en-US" altLang="zh-TW" sz="1600" dirty="0" smtClean="0"/>
                        <a:t>Green</a:t>
                      </a:r>
                      <a:endParaRPr lang="zh-TW" altLang="en-US" sz="1600" dirty="0"/>
                    </a:p>
                  </a:txBody>
                  <a:tcPr/>
                </a:tc>
                <a:tc>
                  <a:txBody>
                    <a:bodyPr/>
                    <a:lstStyle/>
                    <a:p>
                      <a:r>
                        <a:rPr lang="en-US" altLang="zh-TW" sz="1600" dirty="0" smtClean="0"/>
                        <a:t>G</a:t>
                      </a:r>
                      <a:endParaRPr lang="zh-TW" altLang="en-US" sz="1600" dirty="0"/>
                    </a:p>
                  </a:txBody>
                  <a:tcPr/>
                </a:tc>
                <a:extLst>
                  <a:ext uri="{0D108BD9-81ED-4DB2-BD59-A6C34878D82A}">
                    <a16:rowId xmlns:a16="http://schemas.microsoft.com/office/drawing/2014/main" val="10002"/>
                  </a:ext>
                </a:extLst>
              </a:tr>
              <a:tr h="370840">
                <a:tc>
                  <a:txBody>
                    <a:bodyPr/>
                    <a:lstStyle/>
                    <a:p>
                      <a:r>
                        <a:rPr lang="en-US" altLang="zh-TW" sz="1600" dirty="0" smtClean="0"/>
                        <a:t>Blue</a:t>
                      </a:r>
                      <a:endParaRPr lang="zh-TW" altLang="en-US" sz="1600" dirty="0"/>
                    </a:p>
                  </a:txBody>
                  <a:tcPr/>
                </a:tc>
                <a:tc>
                  <a:txBody>
                    <a:bodyPr/>
                    <a:lstStyle/>
                    <a:p>
                      <a:r>
                        <a:rPr lang="en-US" altLang="zh-TW" sz="1600" dirty="0" smtClean="0"/>
                        <a:t>B</a:t>
                      </a:r>
                      <a:endParaRPr lang="zh-TW" altLang="en-US" sz="16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9530985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Requirement</a:t>
            </a:r>
            <a:endParaRPr lang="zh-TW" altLang="en-US" dirty="0"/>
          </a:p>
        </p:txBody>
      </p:sp>
      <p:sp>
        <p:nvSpPr>
          <p:cNvPr id="3" name="內容版面配置區 2"/>
          <p:cNvSpPr>
            <a:spLocks noGrp="1"/>
          </p:cNvSpPr>
          <p:nvPr>
            <p:ph idx="1"/>
          </p:nvPr>
        </p:nvSpPr>
        <p:spPr/>
        <p:txBody>
          <a:bodyPr/>
          <a:lstStyle/>
          <a:p>
            <a:r>
              <a:rPr lang="en-US" altLang="zh-TW" dirty="0" smtClean="0"/>
              <a:t>Complete </a:t>
            </a:r>
            <a:r>
              <a:rPr lang="en-US" altLang="zh-TW" dirty="0"/>
              <a:t>the report </a:t>
            </a:r>
            <a:r>
              <a:rPr lang="en-US" altLang="zh-TW" dirty="0" smtClean="0"/>
              <a:t>JAVA-HW1-StudentID.</a:t>
            </a:r>
          </a:p>
          <a:p>
            <a:r>
              <a:rPr lang="en-US" altLang="zh-TW" dirty="0" smtClean="0"/>
              <a:t>Deadline: Two weeks later</a:t>
            </a:r>
          </a:p>
          <a:p>
            <a:pPr lvl="1"/>
            <a:r>
              <a:rPr lang="en-US" altLang="zh-TW" dirty="0" smtClean="0"/>
              <a:t>3/23</a:t>
            </a:r>
            <a:endParaRPr lang="en-US" altLang="zh-TW" dirty="0" smtClean="0"/>
          </a:p>
          <a:p>
            <a:r>
              <a:rPr lang="en-US" altLang="zh-TW" dirty="0" smtClean="0"/>
              <a:t>Please try to exercise by yourself </a:t>
            </a:r>
          </a:p>
          <a:p>
            <a:pPr marL="0" indent="0">
              <a:buNone/>
            </a:pPr>
            <a:endParaRPr lang="zh-TW" altLang="en-US" dirty="0"/>
          </a:p>
        </p:txBody>
      </p:sp>
      <p:sp>
        <p:nvSpPr>
          <p:cNvPr id="5" name="投影片編號版面配置區 4"/>
          <p:cNvSpPr>
            <a:spLocks noGrp="1"/>
          </p:cNvSpPr>
          <p:nvPr>
            <p:ph type="sldNum" sz="quarter" idx="11"/>
          </p:nvPr>
        </p:nvSpPr>
        <p:spPr/>
        <p:txBody>
          <a:bodyPr/>
          <a:lstStyle/>
          <a:p>
            <a:fld id="{80C034C4-D25C-498C-AD81-5F27A5BF13E9}" type="slidenum">
              <a:rPr lang="en-US" altLang="zh-TW" smtClean="0"/>
              <a:pPr/>
              <a:t>5</a:t>
            </a:fld>
            <a:endParaRPr lang="en-US" altLang="zh-TW"/>
          </a:p>
        </p:txBody>
      </p:sp>
    </p:spTree>
    <p:extLst>
      <p:ext uri="{BB962C8B-B14F-4D97-AF65-F5344CB8AC3E}">
        <p14:creationId xmlns:p14="http://schemas.microsoft.com/office/powerpoint/2010/main" val="57603966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Yuan-Hao Chang's Template">
  <a:themeElements>
    <a:clrScheme name="Yuan-Hao Chang'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Yuan-Hao Chang's Template">
      <a:majorFont>
        <a:latin typeface="Arial"/>
        <a:ea typeface="標楷體"/>
        <a:cs typeface=""/>
      </a:majorFont>
      <a:minorFont>
        <a:latin typeface="Arial"/>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Yuan-Hao Chang'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Yuan-Hao Chang'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Yuan-Hao Chang'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Yuan-Hao Chang'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Yuan-Hao Chang'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Yuan-Hao Chang'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Yuan-Hao Chang'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Yuan-Hao Chang'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Yuan-Hao Chang'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Yuan-Hao Chang'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Yuan-Hao Chang'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Yuan-Hao Chang'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10398</TotalTime>
  <Words>322</Words>
  <Application>Microsoft Office PowerPoint</Application>
  <PresentationFormat>如螢幕大小 (4:3)</PresentationFormat>
  <Paragraphs>37</Paragraphs>
  <Slides>5</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5</vt:i4>
      </vt:variant>
    </vt:vector>
  </HeadingPairs>
  <TitlesOfParts>
    <vt:vector size="12" baseType="lpstr">
      <vt:lpstr>新細明體</vt:lpstr>
      <vt:lpstr>標楷體</vt:lpstr>
      <vt:lpstr>Arial</vt:lpstr>
      <vt:lpstr>Edwardian Script ITC</vt:lpstr>
      <vt:lpstr>Times New Roman</vt:lpstr>
      <vt:lpstr>Wingdings</vt:lpstr>
      <vt:lpstr>Yuan-Hao Chang's Template</vt:lpstr>
      <vt:lpstr>Java Programming Flow of Control – HW 1 </vt:lpstr>
      <vt:lpstr>HW 1</vt:lpstr>
      <vt:lpstr>HW 1</vt:lpstr>
      <vt:lpstr>HW 1</vt:lpstr>
      <vt:lpstr>Requirement</vt:lpstr>
    </vt:vector>
  </TitlesOfParts>
  <Company>APPLE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Flow of Control – HW 1 </dc:title>
  <dc:creator>Administer</dc:creator>
  <cp:lastModifiedBy>user</cp:lastModifiedBy>
  <cp:revision>979</cp:revision>
  <cp:lastPrinted>2021-03-09T01:58:30Z</cp:lastPrinted>
  <dcterms:created xsi:type="dcterms:W3CDTF">2011-12-11T06:06:44Z</dcterms:created>
  <dcterms:modified xsi:type="dcterms:W3CDTF">2021-03-09T01:58:34Z</dcterms:modified>
</cp:coreProperties>
</file>