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085507@o365.nuk.edu.tw" userId="77d7a951-08d0-4a70-aaff-8386a98971a4" providerId="ADAL" clId="{837BBC15-AF0E-4B50-9898-5C77BD97B895}"/>
    <pc:docChg chg="addSld modSld">
      <pc:chgData name="a1085507@o365.nuk.edu.tw" userId="77d7a951-08d0-4a70-aaff-8386a98971a4" providerId="ADAL" clId="{837BBC15-AF0E-4B50-9898-5C77BD97B895}" dt="2021-10-15T02:47:33.234" v="289"/>
      <pc:docMkLst>
        <pc:docMk/>
      </pc:docMkLst>
      <pc:sldChg chg="modSp mod">
        <pc:chgData name="a1085507@o365.nuk.edu.tw" userId="77d7a951-08d0-4a70-aaff-8386a98971a4" providerId="ADAL" clId="{837BBC15-AF0E-4B50-9898-5C77BD97B895}" dt="2021-10-15T02:31:28.704" v="0" actId="2711"/>
        <pc:sldMkLst>
          <pc:docMk/>
          <pc:sldMk cId="3594443404" sldId="256"/>
        </pc:sldMkLst>
        <pc:spChg chg="mod">
          <ac:chgData name="a1085507@o365.nuk.edu.tw" userId="77d7a951-08d0-4a70-aaff-8386a98971a4" providerId="ADAL" clId="{837BBC15-AF0E-4B50-9898-5C77BD97B895}" dt="2021-10-15T02:31:28.704" v="0" actId="2711"/>
          <ac:spMkLst>
            <pc:docMk/>
            <pc:sldMk cId="3594443404" sldId="256"/>
            <ac:spMk id="6" creationId="{7C56A454-09B3-4DA1-B137-A6024673704C}"/>
          </ac:spMkLst>
        </pc:spChg>
      </pc:sldChg>
      <pc:sldChg chg="modSp new mod">
        <pc:chgData name="a1085507@o365.nuk.edu.tw" userId="77d7a951-08d0-4a70-aaff-8386a98971a4" providerId="ADAL" clId="{837BBC15-AF0E-4B50-9898-5C77BD97B895}" dt="2021-10-15T02:47:33.234" v="289"/>
        <pc:sldMkLst>
          <pc:docMk/>
          <pc:sldMk cId="1146920234" sldId="257"/>
        </pc:sldMkLst>
        <pc:spChg chg="mod">
          <ac:chgData name="a1085507@o365.nuk.edu.tw" userId="77d7a951-08d0-4a70-aaff-8386a98971a4" providerId="ADAL" clId="{837BBC15-AF0E-4B50-9898-5C77BD97B895}" dt="2021-10-15T02:47:33.234" v="289"/>
          <ac:spMkLst>
            <pc:docMk/>
            <pc:sldMk cId="1146920234" sldId="257"/>
            <ac:spMk id="2" creationId="{34CA0101-E9A4-457E-AA3A-225F8655D42B}"/>
          </ac:spMkLst>
        </pc:spChg>
        <pc:spChg chg="mod">
          <ac:chgData name="a1085507@o365.nuk.edu.tw" userId="77d7a951-08d0-4a70-aaff-8386a98971a4" providerId="ADAL" clId="{837BBC15-AF0E-4B50-9898-5C77BD97B895}" dt="2021-10-15T02:43:29.226" v="268" actId="20577"/>
          <ac:spMkLst>
            <pc:docMk/>
            <pc:sldMk cId="1146920234" sldId="257"/>
            <ac:spMk id="3" creationId="{39C71A52-DE6A-46B4-860E-9DC434D60C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2A785-AA36-4694-9DE3-4B9CDC3B3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745054-C76A-43BE-8B86-37D13B64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613F51-AC63-4F41-B311-7CF75950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CF5EA-DF38-43BF-8E29-D97E9958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53E7D0-6823-458D-AE32-6099C328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22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B7A6B-0166-45DC-B40F-DC60361F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2F5AC8-0872-411A-876F-DF11905D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5BFC62-955C-4C50-97AC-52A22544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7D0F70-D64F-40D7-A3B1-4561BCC8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3F806F-B389-44E4-B89E-022CAA48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12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48F546-28FF-4A91-AB85-75B20BFB2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668B2F-6C22-4B29-9FEE-D76F35219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1D6F30-BC15-4F62-8B57-0C3CEFFE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0AC35-7FD8-4B1D-9CAF-34E2E21A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E14BDA-C57F-44B8-B6A0-9D9DB221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26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EB0BE-D29E-49C0-BD93-2D2946BC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BDBDDA-2905-4FCD-846E-AD9387D5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9AE0E-B4B1-412F-9E67-76669DA5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12675-4667-446A-BBC1-E9505E95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C0AADB-A136-48BD-B423-3CA5BB4B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26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DDBFC-8232-4F29-8257-8B64AC13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F7F3E0-F5E2-4BD5-BBFB-49549BC4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5E68A5-0E97-41FB-B787-C372D3BC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2C79D5-EAC2-48F8-91F6-99354E78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A4A5E7-8DBB-40B7-8D19-452D9D15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326DF-7AE6-459B-A883-93FDE6CB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7146B-2FA7-467A-821C-D94C50427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E01284-F4E3-4B3F-B6BF-EC46D3677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AB4CED-0CD7-42B0-A465-3BC40526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E5A94E-3620-4E3A-A09C-716A294A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2EC3E1-DD8A-430E-A17D-D5519E0C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52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5284C-B8B3-4B05-B10E-EFD83776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E671D3-58A7-4EE5-A5A4-31935E8C2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3793-D7D5-4463-A60F-8BCD8F95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0AA32A-0C25-4024-87AE-54C2CFC40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F660BA-425A-4F6D-9E0B-5EEC740BC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982A22-8618-408A-923B-1AF2F4F6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6A4CC6-210E-4B99-8964-097F22FC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A54913-A284-4DCC-AE42-9A513ABD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12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1B997-FF6C-4B57-AFF4-7305A78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0F2A52-DE41-4362-8AD8-E7C9779C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10BFB8-D0A5-4D9D-8697-3C8259F7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E20AC5-70EE-4CEB-A2F5-D22B67BD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26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463F59-B1FE-42B4-A001-9BAC3411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8FCCA1-3E48-47B9-B076-505D7759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836EE4-7CAB-4E85-8041-D3C751ED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16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F074C-DDEA-4E57-ADB2-6789EBFA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C4233-D3B5-498F-9579-31E0E2EE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832C48-B8C0-4FB2-A792-3E384994A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A6EAA3-5D46-4687-93E4-2703D908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B2FA9C-EF5F-4C32-B4C4-85A21CE6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71E3DC-4C12-4FC3-863D-3A5B6A20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14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39693-D9A1-424C-A6D1-B9FEDC93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8CCBC7-81F7-4213-A965-0F07619B8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1B107E-5F8B-414D-A69C-3DB494C7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9C880A-6F83-43FF-A31A-63FB261D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0FF0DD-9664-4481-ACA7-ABC8714A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CF7449-5DFC-49F4-8DF4-CEFF198E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1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C980CF-D3AC-4B0E-A116-25490C5B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5C25BF-872C-46D8-BDAC-604862AFD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F23442-F67A-4B30-8F83-0B15121A8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CB06-DC13-4DA8-9155-66EB6CD281C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F4C21-CE5E-4DA0-817E-BEB9BA1DF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62CEB2-5DBF-4793-887D-8D6B8CDCB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CFC0-5EE1-4F04-AA98-005023053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51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od.ltn.com.tw/article/613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C1D936-6270-44A9-84AF-B6422B7B2EFF}"/>
              </a:ext>
            </a:extLst>
          </p:cNvPr>
          <p:cNvSpPr/>
          <p:nvPr/>
        </p:nvSpPr>
        <p:spPr>
          <a:xfrm>
            <a:off x="2481943" y="0"/>
            <a:ext cx="64008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C56A454-09B3-4DA1-B137-A6024673704C}"/>
              </a:ext>
            </a:extLst>
          </p:cNvPr>
          <p:cNvSpPr/>
          <p:nvPr/>
        </p:nvSpPr>
        <p:spPr>
          <a:xfrm>
            <a:off x="2481943" y="0"/>
            <a:ext cx="6400800" cy="68072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源泉圓體 H" panose="020B0A00000000000000" pitchFamily="34" charset="-120"/>
                <a:ea typeface="源泉圓體 H" panose="020B0A00000000000000" pitchFamily="34" charset="-120"/>
              </a:rPr>
              <a:t>導覽列</a:t>
            </a:r>
          </a:p>
        </p:txBody>
      </p:sp>
    </p:spTree>
    <p:extLst>
      <p:ext uri="{BB962C8B-B14F-4D97-AF65-F5344CB8AC3E}">
        <p14:creationId xmlns:p14="http://schemas.microsoft.com/office/powerpoint/2010/main" val="35944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A0101-E9A4-457E-AA3A-225F8655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首頁</a:t>
            </a:r>
            <a:r>
              <a:rPr lang="en-US" altLang="zh-TW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-</a:t>
            </a:r>
            <a:r>
              <a:rPr lang="zh-TW" altLang="en-US">
                <a:latin typeface="源泉圓體 H" panose="020B0A00000000000000" pitchFamily="34" charset="-120"/>
                <a:ea typeface="源泉圓體 H" panose="020B0A00000000000000" pitchFamily="34" charset="-120"/>
              </a:rPr>
              <a:t>一堆照片</a:t>
            </a:r>
            <a:endParaRPr lang="zh-TW" altLang="en-US" dirty="0">
              <a:latin typeface="源泉圓體 H" panose="020B0A00000000000000" pitchFamily="34" charset="-120"/>
              <a:ea typeface="源泉圓體 H" panose="020B0A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C71A52-DE6A-46B4-860E-9DC434D6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分頁</a:t>
            </a:r>
            <a:r>
              <a:rPr lang="en-US" altLang="zh-TW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:</a:t>
            </a:r>
            <a:r>
              <a:rPr lang="zh-TW" altLang="en-US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 </a:t>
            </a:r>
            <a:endParaRPr lang="en-US" altLang="zh-TW" dirty="0">
              <a:latin typeface="源泉圓體 H" panose="020B0A00000000000000" pitchFamily="34" charset="-120"/>
              <a:ea typeface="源泉圓體 H" panose="020B0A00000000000000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	1.</a:t>
            </a:r>
            <a:r>
              <a:rPr lang="zh-TW" altLang="en-US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 牛肉部位及等級介紹</a:t>
            </a:r>
            <a:endParaRPr lang="en-US" altLang="zh-TW" dirty="0">
              <a:latin typeface="源泉圓體 H" panose="020B0A00000000000000" pitchFamily="34" charset="-120"/>
              <a:ea typeface="源泉圓體 H" panose="020B0A00000000000000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圖解</a:t>
            </a:r>
            <a:r>
              <a:rPr lang="en-US" altLang="zh-TW" dirty="0">
                <a:hlinkClick r:id="rId2"/>
              </a:rPr>
              <a:t>】</a:t>
            </a:r>
            <a:r>
              <a:rPr lang="zh-TW" altLang="en-US" dirty="0">
                <a:hlinkClick r:id="rId2"/>
              </a:rPr>
              <a:t>一張圖看懂牛肉各部位！料理秘訣一併學會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食譜自由配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自由電子報 </a:t>
            </a:r>
            <a:r>
              <a:rPr lang="en-US" altLang="zh-TW" dirty="0">
                <a:hlinkClick r:id="rId2"/>
              </a:rPr>
              <a:t>(ltn.com.tw)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源泉圓體 H" panose="020B0A00000000000000" pitchFamily="34" charset="-120"/>
              <a:ea typeface="源泉圓體 H" panose="020B0A00000000000000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	2.</a:t>
            </a:r>
            <a:r>
              <a:rPr lang="zh-TW" altLang="en-US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 牛肉食譜</a:t>
            </a:r>
            <a:endParaRPr lang="en-US" altLang="zh-TW" dirty="0">
              <a:latin typeface="源泉圓體 H" panose="020B0A00000000000000" pitchFamily="34" charset="-120"/>
              <a:ea typeface="源泉圓體 H" panose="020B0A00000000000000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	3.</a:t>
            </a:r>
            <a:r>
              <a:rPr lang="zh-TW" altLang="en-US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全台牛排專賣館推薦</a:t>
            </a:r>
            <a:endParaRPr lang="en-US" altLang="zh-TW" dirty="0">
              <a:latin typeface="源泉圓體 H" panose="020B0A00000000000000" pitchFamily="34" charset="-120"/>
              <a:ea typeface="源泉圓體 H" panose="020B0A00000000000000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	4.</a:t>
            </a:r>
            <a:r>
              <a:rPr lang="zh-TW" altLang="en-US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 作者簡介</a:t>
            </a:r>
            <a:endParaRPr lang="en-US" altLang="zh-TW" dirty="0">
              <a:latin typeface="源泉圓體 H" panose="020B0A00000000000000" pitchFamily="34" charset="-120"/>
              <a:ea typeface="源泉圓體 H" panose="020B0A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92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67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源泉圓體 H</vt:lpstr>
      <vt:lpstr>Arial</vt:lpstr>
      <vt:lpstr>Calibri</vt:lpstr>
      <vt:lpstr>Calibri Light</vt:lpstr>
      <vt:lpstr>Office 佈景主題</vt:lpstr>
      <vt:lpstr>PowerPoint 簡報</vt:lpstr>
      <vt:lpstr>首頁-一堆照片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鼎元 陳</dc:creator>
  <cp:lastModifiedBy>陳鼎元</cp:lastModifiedBy>
  <cp:revision>3</cp:revision>
  <dcterms:created xsi:type="dcterms:W3CDTF">2021-10-15T02:30:50Z</dcterms:created>
  <dcterms:modified xsi:type="dcterms:W3CDTF">2021-10-15T04:00:41Z</dcterms:modified>
</cp:coreProperties>
</file>