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
  </p:notesMasterIdLst>
  <p:handoutMasterIdLst>
    <p:handoutMasterId r:id="rId10"/>
  </p:handoutMasterIdLst>
  <p:sldIdLst>
    <p:sldId id="256" r:id="rId2"/>
    <p:sldId id="586" r:id="rId3"/>
    <p:sldId id="592" r:id="rId4"/>
    <p:sldId id="593" r:id="rId5"/>
    <p:sldId id="594" r:id="rId6"/>
    <p:sldId id="595" r:id="rId7"/>
    <p:sldId id="596" r:id="rId8"/>
  </p:sldIdLst>
  <p:sldSz cx="9144000" cy="6858000" type="screen4x3"/>
  <p:notesSz cx="6797675" cy="9926638"/>
  <p:defaultTextStyle>
    <a:defPPr>
      <a:defRPr lang="en-GB"/>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5327" autoAdjust="0"/>
  </p:normalViewPr>
  <p:slideViewPr>
    <p:cSldViewPr>
      <p:cViewPr varScale="1">
        <p:scale>
          <a:sx n="112" d="100"/>
          <a:sy n="112" d="100"/>
        </p:scale>
        <p:origin x="15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3" d="100"/>
          <a:sy n="93" d="100"/>
        </p:scale>
        <p:origin x="-3816" y="-102"/>
      </p:cViewPr>
      <p:guideLst>
        <p:guide orient="horz" pos="3126"/>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 y="2"/>
            <a:ext cx="2912596" cy="460301"/>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defRPr sz="1200"/>
            </a:lvl1pPr>
          </a:lstStyle>
          <a:p>
            <a:pPr>
              <a:defRPr/>
            </a:pPr>
            <a:endParaRPr lang="en-GB"/>
          </a:p>
        </p:txBody>
      </p:sp>
      <p:sp>
        <p:nvSpPr>
          <p:cNvPr id="50179" name="Rectangle 3"/>
          <p:cNvSpPr>
            <a:spLocks noGrp="1" noChangeArrowheads="1"/>
          </p:cNvSpPr>
          <p:nvPr>
            <p:ph type="dt" sz="quarter" idx="1"/>
          </p:nvPr>
        </p:nvSpPr>
        <p:spPr bwMode="auto">
          <a:xfrm>
            <a:off x="3831681" y="2"/>
            <a:ext cx="2990265" cy="460301"/>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r">
              <a:defRPr sz="1200"/>
            </a:lvl1pPr>
          </a:lstStyle>
          <a:p>
            <a:pPr>
              <a:defRPr/>
            </a:pPr>
            <a:endParaRPr lang="en-GB"/>
          </a:p>
        </p:txBody>
      </p:sp>
      <p:sp>
        <p:nvSpPr>
          <p:cNvPr id="50180" name="Rectangle 4"/>
          <p:cNvSpPr>
            <a:spLocks noGrp="1" noChangeArrowheads="1"/>
          </p:cNvSpPr>
          <p:nvPr>
            <p:ph type="ftr" sz="quarter" idx="2"/>
          </p:nvPr>
        </p:nvSpPr>
        <p:spPr bwMode="auto">
          <a:xfrm>
            <a:off x="1" y="9429832"/>
            <a:ext cx="2912596" cy="460301"/>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defRPr sz="1200"/>
            </a:lvl1pPr>
          </a:lstStyle>
          <a:p>
            <a:pPr>
              <a:defRPr/>
            </a:pPr>
            <a:endParaRPr lang="en-GB"/>
          </a:p>
        </p:txBody>
      </p:sp>
      <p:sp>
        <p:nvSpPr>
          <p:cNvPr id="50181" name="Rectangle 5"/>
          <p:cNvSpPr>
            <a:spLocks noGrp="1" noChangeArrowheads="1"/>
          </p:cNvSpPr>
          <p:nvPr>
            <p:ph type="sldNum" sz="quarter" idx="3"/>
          </p:nvPr>
        </p:nvSpPr>
        <p:spPr bwMode="auto">
          <a:xfrm>
            <a:off x="3831681" y="9429832"/>
            <a:ext cx="2990265" cy="460301"/>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r">
              <a:defRPr sz="1200"/>
            </a:lvl1pPr>
          </a:lstStyle>
          <a:p>
            <a:pPr>
              <a:defRPr/>
            </a:pPr>
            <a:fld id="{A2497660-FFDE-4FCE-8E7F-3D36162F98FF}" type="slidenum">
              <a:rPr lang="en-GB"/>
              <a:pPr>
                <a:defRPr/>
              </a:pPr>
              <a:t>‹#›</a:t>
            </a:fld>
            <a:endParaRPr lang="en-GB"/>
          </a:p>
        </p:txBody>
      </p:sp>
    </p:spTree>
    <p:extLst>
      <p:ext uri="{BB962C8B-B14F-4D97-AF65-F5344CB8AC3E}">
        <p14:creationId xmlns:p14="http://schemas.microsoft.com/office/powerpoint/2010/main" val="3923211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46576" cy="496809"/>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defRPr sz="1200"/>
            </a:lvl1pPr>
          </a:lstStyle>
          <a:p>
            <a:pPr>
              <a:defRPr/>
            </a:pPr>
            <a:endParaRPr lang="en-GB"/>
          </a:p>
        </p:txBody>
      </p:sp>
      <p:sp>
        <p:nvSpPr>
          <p:cNvPr id="10243" name="Rectangle 3"/>
          <p:cNvSpPr>
            <a:spLocks noGrp="1" noChangeArrowheads="1"/>
          </p:cNvSpPr>
          <p:nvPr>
            <p:ph type="dt" idx="1"/>
          </p:nvPr>
        </p:nvSpPr>
        <p:spPr bwMode="auto">
          <a:xfrm>
            <a:off x="3851100" y="0"/>
            <a:ext cx="2946576" cy="496809"/>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r">
              <a:defRPr sz="1200"/>
            </a:lvl1pPr>
          </a:lstStyle>
          <a:p>
            <a:pPr>
              <a:defRPr/>
            </a:pPr>
            <a:endParaRPr lang="en-GB"/>
          </a:p>
        </p:txBody>
      </p:sp>
      <p:sp>
        <p:nvSpPr>
          <p:cNvPr id="23556" name="Rectangle 4"/>
          <p:cNvSpPr>
            <a:spLocks noGrp="1" noRot="1" noChangeAspect="1" noChangeArrowheads="1" noTextEdit="1"/>
          </p:cNvSpPr>
          <p:nvPr>
            <p:ph type="sldImg" idx="2"/>
          </p:nvPr>
        </p:nvSpPr>
        <p:spPr bwMode="auto">
          <a:xfrm>
            <a:off x="915988" y="744538"/>
            <a:ext cx="4967287"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07761" y="4717296"/>
            <a:ext cx="4982156" cy="4464924"/>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0246" name="Rectangle 6"/>
          <p:cNvSpPr>
            <a:spLocks noGrp="1" noChangeArrowheads="1"/>
          </p:cNvSpPr>
          <p:nvPr>
            <p:ph type="ftr" sz="quarter" idx="4"/>
          </p:nvPr>
        </p:nvSpPr>
        <p:spPr bwMode="auto">
          <a:xfrm>
            <a:off x="0" y="9429832"/>
            <a:ext cx="2946576" cy="496808"/>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defRPr sz="1200"/>
            </a:lvl1pPr>
          </a:lstStyle>
          <a:p>
            <a:pPr>
              <a:defRPr/>
            </a:pPr>
            <a:endParaRPr lang="en-GB"/>
          </a:p>
        </p:txBody>
      </p:sp>
      <p:sp>
        <p:nvSpPr>
          <p:cNvPr id="10247" name="Rectangle 7"/>
          <p:cNvSpPr>
            <a:spLocks noGrp="1" noChangeArrowheads="1"/>
          </p:cNvSpPr>
          <p:nvPr>
            <p:ph type="sldNum" sz="quarter" idx="5"/>
          </p:nvPr>
        </p:nvSpPr>
        <p:spPr bwMode="auto">
          <a:xfrm>
            <a:off x="3851100" y="9429832"/>
            <a:ext cx="2946576" cy="496808"/>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r">
              <a:defRPr sz="1200"/>
            </a:lvl1pPr>
          </a:lstStyle>
          <a:p>
            <a:pPr>
              <a:defRPr/>
            </a:pPr>
            <a:fld id="{5DD0A901-9C98-410E-93BE-39E2DF0D2797}" type="slidenum">
              <a:rPr lang="en-GB"/>
              <a:pPr>
                <a:defRPr/>
              </a:pPr>
              <a:t>‹#›</a:t>
            </a:fld>
            <a:endParaRPr lang="en-GB"/>
          </a:p>
        </p:txBody>
      </p:sp>
    </p:spTree>
    <p:extLst>
      <p:ext uri="{BB962C8B-B14F-4D97-AF65-F5344CB8AC3E}">
        <p14:creationId xmlns:p14="http://schemas.microsoft.com/office/powerpoint/2010/main" val="187049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889" indent="-285727">
              <a:defRPr sz="3200">
                <a:solidFill>
                  <a:schemeClr val="tx1"/>
                </a:solidFill>
                <a:latin typeface="Times New Roman" pitchFamily="18" charset="0"/>
              </a:defRPr>
            </a:lvl2pPr>
            <a:lvl3pPr marL="1142906" indent="-228581">
              <a:defRPr sz="3200">
                <a:solidFill>
                  <a:schemeClr val="tx1"/>
                </a:solidFill>
                <a:latin typeface="Times New Roman" pitchFamily="18" charset="0"/>
              </a:defRPr>
            </a:lvl3pPr>
            <a:lvl4pPr marL="1600068" indent="-228581">
              <a:defRPr sz="3200">
                <a:solidFill>
                  <a:schemeClr val="tx1"/>
                </a:solidFill>
                <a:latin typeface="Times New Roman" pitchFamily="18" charset="0"/>
              </a:defRPr>
            </a:lvl4pPr>
            <a:lvl5pPr marL="2057230" indent="-228581">
              <a:defRPr sz="3200">
                <a:solidFill>
                  <a:schemeClr val="tx1"/>
                </a:solidFill>
                <a:latin typeface="Times New Roman" pitchFamily="18" charset="0"/>
              </a:defRPr>
            </a:lvl5pPr>
            <a:lvl6pPr marL="2514392" indent="-228581" eaLnBrk="0" fontAlgn="base" hangingPunct="0">
              <a:spcBef>
                <a:spcPct val="0"/>
              </a:spcBef>
              <a:spcAft>
                <a:spcPct val="0"/>
              </a:spcAft>
              <a:defRPr sz="3200">
                <a:solidFill>
                  <a:schemeClr val="tx1"/>
                </a:solidFill>
                <a:latin typeface="Times New Roman" pitchFamily="18" charset="0"/>
              </a:defRPr>
            </a:lvl6pPr>
            <a:lvl7pPr marL="2971554" indent="-228581" eaLnBrk="0" fontAlgn="base" hangingPunct="0">
              <a:spcBef>
                <a:spcPct val="0"/>
              </a:spcBef>
              <a:spcAft>
                <a:spcPct val="0"/>
              </a:spcAft>
              <a:defRPr sz="3200">
                <a:solidFill>
                  <a:schemeClr val="tx1"/>
                </a:solidFill>
                <a:latin typeface="Times New Roman" pitchFamily="18" charset="0"/>
              </a:defRPr>
            </a:lvl7pPr>
            <a:lvl8pPr marL="3428717" indent="-228581" eaLnBrk="0" fontAlgn="base" hangingPunct="0">
              <a:spcBef>
                <a:spcPct val="0"/>
              </a:spcBef>
              <a:spcAft>
                <a:spcPct val="0"/>
              </a:spcAft>
              <a:defRPr sz="3200">
                <a:solidFill>
                  <a:schemeClr val="tx1"/>
                </a:solidFill>
                <a:latin typeface="Times New Roman" pitchFamily="18" charset="0"/>
              </a:defRPr>
            </a:lvl8pPr>
            <a:lvl9pPr marL="3885879" indent="-228581" eaLnBrk="0" fontAlgn="base" hangingPunct="0">
              <a:spcBef>
                <a:spcPct val="0"/>
              </a:spcBef>
              <a:spcAft>
                <a:spcPct val="0"/>
              </a:spcAft>
              <a:defRPr sz="3200">
                <a:solidFill>
                  <a:schemeClr val="tx1"/>
                </a:solidFill>
                <a:latin typeface="Times New Roman" pitchFamily="18" charset="0"/>
              </a:defRPr>
            </a:lvl9pPr>
          </a:lstStyle>
          <a:p>
            <a:fld id="{AD138D97-22B1-4DCC-98A4-CC053B8E228B}" type="slidenum">
              <a:rPr lang="en-GB" sz="1200"/>
              <a:pPr/>
              <a:t>1</a:t>
            </a:fld>
            <a:endParaRPr lang="en-GB"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NZ"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DD0A901-9C98-410E-93BE-39E2DF0D2797}" type="slidenum">
              <a:rPr lang="en-GB" smtClean="0"/>
              <a:pPr>
                <a:defRPr/>
              </a:pPr>
              <a:t>3</a:t>
            </a:fld>
            <a:endParaRPr lang="en-GB"/>
          </a:p>
        </p:txBody>
      </p:sp>
    </p:spTree>
    <p:extLst>
      <p:ext uri="{BB962C8B-B14F-4D97-AF65-F5344CB8AC3E}">
        <p14:creationId xmlns:p14="http://schemas.microsoft.com/office/powerpoint/2010/main" val="746766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240304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0425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4300" y="260350"/>
            <a:ext cx="2070100" cy="57594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260350"/>
            <a:ext cx="6061075" cy="5759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87388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260350"/>
            <a:ext cx="6697663" cy="762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219200"/>
            <a:ext cx="39624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572000" y="1219200"/>
            <a:ext cx="39624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4705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0825" y="260350"/>
            <a:ext cx="6697663" cy="762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7200" y="1219200"/>
            <a:ext cx="8077200" cy="4800600"/>
          </a:xfrm>
        </p:spPr>
        <p:txBody>
          <a:bodyPr/>
          <a:lstStyle/>
          <a:p>
            <a:pPr lvl="0"/>
            <a:endParaRPr lang="en-GB" noProof="0" smtClean="0"/>
          </a:p>
        </p:txBody>
      </p:sp>
    </p:spTree>
    <p:extLst>
      <p:ext uri="{BB962C8B-B14F-4D97-AF65-F5344CB8AC3E}">
        <p14:creationId xmlns:p14="http://schemas.microsoft.com/office/powerpoint/2010/main" val="344323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878371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3494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19200"/>
            <a:ext cx="39624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572000" y="1219200"/>
            <a:ext cx="39624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5687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5269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1499799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7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40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085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6096000"/>
            <a:ext cx="9144000" cy="762000"/>
          </a:xfrm>
          <a:prstGeom prst="rect">
            <a:avLst/>
          </a:prstGeom>
          <a:solidFill>
            <a:srgbClr val="800080"/>
          </a:solidFill>
          <a:ln w="9525">
            <a:noFill/>
            <a:miter lim="800000"/>
            <a:headEnd/>
            <a:tailEnd/>
          </a:ln>
          <a:effectLst/>
        </p:spPr>
        <p:txBody>
          <a:bodyPr wrap="none" tIns="0" anchor="ctr"/>
          <a:lstStyle/>
          <a:p>
            <a:pPr>
              <a:defRPr/>
            </a:pPr>
            <a:endParaRPr lang="en-US" sz="2400" b="1">
              <a:solidFill>
                <a:schemeClr val="bg1"/>
              </a:solidFill>
              <a:latin typeface="Arial" charset="0"/>
            </a:endParaRPr>
          </a:p>
        </p:txBody>
      </p:sp>
      <p:sp>
        <p:nvSpPr>
          <p:cNvPr id="1027" name="Rectangle 4"/>
          <p:cNvSpPr>
            <a:spLocks noGrp="1" noChangeArrowheads="1"/>
          </p:cNvSpPr>
          <p:nvPr>
            <p:ph type="title"/>
          </p:nvPr>
        </p:nvSpPr>
        <p:spPr bwMode="auto">
          <a:xfrm>
            <a:off x="250825" y="260350"/>
            <a:ext cx="66976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GB" smtClean="0"/>
              <a:t>Click to edit Master title style</a:t>
            </a:r>
          </a:p>
        </p:txBody>
      </p:sp>
      <p:sp>
        <p:nvSpPr>
          <p:cNvPr id="1028" name="Rectangle 5"/>
          <p:cNvSpPr>
            <a:spLocks noGrp="1" noChangeArrowheads="1"/>
          </p:cNvSpPr>
          <p:nvPr>
            <p:ph type="body" idx="1"/>
          </p:nvPr>
        </p:nvSpPr>
        <p:spPr bwMode="auto">
          <a:xfrm>
            <a:off x="251520" y="1219200"/>
            <a:ext cx="85072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3079" name="Rectangle 7"/>
          <p:cNvSpPr>
            <a:spLocks noChangeArrowheads="1"/>
          </p:cNvSpPr>
          <p:nvPr/>
        </p:nvSpPr>
        <p:spPr bwMode="auto">
          <a:xfrm>
            <a:off x="0" y="6019800"/>
            <a:ext cx="9144000" cy="76200"/>
          </a:xfrm>
          <a:prstGeom prst="rect">
            <a:avLst/>
          </a:prstGeom>
          <a:gradFill rotWithShape="0">
            <a:gsLst>
              <a:gs pos="0">
                <a:schemeClr val="accent1">
                  <a:gamma/>
                  <a:shade val="0"/>
                  <a:invGamma/>
                </a:schemeClr>
              </a:gs>
              <a:gs pos="50000">
                <a:schemeClr val="accent1"/>
              </a:gs>
              <a:gs pos="100000">
                <a:schemeClr val="accent1">
                  <a:gamma/>
                  <a:shade val="0"/>
                  <a:invGamma/>
                </a:schemeClr>
              </a:gs>
            </a:gsLst>
            <a:lin ang="0" scaled="1"/>
          </a:gradFill>
          <a:ln w="9525">
            <a:noFill/>
            <a:miter lim="800000"/>
            <a:headEnd/>
            <a:tailEnd/>
          </a:ln>
          <a:effectLst/>
        </p:spPr>
        <p:txBody>
          <a:bodyPr wrap="none" anchor="ctr"/>
          <a:lstStyle/>
          <a:p>
            <a:pPr>
              <a:defRPr/>
            </a:pPr>
            <a:endParaRPr lang="en-GB"/>
          </a:p>
        </p:txBody>
      </p:sp>
      <p:sp>
        <p:nvSpPr>
          <p:cNvPr id="3080" name="Text Box 8"/>
          <p:cNvSpPr txBox="1">
            <a:spLocks noChangeArrowheads="1"/>
          </p:cNvSpPr>
          <p:nvPr/>
        </p:nvSpPr>
        <p:spPr bwMode="auto">
          <a:xfrm>
            <a:off x="7956376" y="6127005"/>
            <a:ext cx="899864" cy="461665"/>
          </a:xfrm>
          <a:prstGeom prst="rect">
            <a:avLst/>
          </a:prstGeom>
          <a:noFill/>
          <a:ln w="9525">
            <a:noFill/>
            <a:miter lim="800000"/>
            <a:headEnd/>
            <a:tailEnd/>
          </a:ln>
          <a:effectLst/>
        </p:spPr>
        <p:txBody>
          <a:bodyPr wrap="square">
            <a:spAutoFit/>
          </a:bodyPr>
          <a:lstStyle/>
          <a:p>
            <a:pPr>
              <a:defRPr/>
            </a:pPr>
            <a:fld id="{7FBCB9AA-8F2E-42EB-84C7-7C0F691AD2AD}" type="slidenum">
              <a:rPr lang="en-GB" sz="2400" b="1">
                <a:solidFill>
                  <a:schemeClr val="bg1"/>
                </a:solidFill>
                <a:latin typeface="Arial" charset="0"/>
              </a:rPr>
              <a:pPr>
                <a:defRPr/>
              </a:pPr>
              <a:t>‹#›</a:t>
            </a:fld>
            <a:endParaRPr lang="en-GB" sz="2400" b="1" dirty="0">
              <a:solidFill>
                <a:schemeClr val="bg1"/>
              </a:solidFill>
              <a:latin typeface="Arial" charset="0"/>
            </a:endParaRPr>
          </a:p>
        </p:txBody>
      </p:sp>
      <p:sp>
        <p:nvSpPr>
          <p:cNvPr id="3081" name="Text Box 9"/>
          <p:cNvSpPr txBox="1">
            <a:spLocks noChangeArrowheads="1"/>
          </p:cNvSpPr>
          <p:nvPr/>
        </p:nvSpPr>
        <p:spPr bwMode="auto">
          <a:xfrm>
            <a:off x="6948264" y="6135687"/>
            <a:ext cx="1169262" cy="461665"/>
          </a:xfrm>
          <a:prstGeom prst="rect">
            <a:avLst/>
          </a:prstGeom>
          <a:noFill/>
          <a:ln w="9525">
            <a:noFill/>
            <a:miter lim="800000"/>
            <a:headEnd/>
            <a:tailEnd/>
          </a:ln>
          <a:effectLst/>
        </p:spPr>
        <p:txBody>
          <a:bodyPr wrap="square">
            <a:spAutoFit/>
          </a:bodyPr>
          <a:lstStyle/>
          <a:p>
            <a:pPr algn="r">
              <a:defRPr/>
            </a:pPr>
            <a:r>
              <a:rPr lang="en-GB" sz="2400" b="1" baseline="0" dirty="0" smtClean="0">
                <a:solidFill>
                  <a:schemeClr val="bg1"/>
                </a:solidFill>
                <a:latin typeface="Arial" charset="0"/>
              </a:rPr>
              <a:t>W11</a:t>
            </a:r>
            <a:r>
              <a:rPr lang="en-GB" sz="2400" b="1" dirty="0" smtClean="0">
                <a:solidFill>
                  <a:schemeClr val="bg1"/>
                </a:solidFill>
                <a:latin typeface="Arial" charset="0"/>
              </a:rPr>
              <a:t>.</a:t>
            </a:r>
            <a:endParaRPr lang="en-GB" sz="240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eaLnBrk="0" fontAlgn="base" hangingPunct="0">
        <a:spcBef>
          <a:spcPct val="0"/>
        </a:spcBef>
        <a:spcAft>
          <a:spcPct val="0"/>
        </a:spcAft>
        <a:defRPr sz="3200" b="1">
          <a:solidFill>
            <a:schemeClr val="tx1"/>
          </a:solidFill>
          <a:latin typeface="Arial" charset="0"/>
        </a:defRPr>
      </a:lvl6pPr>
      <a:lvl7pPr marL="914400" algn="l" rtl="0" eaLnBrk="0" fontAlgn="base" hangingPunct="0">
        <a:spcBef>
          <a:spcPct val="0"/>
        </a:spcBef>
        <a:spcAft>
          <a:spcPct val="0"/>
        </a:spcAft>
        <a:defRPr sz="3200" b="1">
          <a:solidFill>
            <a:schemeClr val="tx1"/>
          </a:solidFill>
          <a:latin typeface="Arial" charset="0"/>
        </a:defRPr>
      </a:lvl7pPr>
      <a:lvl8pPr marL="1371600" algn="l" rtl="0" eaLnBrk="0" fontAlgn="base" hangingPunct="0">
        <a:spcBef>
          <a:spcPct val="0"/>
        </a:spcBef>
        <a:spcAft>
          <a:spcPct val="0"/>
        </a:spcAft>
        <a:defRPr sz="3200" b="1">
          <a:solidFill>
            <a:schemeClr val="tx1"/>
          </a:solidFill>
          <a:latin typeface="Arial" charset="0"/>
        </a:defRPr>
      </a:lvl8pPr>
      <a:lvl9pPr marL="1828800" algn="l" rtl="0" eaLnBrk="0" fontAlgn="base" hangingPunct="0">
        <a:spcBef>
          <a:spcPct val="0"/>
        </a:spcBef>
        <a:spcAft>
          <a:spcPct val="0"/>
        </a:spcAft>
        <a:defRPr sz="32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bwMode="auto">
          <a:xfrm>
            <a:off x="685800" y="2286000"/>
            <a:ext cx="799065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eaLnBrk="0" fontAlgn="base" hangingPunct="0">
              <a:spcBef>
                <a:spcPct val="0"/>
              </a:spcBef>
              <a:spcAft>
                <a:spcPct val="0"/>
              </a:spcAft>
              <a:defRPr sz="3200" b="1">
                <a:solidFill>
                  <a:schemeClr val="tx1"/>
                </a:solidFill>
                <a:latin typeface="Arial" charset="0"/>
              </a:defRPr>
            </a:lvl6pPr>
            <a:lvl7pPr marL="914400" algn="l" rtl="0" eaLnBrk="0" fontAlgn="base" hangingPunct="0">
              <a:spcBef>
                <a:spcPct val="0"/>
              </a:spcBef>
              <a:spcAft>
                <a:spcPct val="0"/>
              </a:spcAft>
              <a:defRPr sz="3200" b="1">
                <a:solidFill>
                  <a:schemeClr val="tx1"/>
                </a:solidFill>
                <a:latin typeface="Arial" charset="0"/>
              </a:defRPr>
            </a:lvl7pPr>
            <a:lvl8pPr marL="1371600" algn="l" rtl="0" eaLnBrk="0" fontAlgn="base" hangingPunct="0">
              <a:spcBef>
                <a:spcPct val="0"/>
              </a:spcBef>
              <a:spcAft>
                <a:spcPct val="0"/>
              </a:spcAft>
              <a:defRPr sz="3200" b="1">
                <a:solidFill>
                  <a:schemeClr val="tx1"/>
                </a:solidFill>
                <a:latin typeface="Arial" charset="0"/>
              </a:defRPr>
            </a:lvl8pPr>
            <a:lvl9pPr marL="1828800" algn="l" rtl="0" eaLnBrk="0" fontAlgn="base" hangingPunct="0">
              <a:spcBef>
                <a:spcPct val="0"/>
              </a:spcBef>
              <a:spcAft>
                <a:spcPct val="0"/>
              </a:spcAft>
              <a:defRPr sz="3200" b="1">
                <a:solidFill>
                  <a:schemeClr val="tx1"/>
                </a:solidFill>
                <a:latin typeface="Arial" charset="0"/>
              </a:defRPr>
            </a:lvl9pPr>
          </a:lstStyle>
          <a:p>
            <a:r>
              <a:rPr lang="en-US" altLang="zh-CN" kern="0" dirty="0" smtClean="0"/>
              <a:t>SENG2260 Human-Computer Interaction</a:t>
            </a:r>
          </a:p>
        </p:txBody>
      </p:sp>
      <p:sp>
        <p:nvSpPr>
          <p:cNvPr id="5" name="Rectangle 1027"/>
          <p:cNvSpPr txBox="1">
            <a:spLocks noChangeArrowheads="1"/>
          </p:cNvSpPr>
          <p:nvPr/>
        </p:nvSpPr>
        <p:spPr bwMode="auto">
          <a:xfrm>
            <a:off x="467544" y="3885562"/>
            <a:ext cx="8352928" cy="175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sz="1600">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eaLnBrk="0" fontAlgn="base" hangingPunct="0">
              <a:spcBef>
                <a:spcPct val="20000"/>
              </a:spcBef>
              <a:spcAft>
                <a:spcPct val="0"/>
              </a:spcAft>
              <a:buNone/>
              <a:defRPr sz="1600">
                <a:solidFill>
                  <a:schemeClr val="tx1"/>
                </a:solidFill>
                <a:latin typeface="+mn-lt"/>
              </a:defRPr>
            </a:lvl6pPr>
            <a:lvl7pPr marL="2743200" indent="0" algn="ctr" rtl="0" eaLnBrk="0" fontAlgn="base" hangingPunct="0">
              <a:spcBef>
                <a:spcPct val="20000"/>
              </a:spcBef>
              <a:spcAft>
                <a:spcPct val="0"/>
              </a:spcAft>
              <a:buNone/>
              <a:defRPr sz="1600">
                <a:solidFill>
                  <a:schemeClr val="tx1"/>
                </a:solidFill>
                <a:latin typeface="+mn-lt"/>
              </a:defRPr>
            </a:lvl7pPr>
            <a:lvl8pPr marL="3200400" indent="0" algn="ctr" rtl="0" eaLnBrk="0" fontAlgn="base" hangingPunct="0">
              <a:spcBef>
                <a:spcPct val="20000"/>
              </a:spcBef>
              <a:spcAft>
                <a:spcPct val="0"/>
              </a:spcAft>
              <a:buNone/>
              <a:defRPr sz="1600">
                <a:solidFill>
                  <a:schemeClr val="tx1"/>
                </a:solidFill>
                <a:latin typeface="+mn-lt"/>
              </a:defRPr>
            </a:lvl8pPr>
            <a:lvl9pPr marL="3657600" indent="0" algn="ctr" rtl="0" eaLnBrk="0" fontAlgn="base" hangingPunct="0">
              <a:spcBef>
                <a:spcPct val="20000"/>
              </a:spcBef>
              <a:spcAft>
                <a:spcPct val="0"/>
              </a:spcAft>
              <a:buNone/>
              <a:defRPr sz="1600">
                <a:solidFill>
                  <a:schemeClr val="tx1"/>
                </a:solidFill>
                <a:latin typeface="+mn-lt"/>
              </a:defRPr>
            </a:lvl9pPr>
          </a:lstStyle>
          <a:p>
            <a:r>
              <a:rPr lang="en-US" altLang="zh-CN" sz="3600" kern="0" dirty="0" smtClean="0"/>
              <a:t>Workshop </a:t>
            </a:r>
            <a:r>
              <a:rPr lang="en-US" altLang="zh-CN" sz="3600" kern="0" dirty="0" smtClean="0"/>
              <a:t>11</a:t>
            </a:r>
            <a:endParaRPr lang="en-US" altLang="zh-CN" sz="3600" kern="0" dirty="0" smtClean="0"/>
          </a:p>
          <a:p>
            <a:r>
              <a:rPr lang="en-US" altLang="zh-CN" sz="3600" kern="0" dirty="0" smtClean="0"/>
              <a:t>Week </a:t>
            </a:r>
            <a:r>
              <a:rPr lang="en-US" altLang="zh-CN" sz="3600" kern="0" dirty="0" smtClean="0"/>
              <a:t>11</a:t>
            </a:r>
            <a:endParaRPr lang="en-US" altLang="zh-CN" sz="3600" kern="0" baseline="-25000" dirty="0" smtClean="0"/>
          </a:p>
          <a:p>
            <a:pPr algn="r"/>
            <a:r>
              <a:rPr lang="en-US" altLang="zh-CN" sz="3600" kern="0" dirty="0" err="1" smtClean="0"/>
              <a:t>SPS</a:t>
            </a:r>
            <a:endParaRPr lang="en-US" altLang="zh-CN" sz="3600" kern="0" dirty="0" smtClean="0"/>
          </a:p>
          <a:p>
            <a:endParaRPr lang="zh-CN" altLang="en-US" sz="3600" kern="0" dirty="0" smtClean="0"/>
          </a:p>
        </p:txBody>
      </p:sp>
      <p:pic>
        <p:nvPicPr>
          <p:cNvPr id="6" name="Picture 11" descr="University of Newcas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647" y="100827"/>
            <a:ext cx="1101849" cy="109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Today</a:t>
            </a:r>
            <a:endParaRPr lang="en-GB" dirty="0"/>
          </a:p>
        </p:txBody>
      </p:sp>
      <p:sp>
        <p:nvSpPr>
          <p:cNvPr id="3" name="Content Placeholder 2"/>
          <p:cNvSpPr>
            <a:spLocks noGrp="1"/>
          </p:cNvSpPr>
          <p:nvPr>
            <p:ph idx="1"/>
          </p:nvPr>
        </p:nvSpPr>
        <p:spPr>
          <a:xfrm>
            <a:off x="179512" y="1219200"/>
            <a:ext cx="8507288" cy="5234136"/>
          </a:xfrm>
        </p:spPr>
        <p:txBody>
          <a:bodyPr>
            <a:normAutofit/>
          </a:bodyPr>
          <a:lstStyle/>
          <a:p>
            <a:r>
              <a:rPr lang="en-AU" dirty="0" smtClean="0"/>
              <a:t>Ethics in </a:t>
            </a:r>
            <a:r>
              <a:rPr lang="en-AU" dirty="0" err="1" smtClean="0"/>
              <a:t>HCI</a:t>
            </a:r>
            <a:endParaRPr lang="en-AU" dirty="0" smtClean="0"/>
          </a:p>
          <a:p>
            <a:endParaRPr lang="en-AU" dirty="0"/>
          </a:p>
          <a:p>
            <a:r>
              <a:rPr lang="en-AU" dirty="0" smtClean="0"/>
              <a:t>There exists codes of conduct for:</a:t>
            </a:r>
          </a:p>
          <a:p>
            <a:pPr lvl="1"/>
            <a:r>
              <a:rPr lang="en-AU" dirty="0" smtClean="0"/>
              <a:t>Computing</a:t>
            </a:r>
          </a:p>
          <a:p>
            <a:pPr lvl="1"/>
            <a:r>
              <a:rPr lang="en-AU" dirty="0" smtClean="0"/>
              <a:t>Research</a:t>
            </a:r>
          </a:p>
          <a:p>
            <a:pPr lvl="1"/>
            <a:r>
              <a:rPr lang="en-AU" dirty="0" smtClean="0"/>
              <a:t>Professional conduct</a:t>
            </a:r>
          </a:p>
          <a:p>
            <a:pPr lvl="1"/>
            <a:endParaRPr lang="en-AU" dirty="0"/>
          </a:p>
          <a:p>
            <a:r>
              <a:rPr lang="en-AU" dirty="0" smtClean="0"/>
              <a:t>Codes of conduct </a:t>
            </a:r>
          </a:p>
          <a:p>
            <a:pPr lvl="1"/>
            <a:r>
              <a:rPr lang="en-AU" dirty="0" smtClean="0"/>
              <a:t>Can be very general</a:t>
            </a:r>
          </a:p>
          <a:p>
            <a:pPr lvl="1"/>
            <a:r>
              <a:rPr lang="en-AU" dirty="0" smtClean="0"/>
              <a:t>Do we need a specific </a:t>
            </a:r>
            <a:r>
              <a:rPr lang="en-AU" dirty="0" err="1" smtClean="0"/>
              <a:t>HCI</a:t>
            </a:r>
            <a:r>
              <a:rPr lang="en-AU" dirty="0" smtClean="0"/>
              <a:t> code?</a:t>
            </a:r>
            <a:endParaRPr lang="en-AU" dirty="0" smtClean="0"/>
          </a:p>
          <a:p>
            <a:pPr lvl="1"/>
            <a:r>
              <a:rPr lang="en-AU" dirty="0" smtClean="0"/>
              <a:t>Not obvious how they relate to practical application</a:t>
            </a:r>
            <a:endParaRPr lang="en-AU" dirty="0" smtClean="0"/>
          </a:p>
          <a:p>
            <a:pPr lvl="1"/>
            <a:endParaRPr lang="en-AU" dirty="0"/>
          </a:p>
          <a:p>
            <a:endParaRPr lang="en-GB" dirty="0" smtClean="0"/>
          </a:p>
          <a:p>
            <a:endParaRPr lang="en-AU" dirty="0" smtClean="0"/>
          </a:p>
          <a:p>
            <a:endParaRPr lang="en-AU" dirty="0" smtClean="0"/>
          </a:p>
          <a:p>
            <a:pPr marL="0" indent="0">
              <a:buNone/>
            </a:pPr>
            <a:endParaRPr lang="en-AU" dirty="0" smtClean="0"/>
          </a:p>
        </p:txBody>
      </p:sp>
    </p:spTree>
    <p:extLst>
      <p:ext uri="{BB962C8B-B14F-4D97-AF65-F5344CB8AC3E}">
        <p14:creationId xmlns:p14="http://schemas.microsoft.com/office/powerpoint/2010/main" val="1841277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Ethical Dilemmas</a:t>
            </a:r>
            <a:endParaRPr lang="en-GB" dirty="0"/>
          </a:p>
        </p:txBody>
      </p:sp>
      <p:sp>
        <p:nvSpPr>
          <p:cNvPr id="3" name="Content Placeholder 2"/>
          <p:cNvSpPr>
            <a:spLocks noGrp="1"/>
          </p:cNvSpPr>
          <p:nvPr>
            <p:ph idx="1"/>
          </p:nvPr>
        </p:nvSpPr>
        <p:spPr>
          <a:xfrm>
            <a:off x="179512" y="1219200"/>
            <a:ext cx="8507288" cy="4800600"/>
          </a:xfrm>
        </p:spPr>
        <p:txBody>
          <a:bodyPr/>
          <a:lstStyle/>
          <a:p>
            <a:r>
              <a:rPr lang="en-AU" dirty="0" smtClean="0"/>
              <a:t>Today we will work through some real examples </a:t>
            </a:r>
          </a:p>
          <a:p>
            <a:endParaRPr lang="en-AU" dirty="0"/>
          </a:p>
          <a:p>
            <a:r>
              <a:rPr lang="en-AU" dirty="0" smtClean="0"/>
              <a:t>In groups: </a:t>
            </a:r>
          </a:p>
          <a:p>
            <a:pPr lvl="1"/>
            <a:r>
              <a:rPr lang="en-AU" dirty="0" smtClean="0"/>
              <a:t>Ten minutes discuss</a:t>
            </a:r>
          </a:p>
          <a:p>
            <a:pPr lvl="1"/>
            <a:endParaRPr lang="en-AU" dirty="0"/>
          </a:p>
          <a:p>
            <a:r>
              <a:rPr lang="en-AU" dirty="0" smtClean="0"/>
              <a:t>As class: </a:t>
            </a:r>
          </a:p>
          <a:p>
            <a:pPr lvl="1"/>
            <a:r>
              <a:rPr lang="en-AU" dirty="0" smtClean="0"/>
              <a:t>Five minutes review</a:t>
            </a:r>
          </a:p>
          <a:p>
            <a:pPr lvl="1"/>
            <a:endParaRPr lang="en-AU" dirty="0" smtClean="0"/>
          </a:p>
        </p:txBody>
      </p:sp>
    </p:spTree>
    <p:extLst>
      <p:ext uri="{BB962C8B-B14F-4D97-AF65-F5344CB8AC3E}">
        <p14:creationId xmlns:p14="http://schemas.microsoft.com/office/powerpoint/2010/main" val="708115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ED 1</a:t>
            </a:r>
            <a:endParaRPr lang="en-AU" dirty="0"/>
          </a:p>
        </p:txBody>
      </p:sp>
      <p:sp>
        <p:nvSpPr>
          <p:cNvPr id="3" name="Content Placeholder 2"/>
          <p:cNvSpPr>
            <a:spLocks noGrp="1"/>
          </p:cNvSpPr>
          <p:nvPr>
            <p:ph idx="1"/>
          </p:nvPr>
        </p:nvSpPr>
        <p:spPr/>
        <p:txBody>
          <a:bodyPr/>
          <a:lstStyle/>
          <a:p>
            <a:r>
              <a:rPr lang="en-AU" dirty="0" smtClean="0"/>
              <a:t>Your client wants to build an inclusive online community. Your research shows that strong, coherent communities invariably possess means for the group to set boundaries and exclude some people from the membership.</a:t>
            </a:r>
          </a:p>
          <a:p>
            <a:endParaRPr lang="en-AU" dirty="0"/>
          </a:p>
          <a:p>
            <a:r>
              <a:rPr lang="en-AU" dirty="0" smtClean="0"/>
              <a:t>Do you argue that the clients needs to provide for exclusion and boundary-setting in order to make its online community successful?</a:t>
            </a:r>
            <a:endParaRPr lang="en-AU" dirty="0"/>
          </a:p>
        </p:txBody>
      </p:sp>
    </p:spTree>
    <p:extLst>
      <p:ext uri="{BB962C8B-B14F-4D97-AF65-F5344CB8AC3E}">
        <p14:creationId xmlns:p14="http://schemas.microsoft.com/office/powerpoint/2010/main" val="3791229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ED 2</a:t>
            </a:r>
            <a:endParaRPr lang="en-AU" dirty="0"/>
          </a:p>
        </p:txBody>
      </p:sp>
      <p:sp>
        <p:nvSpPr>
          <p:cNvPr id="3" name="Content Placeholder 2"/>
          <p:cNvSpPr>
            <a:spLocks noGrp="1"/>
          </p:cNvSpPr>
          <p:nvPr>
            <p:ph idx="1"/>
          </p:nvPr>
        </p:nvSpPr>
        <p:spPr/>
        <p:txBody>
          <a:bodyPr/>
          <a:lstStyle/>
          <a:p>
            <a:r>
              <a:rPr lang="en-AU" dirty="0" smtClean="0"/>
              <a:t>Participants in a usability test have given written consent to have the session videotaped for internal company purposes. They are not explicitly told that some unknown number of people will be watching the live video from the observation and control rooms.</a:t>
            </a:r>
          </a:p>
          <a:p>
            <a:endParaRPr lang="en-AU" dirty="0"/>
          </a:p>
          <a:p>
            <a:r>
              <a:rPr lang="en-AU" dirty="0" smtClean="0"/>
              <a:t>Are the live observers covered by the consent form?</a:t>
            </a:r>
            <a:endParaRPr lang="en-AU" dirty="0"/>
          </a:p>
        </p:txBody>
      </p:sp>
    </p:spTree>
    <p:extLst>
      <p:ext uri="{BB962C8B-B14F-4D97-AF65-F5344CB8AC3E}">
        <p14:creationId xmlns:p14="http://schemas.microsoft.com/office/powerpoint/2010/main" val="1979255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ED 3	</a:t>
            </a:r>
            <a:endParaRPr lang="en-AU" dirty="0"/>
          </a:p>
        </p:txBody>
      </p:sp>
      <p:sp>
        <p:nvSpPr>
          <p:cNvPr id="3" name="Content Placeholder 2"/>
          <p:cNvSpPr>
            <a:spLocks noGrp="1"/>
          </p:cNvSpPr>
          <p:nvPr>
            <p:ph idx="1"/>
          </p:nvPr>
        </p:nvSpPr>
        <p:spPr/>
        <p:txBody>
          <a:bodyPr/>
          <a:lstStyle/>
          <a:p>
            <a:r>
              <a:rPr lang="en-AU" dirty="0" smtClean="0"/>
              <a:t>You have set up usability tests of a prototype with nurses at a medical facility. Nurses’ time is guarded carefully. The nursing managers insist on “taking the test” themselves first, and then on being present on the room during the tests to “be sure they do it right”. You believe that the managers’ presence will be intimidating to the nurses.</a:t>
            </a:r>
          </a:p>
          <a:p>
            <a:endParaRPr lang="en-AU" dirty="0"/>
          </a:p>
          <a:p>
            <a:r>
              <a:rPr lang="en-AU" dirty="0" smtClean="0"/>
              <a:t>Do you continue with the usability tests?</a:t>
            </a:r>
            <a:endParaRPr lang="en-AU" dirty="0"/>
          </a:p>
        </p:txBody>
      </p:sp>
    </p:spTree>
    <p:extLst>
      <p:ext uri="{BB962C8B-B14F-4D97-AF65-F5344CB8AC3E}">
        <p14:creationId xmlns:p14="http://schemas.microsoft.com/office/powerpoint/2010/main" val="4149945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ED 4	</a:t>
            </a:r>
            <a:endParaRPr lang="en-AU" dirty="0"/>
          </a:p>
        </p:txBody>
      </p:sp>
      <p:sp>
        <p:nvSpPr>
          <p:cNvPr id="3" name="Content Placeholder 2"/>
          <p:cNvSpPr>
            <a:spLocks noGrp="1"/>
          </p:cNvSpPr>
          <p:nvPr>
            <p:ph idx="1"/>
          </p:nvPr>
        </p:nvSpPr>
        <p:spPr/>
        <p:txBody>
          <a:bodyPr/>
          <a:lstStyle/>
          <a:p>
            <a:r>
              <a:rPr lang="en-AU" dirty="0" smtClean="0"/>
              <a:t>In a press interview about the usability of bank websites a usability expert criticizes the user interface of the website of a certain bank. Among other things he states that the website contains features that are otherwise “only found in porn websites”. The expert later confesses that his critical remarks were based on personal opinions, not on usability tests.</a:t>
            </a:r>
          </a:p>
          <a:p>
            <a:endParaRPr lang="en-AU" dirty="0"/>
          </a:p>
          <a:p>
            <a:r>
              <a:rPr lang="en-AU" dirty="0" smtClean="0"/>
              <a:t>Is this behaviour ethical?</a:t>
            </a:r>
            <a:endParaRPr lang="en-AU" dirty="0"/>
          </a:p>
        </p:txBody>
      </p:sp>
    </p:spTree>
    <p:extLst>
      <p:ext uri="{BB962C8B-B14F-4D97-AF65-F5344CB8AC3E}">
        <p14:creationId xmlns:p14="http://schemas.microsoft.com/office/powerpoint/2010/main" val="3820888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ach">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tea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ach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ach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ach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ach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ach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ach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ach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17534</TotalTime>
  <Words>335</Words>
  <Application>Microsoft Office PowerPoint</Application>
  <PresentationFormat>On-screen Show (4:3)</PresentationFormat>
  <Paragraphs>45</Paragraphs>
  <Slides>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Times New Roman</vt:lpstr>
      <vt:lpstr>teach</vt:lpstr>
      <vt:lpstr>PowerPoint Presentation</vt:lpstr>
      <vt:lpstr>Today</vt:lpstr>
      <vt:lpstr>Ethical Dilemmas</vt:lpstr>
      <vt:lpstr>ED 1</vt:lpstr>
      <vt:lpstr>ED 2</vt:lpstr>
      <vt:lpstr>ED 3 </vt:lpstr>
      <vt:lpstr>ED 4 </vt:lpstr>
    </vt:vector>
  </TitlesOfParts>
  <Company>University of Durham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risk analysis</dc:title>
  <dc:subject>ASE-RA L1</dc:subject>
  <dc:creator>Shamus Smith</dc:creator>
  <cp:lastModifiedBy>Shamus Smith</cp:lastModifiedBy>
  <cp:revision>686</cp:revision>
  <cp:lastPrinted>2016-04-28T03:40:04Z</cp:lastPrinted>
  <dcterms:created xsi:type="dcterms:W3CDTF">2002-09-25T15:12:23Z</dcterms:created>
  <dcterms:modified xsi:type="dcterms:W3CDTF">2018-10-22T22:11:58Z</dcterms:modified>
</cp:coreProperties>
</file>