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0" r:id="rId1"/>
  </p:sldMasterIdLst>
  <p:notesMasterIdLst>
    <p:notesMasterId r:id="rId33"/>
  </p:notesMasterIdLst>
  <p:handoutMasterIdLst>
    <p:handoutMasterId r:id="rId34"/>
  </p:handoutMasterIdLst>
  <p:sldIdLst>
    <p:sldId id="312" r:id="rId2"/>
    <p:sldId id="256" r:id="rId3"/>
    <p:sldId id="573" r:id="rId4"/>
    <p:sldId id="574" r:id="rId5"/>
    <p:sldId id="575" r:id="rId6"/>
    <p:sldId id="576" r:id="rId7"/>
    <p:sldId id="577" r:id="rId8"/>
    <p:sldId id="578" r:id="rId9"/>
    <p:sldId id="579" r:id="rId10"/>
    <p:sldId id="580" r:id="rId11"/>
    <p:sldId id="581" r:id="rId12"/>
    <p:sldId id="582" r:id="rId13"/>
    <p:sldId id="583" r:id="rId14"/>
    <p:sldId id="584" r:id="rId15"/>
    <p:sldId id="595" r:id="rId16"/>
    <p:sldId id="596" r:id="rId17"/>
    <p:sldId id="585" r:id="rId18"/>
    <p:sldId id="586" r:id="rId19"/>
    <p:sldId id="587" r:id="rId20"/>
    <p:sldId id="597" r:id="rId21"/>
    <p:sldId id="588" r:id="rId22"/>
    <p:sldId id="598" r:id="rId23"/>
    <p:sldId id="589" r:id="rId24"/>
    <p:sldId id="590" r:id="rId25"/>
    <p:sldId id="591" r:id="rId26"/>
    <p:sldId id="599" r:id="rId27"/>
    <p:sldId id="592" r:id="rId28"/>
    <p:sldId id="593" r:id="rId29"/>
    <p:sldId id="600" r:id="rId30"/>
    <p:sldId id="594" r:id="rId31"/>
    <p:sldId id="315" r:id="rId32"/>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elen Sharp"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204" autoAdjust="0"/>
  </p:normalViewPr>
  <p:slideViewPr>
    <p:cSldViewPr>
      <p:cViewPr varScale="1">
        <p:scale>
          <a:sx n="125" d="100"/>
          <a:sy n="125" d="100"/>
        </p:scale>
        <p:origin x="1194"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FBF174C3-E250-463D-8EB4-B850F424970E}" type="datetimeFigureOut">
              <a:rPr lang="en-US" smtClean="0"/>
              <a:t>9/16/2019</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5DC5B021-921D-47D9-9B0C-DE5070224BE6}" type="slidenum">
              <a:rPr lang="en-US" smtClean="0"/>
              <a:t>‹#›</a:t>
            </a:fld>
            <a:endParaRPr lang="en-US"/>
          </a:p>
        </p:txBody>
      </p:sp>
    </p:spTree>
    <p:extLst>
      <p:ext uri="{BB962C8B-B14F-4D97-AF65-F5344CB8AC3E}">
        <p14:creationId xmlns:p14="http://schemas.microsoft.com/office/powerpoint/2010/main" val="34340373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7EB2BF90-99B2-4202-92DF-19479BF58EE9}" type="datetimeFigureOut">
              <a:rPr lang="en-GB" smtClean="0"/>
              <a:t>16/09/2019</a:t>
            </a:fld>
            <a:endParaRPr lang="en-GB"/>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3F55A965-49CD-492E-84BE-5EB2A9CC3DBD}" type="slidenum">
              <a:rPr lang="en-GB" smtClean="0"/>
              <a:t>‹#›</a:t>
            </a:fld>
            <a:endParaRPr lang="en-GB"/>
          </a:p>
        </p:txBody>
      </p:sp>
    </p:spTree>
    <p:extLst>
      <p:ext uri="{BB962C8B-B14F-4D97-AF65-F5344CB8AC3E}">
        <p14:creationId xmlns:p14="http://schemas.microsoft.com/office/powerpoint/2010/main" val="14793971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F55A965-49CD-492E-84BE-5EB2A9CC3DBD}" type="slidenum">
              <a:rPr lang="en-GB" smtClean="0"/>
              <a:t>1</a:t>
            </a:fld>
            <a:endParaRPr lang="en-GB"/>
          </a:p>
        </p:txBody>
      </p:sp>
    </p:spTree>
    <p:extLst>
      <p:ext uri="{BB962C8B-B14F-4D97-AF65-F5344CB8AC3E}">
        <p14:creationId xmlns:p14="http://schemas.microsoft.com/office/powerpoint/2010/main" val="22477782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55A965-49CD-492E-84BE-5EB2A9CC3DBD}" type="slidenum">
              <a:rPr lang="en-GB" smtClean="0"/>
              <a:t>11</a:t>
            </a:fld>
            <a:endParaRPr lang="en-GB"/>
          </a:p>
        </p:txBody>
      </p:sp>
    </p:spTree>
    <p:extLst>
      <p:ext uri="{BB962C8B-B14F-4D97-AF65-F5344CB8AC3E}">
        <p14:creationId xmlns:p14="http://schemas.microsoft.com/office/powerpoint/2010/main" val="9846787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55A965-49CD-492E-84BE-5EB2A9CC3DBD}" type="slidenum">
              <a:rPr lang="en-GB" smtClean="0"/>
              <a:t>12</a:t>
            </a:fld>
            <a:endParaRPr lang="en-GB"/>
          </a:p>
        </p:txBody>
      </p:sp>
    </p:spTree>
    <p:extLst>
      <p:ext uri="{BB962C8B-B14F-4D97-AF65-F5344CB8AC3E}">
        <p14:creationId xmlns:p14="http://schemas.microsoft.com/office/powerpoint/2010/main" val="4629231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EA3FF15F-9C3B-2546-A87F-DD6F5C261494}" type="slidenum">
              <a:rPr lang="en-GB"/>
              <a:pPr/>
              <a:t>13</a:t>
            </a:fld>
            <a:endParaRPr lang="en-GB"/>
          </a:p>
        </p:txBody>
      </p:sp>
      <p:sp>
        <p:nvSpPr>
          <p:cNvPr id="23554"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ea typeface="ＭＳ Ｐゴシック" charset="0"/>
              </a:defRPr>
            </a:lvl1pPr>
            <a:lvl2pPr marL="37931725" indent="-37474525">
              <a:defRPr>
                <a:solidFill>
                  <a:schemeClr val="tx1"/>
                </a:solidFill>
                <a:latin typeface="Arial" charset="0"/>
                <a:ea typeface="ＭＳ Ｐゴシック" charset="0"/>
              </a:defRPr>
            </a:lvl2pPr>
            <a:lvl3pPr>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marL="457200" fontAlgn="base">
              <a:spcBef>
                <a:spcPct val="0"/>
              </a:spcBef>
              <a:spcAft>
                <a:spcPct val="0"/>
              </a:spcAft>
              <a:defRPr>
                <a:solidFill>
                  <a:schemeClr val="tx1"/>
                </a:solidFill>
                <a:latin typeface="Arial" charset="0"/>
                <a:ea typeface="ＭＳ Ｐゴシック" charset="0"/>
              </a:defRPr>
            </a:lvl6pPr>
            <a:lvl7pPr marL="914400" fontAlgn="base">
              <a:spcBef>
                <a:spcPct val="0"/>
              </a:spcBef>
              <a:spcAft>
                <a:spcPct val="0"/>
              </a:spcAft>
              <a:defRPr>
                <a:solidFill>
                  <a:schemeClr val="tx1"/>
                </a:solidFill>
                <a:latin typeface="Arial" charset="0"/>
                <a:ea typeface="ＭＳ Ｐゴシック" charset="0"/>
              </a:defRPr>
            </a:lvl7pPr>
            <a:lvl8pPr marL="1371600" fontAlgn="base">
              <a:spcBef>
                <a:spcPct val="0"/>
              </a:spcBef>
              <a:spcAft>
                <a:spcPct val="0"/>
              </a:spcAft>
              <a:defRPr>
                <a:solidFill>
                  <a:schemeClr val="tx1"/>
                </a:solidFill>
                <a:latin typeface="Arial" charset="0"/>
                <a:ea typeface="ＭＳ Ｐゴシック" charset="0"/>
              </a:defRPr>
            </a:lvl8pPr>
            <a:lvl9pPr marL="1828800" fontAlgn="base">
              <a:spcBef>
                <a:spcPct val="0"/>
              </a:spcBef>
              <a:spcAft>
                <a:spcPct val="0"/>
              </a:spcAft>
              <a:defRPr>
                <a:solidFill>
                  <a:schemeClr val="tx1"/>
                </a:solidFill>
                <a:latin typeface="Arial" charset="0"/>
                <a:ea typeface="ＭＳ Ｐゴシック" charset="0"/>
              </a:defRPr>
            </a:lvl9pPr>
          </a:lstStyle>
          <a:p>
            <a:pPr algn="r" eaLnBrk="0" hangingPunct="0"/>
            <a:fld id="{9B26C145-ECB2-464E-82A5-11F3BCE2CA1E}" type="slidenum">
              <a:rPr lang="en-US" sz="1200">
                <a:latin typeface="Times" charset="0"/>
                <a:cs typeface="ＭＳ Ｐゴシック" charset="0"/>
              </a:rPr>
              <a:pPr algn="r" eaLnBrk="0" hangingPunct="0"/>
              <a:t>13</a:t>
            </a:fld>
            <a:endParaRPr lang="en-US" sz="1200">
              <a:latin typeface="Times" charset="0"/>
              <a:cs typeface="ＭＳ Ｐゴシック" charset="0"/>
            </a:endParaRPr>
          </a:p>
        </p:txBody>
      </p:sp>
      <p:sp>
        <p:nvSpPr>
          <p:cNvPr id="23555"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3556" name="Rectangle 3"/>
          <p:cNvSpPr>
            <a:spLocks noGrp="1" noChangeArrowheads="1"/>
          </p:cNvSpPr>
          <p:nvPr>
            <p:ph type="body" idx="1"/>
          </p:nvPr>
        </p:nvSpPr>
        <p:spPr>
          <a:xfrm>
            <a:off x="914400" y="4343400"/>
            <a:ext cx="5029200" cy="4114800"/>
          </a:xfr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6379662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B36C426E-841A-0542-949D-4314ADB6A9B6}" type="slidenum">
              <a:rPr lang="en-GB"/>
              <a:pPr/>
              <a:t>14</a:t>
            </a:fld>
            <a:endParaRPr lang="en-GB"/>
          </a:p>
        </p:txBody>
      </p:sp>
      <p:sp>
        <p:nvSpPr>
          <p:cNvPr id="25602"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ea typeface="ＭＳ Ｐゴシック" charset="0"/>
              </a:defRPr>
            </a:lvl1pPr>
            <a:lvl2pPr marL="37931725" indent="-37474525">
              <a:defRPr>
                <a:solidFill>
                  <a:schemeClr val="tx1"/>
                </a:solidFill>
                <a:latin typeface="Arial" charset="0"/>
                <a:ea typeface="ＭＳ Ｐゴシック" charset="0"/>
              </a:defRPr>
            </a:lvl2pPr>
            <a:lvl3pPr>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marL="457200" fontAlgn="base">
              <a:spcBef>
                <a:spcPct val="0"/>
              </a:spcBef>
              <a:spcAft>
                <a:spcPct val="0"/>
              </a:spcAft>
              <a:defRPr>
                <a:solidFill>
                  <a:schemeClr val="tx1"/>
                </a:solidFill>
                <a:latin typeface="Arial" charset="0"/>
                <a:ea typeface="ＭＳ Ｐゴシック" charset="0"/>
              </a:defRPr>
            </a:lvl6pPr>
            <a:lvl7pPr marL="914400" fontAlgn="base">
              <a:spcBef>
                <a:spcPct val="0"/>
              </a:spcBef>
              <a:spcAft>
                <a:spcPct val="0"/>
              </a:spcAft>
              <a:defRPr>
                <a:solidFill>
                  <a:schemeClr val="tx1"/>
                </a:solidFill>
                <a:latin typeface="Arial" charset="0"/>
                <a:ea typeface="ＭＳ Ｐゴシック" charset="0"/>
              </a:defRPr>
            </a:lvl7pPr>
            <a:lvl8pPr marL="1371600" fontAlgn="base">
              <a:spcBef>
                <a:spcPct val="0"/>
              </a:spcBef>
              <a:spcAft>
                <a:spcPct val="0"/>
              </a:spcAft>
              <a:defRPr>
                <a:solidFill>
                  <a:schemeClr val="tx1"/>
                </a:solidFill>
                <a:latin typeface="Arial" charset="0"/>
                <a:ea typeface="ＭＳ Ｐゴシック" charset="0"/>
              </a:defRPr>
            </a:lvl8pPr>
            <a:lvl9pPr marL="1828800" fontAlgn="base">
              <a:spcBef>
                <a:spcPct val="0"/>
              </a:spcBef>
              <a:spcAft>
                <a:spcPct val="0"/>
              </a:spcAft>
              <a:defRPr>
                <a:solidFill>
                  <a:schemeClr val="tx1"/>
                </a:solidFill>
                <a:latin typeface="Arial" charset="0"/>
                <a:ea typeface="ＭＳ Ｐゴシック" charset="0"/>
              </a:defRPr>
            </a:lvl9pPr>
          </a:lstStyle>
          <a:p>
            <a:pPr algn="r" eaLnBrk="0" hangingPunct="0"/>
            <a:fld id="{66667EF9-AAD4-4042-965B-DDB9AC02E61B}" type="slidenum">
              <a:rPr lang="en-US" sz="1200">
                <a:latin typeface="Times" charset="0"/>
                <a:cs typeface="ＭＳ Ｐゴシック" charset="0"/>
              </a:rPr>
              <a:pPr algn="r" eaLnBrk="0" hangingPunct="0"/>
              <a:t>14</a:t>
            </a:fld>
            <a:endParaRPr lang="en-US" sz="1200">
              <a:latin typeface="Times" charset="0"/>
              <a:cs typeface="ＭＳ Ｐゴシック" charset="0"/>
            </a:endParaRPr>
          </a:p>
        </p:txBody>
      </p:sp>
      <p:sp>
        <p:nvSpPr>
          <p:cNvPr id="25603"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5604" name="Rectangle 3"/>
          <p:cNvSpPr>
            <a:spLocks noGrp="1" noChangeArrowheads="1"/>
          </p:cNvSpPr>
          <p:nvPr>
            <p:ph type="body" idx="1"/>
          </p:nvPr>
        </p:nvSpPr>
        <p:spPr>
          <a:xfrm>
            <a:off x="914400" y="4343400"/>
            <a:ext cx="5029200" cy="4114800"/>
          </a:xfr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14586178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B36C426E-841A-0542-949D-4314ADB6A9B6}" type="slidenum">
              <a:rPr lang="en-GB"/>
              <a:pPr/>
              <a:t>15</a:t>
            </a:fld>
            <a:endParaRPr lang="en-GB"/>
          </a:p>
        </p:txBody>
      </p:sp>
      <p:sp>
        <p:nvSpPr>
          <p:cNvPr id="25602"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ea typeface="ＭＳ Ｐゴシック" charset="0"/>
              </a:defRPr>
            </a:lvl1pPr>
            <a:lvl2pPr marL="37931725" indent="-37474525">
              <a:defRPr>
                <a:solidFill>
                  <a:schemeClr val="tx1"/>
                </a:solidFill>
                <a:latin typeface="Arial" charset="0"/>
                <a:ea typeface="ＭＳ Ｐゴシック" charset="0"/>
              </a:defRPr>
            </a:lvl2pPr>
            <a:lvl3pPr>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marL="457200" fontAlgn="base">
              <a:spcBef>
                <a:spcPct val="0"/>
              </a:spcBef>
              <a:spcAft>
                <a:spcPct val="0"/>
              </a:spcAft>
              <a:defRPr>
                <a:solidFill>
                  <a:schemeClr val="tx1"/>
                </a:solidFill>
                <a:latin typeface="Arial" charset="0"/>
                <a:ea typeface="ＭＳ Ｐゴシック" charset="0"/>
              </a:defRPr>
            </a:lvl6pPr>
            <a:lvl7pPr marL="914400" fontAlgn="base">
              <a:spcBef>
                <a:spcPct val="0"/>
              </a:spcBef>
              <a:spcAft>
                <a:spcPct val="0"/>
              </a:spcAft>
              <a:defRPr>
                <a:solidFill>
                  <a:schemeClr val="tx1"/>
                </a:solidFill>
                <a:latin typeface="Arial" charset="0"/>
                <a:ea typeface="ＭＳ Ｐゴシック" charset="0"/>
              </a:defRPr>
            </a:lvl7pPr>
            <a:lvl8pPr marL="1371600" fontAlgn="base">
              <a:spcBef>
                <a:spcPct val="0"/>
              </a:spcBef>
              <a:spcAft>
                <a:spcPct val="0"/>
              </a:spcAft>
              <a:defRPr>
                <a:solidFill>
                  <a:schemeClr val="tx1"/>
                </a:solidFill>
                <a:latin typeface="Arial" charset="0"/>
                <a:ea typeface="ＭＳ Ｐゴシック" charset="0"/>
              </a:defRPr>
            </a:lvl8pPr>
            <a:lvl9pPr marL="1828800" fontAlgn="base">
              <a:spcBef>
                <a:spcPct val="0"/>
              </a:spcBef>
              <a:spcAft>
                <a:spcPct val="0"/>
              </a:spcAft>
              <a:defRPr>
                <a:solidFill>
                  <a:schemeClr val="tx1"/>
                </a:solidFill>
                <a:latin typeface="Arial" charset="0"/>
                <a:ea typeface="ＭＳ Ｐゴシック" charset="0"/>
              </a:defRPr>
            </a:lvl9pPr>
          </a:lstStyle>
          <a:p>
            <a:pPr algn="r" eaLnBrk="0" hangingPunct="0"/>
            <a:fld id="{66667EF9-AAD4-4042-965B-DDB9AC02E61B}" type="slidenum">
              <a:rPr lang="en-US" sz="1200">
                <a:latin typeface="Times" charset="0"/>
                <a:cs typeface="ＭＳ Ｐゴシック" charset="0"/>
              </a:rPr>
              <a:pPr algn="r" eaLnBrk="0" hangingPunct="0"/>
              <a:t>15</a:t>
            </a:fld>
            <a:endParaRPr lang="en-US" sz="1200">
              <a:latin typeface="Times" charset="0"/>
              <a:cs typeface="ＭＳ Ｐゴシック" charset="0"/>
            </a:endParaRPr>
          </a:p>
        </p:txBody>
      </p:sp>
      <p:sp>
        <p:nvSpPr>
          <p:cNvPr id="25603"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5604" name="Rectangle 3"/>
          <p:cNvSpPr>
            <a:spLocks noGrp="1" noChangeArrowheads="1"/>
          </p:cNvSpPr>
          <p:nvPr>
            <p:ph type="body" idx="1"/>
          </p:nvPr>
        </p:nvSpPr>
        <p:spPr>
          <a:xfrm>
            <a:off x="914400" y="4343400"/>
            <a:ext cx="5029200" cy="4114800"/>
          </a:xfr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26149919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B36C426E-841A-0542-949D-4314ADB6A9B6}" type="slidenum">
              <a:rPr lang="en-GB"/>
              <a:pPr/>
              <a:t>16</a:t>
            </a:fld>
            <a:endParaRPr lang="en-GB"/>
          </a:p>
        </p:txBody>
      </p:sp>
      <p:sp>
        <p:nvSpPr>
          <p:cNvPr id="25602"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ea typeface="ＭＳ Ｐゴシック" charset="0"/>
              </a:defRPr>
            </a:lvl1pPr>
            <a:lvl2pPr marL="37931725" indent="-37474525">
              <a:defRPr>
                <a:solidFill>
                  <a:schemeClr val="tx1"/>
                </a:solidFill>
                <a:latin typeface="Arial" charset="0"/>
                <a:ea typeface="ＭＳ Ｐゴシック" charset="0"/>
              </a:defRPr>
            </a:lvl2pPr>
            <a:lvl3pPr>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marL="457200" fontAlgn="base">
              <a:spcBef>
                <a:spcPct val="0"/>
              </a:spcBef>
              <a:spcAft>
                <a:spcPct val="0"/>
              </a:spcAft>
              <a:defRPr>
                <a:solidFill>
                  <a:schemeClr val="tx1"/>
                </a:solidFill>
                <a:latin typeface="Arial" charset="0"/>
                <a:ea typeface="ＭＳ Ｐゴシック" charset="0"/>
              </a:defRPr>
            </a:lvl6pPr>
            <a:lvl7pPr marL="914400" fontAlgn="base">
              <a:spcBef>
                <a:spcPct val="0"/>
              </a:spcBef>
              <a:spcAft>
                <a:spcPct val="0"/>
              </a:spcAft>
              <a:defRPr>
                <a:solidFill>
                  <a:schemeClr val="tx1"/>
                </a:solidFill>
                <a:latin typeface="Arial" charset="0"/>
                <a:ea typeface="ＭＳ Ｐゴシック" charset="0"/>
              </a:defRPr>
            </a:lvl7pPr>
            <a:lvl8pPr marL="1371600" fontAlgn="base">
              <a:spcBef>
                <a:spcPct val="0"/>
              </a:spcBef>
              <a:spcAft>
                <a:spcPct val="0"/>
              </a:spcAft>
              <a:defRPr>
                <a:solidFill>
                  <a:schemeClr val="tx1"/>
                </a:solidFill>
                <a:latin typeface="Arial" charset="0"/>
                <a:ea typeface="ＭＳ Ｐゴシック" charset="0"/>
              </a:defRPr>
            </a:lvl8pPr>
            <a:lvl9pPr marL="1828800" fontAlgn="base">
              <a:spcBef>
                <a:spcPct val="0"/>
              </a:spcBef>
              <a:spcAft>
                <a:spcPct val="0"/>
              </a:spcAft>
              <a:defRPr>
                <a:solidFill>
                  <a:schemeClr val="tx1"/>
                </a:solidFill>
                <a:latin typeface="Arial" charset="0"/>
                <a:ea typeface="ＭＳ Ｐゴシック" charset="0"/>
              </a:defRPr>
            </a:lvl9pPr>
          </a:lstStyle>
          <a:p>
            <a:pPr algn="r" eaLnBrk="0" hangingPunct="0"/>
            <a:fld id="{66667EF9-AAD4-4042-965B-DDB9AC02E61B}" type="slidenum">
              <a:rPr lang="en-US" sz="1200">
                <a:latin typeface="Times" charset="0"/>
                <a:cs typeface="ＭＳ Ｐゴシック" charset="0"/>
              </a:rPr>
              <a:pPr algn="r" eaLnBrk="0" hangingPunct="0"/>
              <a:t>16</a:t>
            </a:fld>
            <a:endParaRPr lang="en-US" sz="1200">
              <a:latin typeface="Times" charset="0"/>
              <a:cs typeface="ＭＳ Ｐゴシック" charset="0"/>
            </a:endParaRPr>
          </a:p>
        </p:txBody>
      </p:sp>
      <p:sp>
        <p:nvSpPr>
          <p:cNvPr id="25603"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5604" name="Rectangle 3"/>
          <p:cNvSpPr>
            <a:spLocks noGrp="1" noChangeArrowheads="1"/>
          </p:cNvSpPr>
          <p:nvPr>
            <p:ph type="body" idx="1"/>
          </p:nvPr>
        </p:nvSpPr>
        <p:spPr>
          <a:xfrm>
            <a:off x="914400" y="4343400"/>
            <a:ext cx="5029200" cy="4114800"/>
          </a:xfr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39688217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97D53D6E-54A6-2540-B574-785B13C7E882}" type="slidenum">
              <a:rPr lang="en-GB"/>
              <a:pPr/>
              <a:t>17</a:t>
            </a:fld>
            <a:endParaRPr lang="en-GB"/>
          </a:p>
        </p:txBody>
      </p:sp>
      <p:sp>
        <p:nvSpPr>
          <p:cNvPr id="28674"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ea typeface="ＭＳ Ｐゴシック" charset="0"/>
              </a:defRPr>
            </a:lvl1pPr>
            <a:lvl2pPr marL="37931725" indent="-37474525">
              <a:defRPr>
                <a:solidFill>
                  <a:schemeClr val="tx1"/>
                </a:solidFill>
                <a:latin typeface="Arial" charset="0"/>
                <a:ea typeface="ＭＳ Ｐゴシック" charset="0"/>
              </a:defRPr>
            </a:lvl2pPr>
            <a:lvl3pPr>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marL="457200" fontAlgn="base">
              <a:spcBef>
                <a:spcPct val="0"/>
              </a:spcBef>
              <a:spcAft>
                <a:spcPct val="0"/>
              </a:spcAft>
              <a:defRPr>
                <a:solidFill>
                  <a:schemeClr val="tx1"/>
                </a:solidFill>
                <a:latin typeface="Arial" charset="0"/>
                <a:ea typeface="ＭＳ Ｐゴシック" charset="0"/>
              </a:defRPr>
            </a:lvl6pPr>
            <a:lvl7pPr marL="914400" fontAlgn="base">
              <a:spcBef>
                <a:spcPct val="0"/>
              </a:spcBef>
              <a:spcAft>
                <a:spcPct val="0"/>
              </a:spcAft>
              <a:defRPr>
                <a:solidFill>
                  <a:schemeClr val="tx1"/>
                </a:solidFill>
                <a:latin typeface="Arial" charset="0"/>
                <a:ea typeface="ＭＳ Ｐゴシック" charset="0"/>
              </a:defRPr>
            </a:lvl7pPr>
            <a:lvl8pPr marL="1371600" fontAlgn="base">
              <a:spcBef>
                <a:spcPct val="0"/>
              </a:spcBef>
              <a:spcAft>
                <a:spcPct val="0"/>
              </a:spcAft>
              <a:defRPr>
                <a:solidFill>
                  <a:schemeClr val="tx1"/>
                </a:solidFill>
                <a:latin typeface="Arial" charset="0"/>
                <a:ea typeface="ＭＳ Ｐゴシック" charset="0"/>
              </a:defRPr>
            </a:lvl8pPr>
            <a:lvl9pPr marL="1828800" fontAlgn="base">
              <a:spcBef>
                <a:spcPct val="0"/>
              </a:spcBef>
              <a:spcAft>
                <a:spcPct val="0"/>
              </a:spcAft>
              <a:defRPr>
                <a:solidFill>
                  <a:schemeClr val="tx1"/>
                </a:solidFill>
                <a:latin typeface="Arial" charset="0"/>
                <a:ea typeface="ＭＳ Ｐゴシック" charset="0"/>
              </a:defRPr>
            </a:lvl9pPr>
          </a:lstStyle>
          <a:p>
            <a:pPr algn="r" eaLnBrk="0" hangingPunct="0"/>
            <a:fld id="{27EB23DC-6012-C140-A0E0-999F828747B8}" type="slidenum">
              <a:rPr lang="en-US" sz="1200">
                <a:latin typeface="Times" charset="0"/>
                <a:cs typeface="ＭＳ Ｐゴシック" charset="0"/>
              </a:rPr>
              <a:pPr algn="r" eaLnBrk="0" hangingPunct="0"/>
              <a:t>17</a:t>
            </a:fld>
            <a:endParaRPr lang="en-US" sz="1200">
              <a:latin typeface="Times" charset="0"/>
              <a:cs typeface="ＭＳ Ｐゴシック" charset="0"/>
            </a:endParaRPr>
          </a:p>
        </p:txBody>
      </p:sp>
      <p:sp>
        <p:nvSpPr>
          <p:cNvPr id="28675"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8676" name="Rectangle 3"/>
          <p:cNvSpPr>
            <a:spLocks noGrp="1" noChangeArrowheads="1"/>
          </p:cNvSpPr>
          <p:nvPr>
            <p:ph type="body" idx="1"/>
          </p:nvPr>
        </p:nvSpPr>
        <p:spPr>
          <a:xfrm>
            <a:off x="914400" y="4343400"/>
            <a:ext cx="5029200" cy="4114800"/>
          </a:xfr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125501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CF906CFC-8661-024C-8B41-7AB420FB4D56}" type="slidenum">
              <a:rPr lang="en-GB"/>
              <a:pPr/>
              <a:t>18</a:t>
            </a:fld>
            <a:endParaRPr lang="en-GB"/>
          </a:p>
        </p:txBody>
      </p:sp>
      <p:sp>
        <p:nvSpPr>
          <p:cNvPr id="30722"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ea typeface="ＭＳ Ｐゴシック" charset="0"/>
              </a:defRPr>
            </a:lvl1pPr>
            <a:lvl2pPr marL="37931725" indent="-37474525">
              <a:defRPr>
                <a:solidFill>
                  <a:schemeClr val="tx1"/>
                </a:solidFill>
                <a:latin typeface="Arial" charset="0"/>
                <a:ea typeface="ＭＳ Ｐゴシック" charset="0"/>
              </a:defRPr>
            </a:lvl2pPr>
            <a:lvl3pPr>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marL="457200" fontAlgn="base">
              <a:spcBef>
                <a:spcPct val="0"/>
              </a:spcBef>
              <a:spcAft>
                <a:spcPct val="0"/>
              </a:spcAft>
              <a:defRPr>
                <a:solidFill>
                  <a:schemeClr val="tx1"/>
                </a:solidFill>
                <a:latin typeface="Arial" charset="0"/>
                <a:ea typeface="ＭＳ Ｐゴシック" charset="0"/>
              </a:defRPr>
            </a:lvl6pPr>
            <a:lvl7pPr marL="914400" fontAlgn="base">
              <a:spcBef>
                <a:spcPct val="0"/>
              </a:spcBef>
              <a:spcAft>
                <a:spcPct val="0"/>
              </a:spcAft>
              <a:defRPr>
                <a:solidFill>
                  <a:schemeClr val="tx1"/>
                </a:solidFill>
                <a:latin typeface="Arial" charset="0"/>
                <a:ea typeface="ＭＳ Ｐゴシック" charset="0"/>
              </a:defRPr>
            </a:lvl7pPr>
            <a:lvl8pPr marL="1371600" fontAlgn="base">
              <a:spcBef>
                <a:spcPct val="0"/>
              </a:spcBef>
              <a:spcAft>
                <a:spcPct val="0"/>
              </a:spcAft>
              <a:defRPr>
                <a:solidFill>
                  <a:schemeClr val="tx1"/>
                </a:solidFill>
                <a:latin typeface="Arial" charset="0"/>
                <a:ea typeface="ＭＳ Ｐゴシック" charset="0"/>
              </a:defRPr>
            </a:lvl8pPr>
            <a:lvl9pPr marL="1828800" fontAlgn="base">
              <a:spcBef>
                <a:spcPct val="0"/>
              </a:spcBef>
              <a:spcAft>
                <a:spcPct val="0"/>
              </a:spcAft>
              <a:defRPr>
                <a:solidFill>
                  <a:schemeClr val="tx1"/>
                </a:solidFill>
                <a:latin typeface="Arial" charset="0"/>
                <a:ea typeface="ＭＳ Ｐゴシック" charset="0"/>
              </a:defRPr>
            </a:lvl9pPr>
          </a:lstStyle>
          <a:p>
            <a:pPr algn="r" eaLnBrk="0" hangingPunct="0"/>
            <a:fld id="{CF2CF0B7-F22D-9748-AB89-76014D82D321}" type="slidenum">
              <a:rPr lang="en-US" sz="1200">
                <a:latin typeface="Times" charset="0"/>
                <a:cs typeface="ＭＳ Ｐゴシック" charset="0"/>
              </a:rPr>
              <a:pPr algn="r" eaLnBrk="0" hangingPunct="0"/>
              <a:t>18</a:t>
            </a:fld>
            <a:endParaRPr lang="en-US" sz="1200">
              <a:latin typeface="Times" charset="0"/>
              <a:cs typeface="ＭＳ Ｐゴシック" charset="0"/>
            </a:endParaRPr>
          </a:p>
        </p:txBody>
      </p:sp>
      <p:sp>
        <p:nvSpPr>
          <p:cNvPr id="30723"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30724" name="Rectangle 3"/>
          <p:cNvSpPr>
            <a:spLocks noGrp="1" noChangeArrowheads="1"/>
          </p:cNvSpPr>
          <p:nvPr>
            <p:ph type="body" idx="1"/>
          </p:nvPr>
        </p:nvSpPr>
        <p:spPr>
          <a:xfrm>
            <a:off x="914400" y="4343400"/>
            <a:ext cx="5029200" cy="4114800"/>
          </a:xfr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4519134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82714652-D664-F44B-A9C9-BC851FE3A9BE}" type="slidenum">
              <a:rPr lang="en-GB"/>
              <a:pPr/>
              <a:t>19</a:t>
            </a:fld>
            <a:endParaRPr lang="en-GB"/>
          </a:p>
        </p:txBody>
      </p:sp>
      <p:sp>
        <p:nvSpPr>
          <p:cNvPr id="32770"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ea typeface="ＭＳ Ｐゴシック" charset="0"/>
              </a:defRPr>
            </a:lvl1pPr>
            <a:lvl2pPr marL="37931725" indent="-37474525">
              <a:defRPr>
                <a:solidFill>
                  <a:schemeClr val="tx1"/>
                </a:solidFill>
                <a:latin typeface="Arial" charset="0"/>
                <a:ea typeface="ＭＳ Ｐゴシック" charset="0"/>
              </a:defRPr>
            </a:lvl2pPr>
            <a:lvl3pPr>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marL="457200" fontAlgn="base">
              <a:spcBef>
                <a:spcPct val="0"/>
              </a:spcBef>
              <a:spcAft>
                <a:spcPct val="0"/>
              </a:spcAft>
              <a:defRPr>
                <a:solidFill>
                  <a:schemeClr val="tx1"/>
                </a:solidFill>
                <a:latin typeface="Arial" charset="0"/>
                <a:ea typeface="ＭＳ Ｐゴシック" charset="0"/>
              </a:defRPr>
            </a:lvl6pPr>
            <a:lvl7pPr marL="914400" fontAlgn="base">
              <a:spcBef>
                <a:spcPct val="0"/>
              </a:spcBef>
              <a:spcAft>
                <a:spcPct val="0"/>
              </a:spcAft>
              <a:defRPr>
                <a:solidFill>
                  <a:schemeClr val="tx1"/>
                </a:solidFill>
                <a:latin typeface="Arial" charset="0"/>
                <a:ea typeface="ＭＳ Ｐゴシック" charset="0"/>
              </a:defRPr>
            </a:lvl7pPr>
            <a:lvl8pPr marL="1371600" fontAlgn="base">
              <a:spcBef>
                <a:spcPct val="0"/>
              </a:spcBef>
              <a:spcAft>
                <a:spcPct val="0"/>
              </a:spcAft>
              <a:defRPr>
                <a:solidFill>
                  <a:schemeClr val="tx1"/>
                </a:solidFill>
                <a:latin typeface="Arial" charset="0"/>
                <a:ea typeface="ＭＳ Ｐゴシック" charset="0"/>
              </a:defRPr>
            </a:lvl8pPr>
            <a:lvl9pPr marL="1828800" fontAlgn="base">
              <a:spcBef>
                <a:spcPct val="0"/>
              </a:spcBef>
              <a:spcAft>
                <a:spcPct val="0"/>
              </a:spcAft>
              <a:defRPr>
                <a:solidFill>
                  <a:schemeClr val="tx1"/>
                </a:solidFill>
                <a:latin typeface="Arial" charset="0"/>
                <a:ea typeface="ＭＳ Ｐゴシック" charset="0"/>
              </a:defRPr>
            </a:lvl9pPr>
          </a:lstStyle>
          <a:p>
            <a:pPr algn="r" eaLnBrk="0" hangingPunct="0"/>
            <a:fld id="{476DC056-C491-7843-BC41-54875E5968BA}" type="slidenum">
              <a:rPr lang="en-US" sz="1200">
                <a:latin typeface="Times" charset="0"/>
                <a:cs typeface="ＭＳ Ｐゴシック" charset="0"/>
              </a:rPr>
              <a:pPr algn="r" eaLnBrk="0" hangingPunct="0"/>
              <a:t>19</a:t>
            </a:fld>
            <a:endParaRPr lang="en-US" sz="1200">
              <a:latin typeface="Times" charset="0"/>
              <a:cs typeface="ＭＳ Ｐゴシック" charset="0"/>
            </a:endParaRPr>
          </a:p>
        </p:txBody>
      </p:sp>
      <p:sp>
        <p:nvSpPr>
          <p:cNvPr id="32771"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32772" name="Rectangle 3"/>
          <p:cNvSpPr>
            <a:spLocks noGrp="1" noChangeArrowheads="1"/>
          </p:cNvSpPr>
          <p:nvPr>
            <p:ph type="body" idx="1"/>
          </p:nvPr>
        </p:nvSpPr>
        <p:spPr>
          <a:xfrm>
            <a:off x="914400" y="4343400"/>
            <a:ext cx="5029200" cy="4114800"/>
          </a:xfr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1636787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82714652-D664-F44B-A9C9-BC851FE3A9BE}" type="slidenum">
              <a:rPr lang="en-GB"/>
              <a:pPr/>
              <a:t>20</a:t>
            </a:fld>
            <a:endParaRPr lang="en-GB"/>
          </a:p>
        </p:txBody>
      </p:sp>
      <p:sp>
        <p:nvSpPr>
          <p:cNvPr id="32770"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ea typeface="ＭＳ Ｐゴシック" charset="0"/>
              </a:defRPr>
            </a:lvl1pPr>
            <a:lvl2pPr marL="37931725" indent="-37474525">
              <a:defRPr>
                <a:solidFill>
                  <a:schemeClr val="tx1"/>
                </a:solidFill>
                <a:latin typeface="Arial" charset="0"/>
                <a:ea typeface="ＭＳ Ｐゴシック" charset="0"/>
              </a:defRPr>
            </a:lvl2pPr>
            <a:lvl3pPr>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marL="457200" fontAlgn="base">
              <a:spcBef>
                <a:spcPct val="0"/>
              </a:spcBef>
              <a:spcAft>
                <a:spcPct val="0"/>
              </a:spcAft>
              <a:defRPr>
                <a:solidFill>
                  <a:schemeClr val="tx1"/>
                </a:solidFill>
                <a:latin typeface="Arial" charset="0"/>
                <a:ea typeface="ＭＳ Ｐゴシック" charset="0"/>
              </a:defRPr>
            </a:lvl6pPr>
            <a:lvl7pPr marL="914400" fontAlgn="base">
              <a:spcBef>
                <a:spcPct val="0"/>
              </a:spcBef>
              <a:spcAft>
                <a:spcPct val="0"/>
              </a:spcAft>
              <a:defRPr>
                <a:solidFill>
                  <a:schemeClr val="tx1"/>
                </a:solidFill>
                <a:latin typeface="Arial" charset="0"/>
                <a:ea typeface="ＭＳ Ｐゴシック" charset="0"/>
              </a:defRPr>
            </a:lvl7pPr>
            <a:lvl8pPr marL="1371600" fontAlgn="base">
              <a:spcBef>
                <a:spcPct val="0"/>
              </a:spcBef>
              <a:spcAft>
                <a:spcPct val="0"/>
              </a:spcAft>
              <a:defRPr>
                <a:solidFill>
                  <a:schemeClr val="tx1"/>
                </a:solidFill>
                <a:latin typeface="Arial" charset="0"/>
                <a:ea typeface="ＭＳ Ｐゴシック" charset="0"/>
              </a:defRPr>
            </a:lvl8pPr>
            <a:lvl9pPr marL="1828800" fontAlgn="base">
              <a:spcBef>
                <a:spcPct val="0"/>
              </a:spcBef>
              <a:spcAft>
                <a:spcPct val="0"/>
              </a:spcAft>
              <a:defRPr>
                <a:solidFill>
                  <a:schemeClr val="tx1"/>
                </a:solidFill>
                <a:latin typeface="Arial" charset="0"/>
                <a:ea typeface="ＭＳ Ｐゴシック" charset="0"/>
              </a:defRPr>
            </a:lvl9pPr>
          </a:lstStyle>
          <a:p>
            <a:pPr algn="r" eaLnBrk="0" hangingPunct="0"/>
            <a:fld id="{476DC056-C491-7843-BC41-54875E5968BA}" type="slidenum">
              <a:rPr lang="en-US" sz="1200">
                <a:latin typeface="Times" charset="0"/>
                <a:cs typeface="ＭＳ Ｐゴシック" charset="0"/>
              </a:rPr>
              <a:pPr algn="r" eaLnBrk="0" hangingPunct="0"/>
              <a:t>20</a:t>
            </a:fld>
            <a:endParaRPr lang="en-US" sz="1200">
              <a:latin typeface="Times" charset="0"/>
              <a:cs typeface="ＭＳ Ｐゴシック" charset="0"/>
            </a:endParaRPr>
          </a:p>
        </p:txBody>
      </p:sp>
      <p:sp>
        <p:nvSpPr>
          <p:cNvPr id="32771"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32772" name="Rectangle 3"/>
          <p:cNvSpPr>
            <a:spLocks noGrp="1" noChangeArrowheads="1"/>
          </p:cNvSpPr>
          <p:nvPr>
            <p:ph type="body" idx="1"/>
          </p:nvPr>
        </p:nvSpPr>
        <p:spPr>
          <a:xfrm>
            <a:off x="914400" y="4343400"/>
            <a:ext cx="5029200" cy="4114800"/>
          </a:xfr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2648035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55A965-49CD-492E-84BE-5EB2A9CC3DBD}" type="slidenum">
              <a:rPr lang="en-GB" smtClean="0"/>
              <a:t>2</a:t>
            </a:fld>
            <a:endParaRPr lang="en-GB"/>
          </a:p>
        </p:txBody>
      </p:sp>
    </p:spTree>
    <p:extLst>
      <p:ext uri="{BB962C8B-B14F-4D97-AF65-F5344CB8AC3E}">
        <p14:creationId xmlns:p14="http://schemas.microsoft.com/office/powerpoint/2010/main" val="40546089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3F55A965-49CD-492E-84BE-5EB2A9CC3DBD}" type="slidenum">
              <a:rPr lang="en-GB" smtClean="0"/>
              <a:t>21</a:t>
            </a:fld>
            <a:endParaRPr lang="en-GB"/>
          </a:p>
        </p:txBody>
      </p:sp>
    </p:spTree>
    <p:extLst>
      <p:ext uri="{BB962C8B-B14F-4D97-AF65-F5344CB8AC3E}">
        <p14:creationId xmlns:p14="http://schemas.microsoft.com/office/powerpoint/2010/main" val="34540259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55A965-49CD-492E-84BE-5EB2A9CC3DBD}" type="slidenum">
              <a:rPr lang="en-GB" smtClean="0"/>
              <a:t>22</a:t>
            </a:fld>
            <a:endParaRPr lang="en-GB"/>
          </a:p>
        </p:txBody>
      </p:sp>
    </p:spTree>
    <p:extLst>
      <p:ext uri="{BB962C8B-B14F-4D97-AF65-F5344CB8AC3E}">
        <p14:creationId xmlns:p14="http://schemas.microsoft.com/office/powerpoint/2010/main" val="15548085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55A965-49CD-492E-84BE-5EB2A9CC3DBD}" type="slidenum">
              <a:rPr lang="en-GB" smtClean="0"/>
              <a:t>25</a:t>
            </a:fld>
            <a:endParaRPr lang="en-GB"/>
          </a:p>
        </p:txBody>
      </p:sp>
    </p:spTree>
    <p:extLst>
      <p:ext uri="{BB962C8B-B14F-4D97-AF65-F5344CB8AC3E}">
        <p14:creationId xmlns:p14="http://schemas.microsoft.com/office/powerpoint/2010/main" val="16801794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82714652-D664-F44B-A9C9-BC851FE3A9BE}" type="slidenum">
              <a:rPr lang="en-GB"/>
              <a:pPr/>
              <a:t>26</a:t>
            </a:fld>
            <a:endParaRPr lang="en-GB"/>
          </a:p>
        </p:txBody>
      </p:sp>
      <p:sp>
        <p:nvSpPr>
          <p:cNvPr id="32770"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ea typeface="ＭＳ Ｐゴシック" charset="0"/>
              </a:defRPr>
            </a:lvl1pPr>
            <a:lvl2pPr marL="37931725" indent="-37474525">
              <a:defRPr>
                <a:solidFill>
                  <a:schemeClr val="tx1"/>
                </a:solidFill>
                <a:latin typeface="Arial" charset="0"/>
                <a:ea typeface="ＭＳ Ｐゴシック" charset="0"/>
              </a:defRPr>
            </a:lvl2pPr>
            <a:lvl3pPr>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marL="457200" fontAlgn="base">
              <a:spcBef>
                <a:spcPct val="0"/>
              </a:spcBef>
              <a:spcAft>
                <a:spcPct val="0"/>
              </a:spcAft>
              <a:defRPr>
                <a:solidFill>
                  <a:schemeClr val="tx1"/>
                </a:solidFill>
                <a:latin typeface="Arial" charset="0"/>
                <a:ea typeface="ＭＳ Ｐゴシック" charset="0"/>
              </a:defRPr>
            </a:lvl6pPr>
            <a:lvl7pPr marL="914400" fontAlgn="base">
              <a:spcBef>
                <a:spcPct val="0"/>
              </a:spcBef>
              <a:spcAft>
                <a:spcPct val="0"/>
              </a:spcAft>
              <a:defRPr>
                <a:solidFill>
                  <a:schemeClr val="tx1"/>
                </a:solidFill>
                <a:latin typeface="Arial" charset="0"/>
                <a:ea typeface="ＭＳ Ｐゴシック" charset="0"/>
              </a:defRPr>
            </a:lvl7pPr>
            <a:lvl8pPr marL="1371600" fontAlgn="base">
              <a:spcBef>
                <a:spcPct val="0"/>
              </a:spcBef>
              <a:spcAft>
                <a:spcPct val="0"/>
              </a:spcAft>
              <a:defRPr>
                <a:solidFill>
                  <a:schemeClr val="tx1"/>
                </a:solidFill>
                <a:latin typeface="Arial" charset="0"/>
                <a:ea typeface="ＭＳ Ｐゴシック" charset="0"/>
              </a:defRPr>
            </a:lvl8pPr>
            <a:lvl9pPr marL="1828800" fontAlgn="base">
              <a:spcBef>
                <a:spcPct val="0"/>
              </a:spcBef>
              <a:spcAft>
                <a:spcPct val="0"/>
              </a:spcAft>
              <a:defRPr>
                <a:solidFill>
                  <a:schemeClr val="tx1"/>
                </a:solidFill>
                <a:latin typeface="Arial" charset="0"/>
                <a:ea typeface="ＭＳ Ｐゴシック" charset="0"/>
              </a:defRPr>
            </a:lvl9pPr>
          </a:lstStyle>
          <a:p>
            <a:pPr algn="r" eaLnBrk="0" hangingPunct="0"/>
            <a:fld id="{476DC056-C491-7843-BC41-54875E5968BA}" type="slidenum">
              <a:rPr lang="en-US" sz="1200">
                <a:latin typeface="Times" charset="0"/>
                <a:cs typeface="ＭＳ Ｐゴシック" charset="0"/>
              </a:rPr>
              <a:pPr algn="r" eaLnBrk="0" hangingPunct="0"/>
              <a:t>26</a:t>
            </a:fld>
            <a:endParaRPr lang="en-US" sz="1200">
              <a:latin typeface="Times" charset="0"/>
              <a:cs typeface="ＭＳ Ｐゴシック" charset="0"/>
            </a:endParaRPr>
          </a:p>
        </p:txBody>
      </p:sp>
      <p:sp>
        <p:nvSpPr>
          <p:cNvPr id="32771"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32772" name="Rectangle 3"/>
          <p:cNvSpPr>
            <a:spLocks noGrp="1" noChangeArrowheads="1"/>
          </p:cNvSpPr>
          <p:nvPr>
            <p:ph type="body" idx="1"/>
          </p:nvPr>
        </p:nvSpPr>
        <p:spPr>
          <a:xfrm>
            <a:off x="914400" y="4343400"/>
            <a:ext cx="5029200" cy="4114800"/>
          </a:xfr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17508272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5740CD76-3589-0C45-87E7-3C87DD6EF704}" type="slidenum">
              <a:rPr lang="en-GB"/>
              <a:pPr/>
              <a:t>27</a:t>
            </a:fld>
            <a:endParaRPr lang="en-GB"/>
          </a:p>
        </p:txBody>
      </p:sp>
      <p:sp>
        <p:nvSpPr>
          <p:cNvPr id="38914"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ea typeface="ＭＳ Ｐゴシック" charset="0"/>
              </a:defRPr>
            </a:lvl1pPr>
            <a:lvl2pPr marL="37931725" indent="-37474525">
              <a:defRPr>
                <a:solidFill>
                  <a:schemeClr val="tx1"/>
                </a:solidFill>
                <a:latin typeface="Arial" charset="0"/>
                <a:ea typeface="ＭＳ Ｐゴシック" charset="0"/>
              </a:defRPr>
            </a:lvl2pPr>
            <a:lvl3pPr>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marL="457200" fontAlgn="base">
              <a:spcBef>
                <a:spcPct val="0"/>
              </a:spcBef>
              <a:spcAft>
                <a:spcPct val="0"/>
              </a:spcAft>
              <a:defRPr>
                <a:solidFill>
                  <a:schemeClr val="tx1"/>
                </a:solidFill>
                <a:latin typeface="Arial" charset="0"/>
                <a:ea typeface="ＭＳ Ｐゴシック" charset="0"/>
              </a:defRPr>
            </a:lvl6pPr>
            <a:lvl7pPr marL="914400" fontAlgn="base">
              <a:spcBef>
                <a:spcPct val="0"/>
              </a:spcBef>
              <a:spcAft>
                <a:spcPct val="0"/>
              </a:spcAft>
              <a:defRPr>
                <a:solidFill>
                  <a:schemeClr val="tx1"/>
                </a:solidFill>
                <a:latin typeface="Arial" charset="0"/>
                <a:ea typeface="ＭＳ Ｐゴシック" charset="0"/>
              </a:defRPr>
            </a:lvl7pPr>
            <a:lvl8pPr marL="1371600" fontAlgn="base">
              <a:spcBef>
                <a:spcPct val="0"/>
              </a:spcBef>
              <a:spcAft>
                <a:spcPct val="0"/>
              </a:spcAft>
              <a:defRPr>
                <a:solidFill>
                  <a:schemeClr val="tx1"/>
                </a:solidFill>
                <a:latin typeface="Arial" charset="0"/>
                <a:ea typeface="ＭＳ Ｐゴシック" charset="0"/>
              </a:defRPr>
            </a:lvl8pPr>
            <a:lvl9pPr marL="1828800" fontAlgn="base">
              <a:spcBef>
                <a:spcPct val="0"/>
              </a:spcBef>
              <a:spcAft>
                <a:spcPct val="0"/>
              </a:spcAft>
              <a:defRPr>
                <a:solidFill>
                  <a:schemeClr val="tx1"/>
                </a:solidFill>
                <a:latin typeface="Arial" charset="0"/>
                <a:ea typeface="ＭＳ Ｐゴシック" charset="0"/>
              </a:defRPr>
            </a:lvl9pPr>
          </a:lstStyle>
          <a:p>
            <a:pPr algn="r" eaLnBrk="0" hangingPunct="0"/>
            <a:fld id="{49675295-48CB-A84D-A41F-1074F5B16ED4}" type="slidenum">
              <a:rPr lang="en-US" sz="1200">
                <a:latin typeface="Times" charset="0"/>
                <a:cs typeface="ＭＳ Ｐゴシック" charset="0"/>
              </a:rPr>
              <a:pPr algn="r" eaLnBrk="0" hangingPunct="0"/>
              <a:t>27</a:t>
            </a:fld>
            <a:endParaRPr lang="en-US" sz="1200">
              <a:latin typeface="Times" charset="0"/>
              <a:cs typeface="ＭＳ Ｐゴシック" charset="0"/>
            </a:endParaRPr>
          </a:p>
        </p:txBody>
      </p:sp>
      <p:sp>
        <p:nvSpPr>
          <p:cNvPr id="38915"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38916" name="Rectangle 3"/>
          <p:cNvSpPr>
            <a:spLocks noGrp="1" noChangeArrowheads="1"/>
          </p:cNvSpPr>
          <p:nvPr>
            <p:ph type="body" idx="1"/>
          </p:nvPr>
        </p:nvSpPr>
        <p:spPr>
          <a:xfrm>
            <a:off x="914400" y="4343400"/>
            <a:ext cx="5029200" cy="4114800"/>
          </a:xfr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5377226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F4195824-A99E-144D-BAA3-2315B388E321}" type="slidenum">
              <a:rPr lang="en-GB"/>
              <a:pPr/>
              <a:t>28</a:t>
            </a:fld>
            <a:endParaRPr lang="en-GB"/>
          </a:p>
        </p:txBody>
      </p:sp>
      <p:sp>
        <p:nvSpPr>
          <p:cNvPr id="49154"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ea typeface="ＭＳ Ｐゴシック" charset="0"/>
              </a:defRPr>
            </a:lvl1pPr>
            <a:lvl2pPr marL="37931725" indent="-37474525">
              <a:defRPr>
                <a:solidFill>
                  <a:schemeClr val="tx1"/>
                </a:solidFill>
                <a:latin typeface="Arial" charset="0"/>
                <a:ea typeface="ＭＳ Ｐゴシック" charset="0"/>
              </a:defRPr>
            </a:lvl2pPr>
            <a:lvl3pPr>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marL="457200" fontAlgn="base">
              <a:spcBef>
                <a:spcPct val="0"/>
              </a:spcBef>
              <a:spcAft>
                <a:spcPct val="0"/>
              </a:spcAft>
              <a:defRPr>
                <a:solidFill>
                  <a:schemeClr val="tx1"/>
                </a:solidFill>
                <a:latin typeface="Arial" charset="0"/>
                <a:ea typeface="ＭＳ Ｐゴシック" charset="0"/>
              </a:defRPr>
            </a:lvl6pPr>
            <a:lvl7pPr marL="914400" fontAlgn="base">
              <a:spcBef>
                <a:spcPct val="0"/>
              </a:spcBef>
              <a:spcAft>
                <a:spcPct val="0"/>
              </a:spcAft>
              <a:defRPr>
                <a:solidFill>
                  <a:schemeClr val="tx1"/>
                </a:solidFill>
                <a:latin typeface="Arial" charset="0"/>
                <a:ea typeface="ＭＳ Ｐゴシック" charset="0"/>
              </a:defRPr>
            </a:lvl7pPr>
            <a:lvl8pPr marL="1371600" fontAlgn="base">
              <a:spcBef>
                <a:spcPct val="0"/>
              </a:spcBef>
              <a:spcAft>
                <a:spcPct val="0"/>
              </a:spcAft>
              <a:defRPr>
                <a:solidFill>
                  <a:schemeClr val="tx1"/>
                </a:solidFill>
                <a:latin typeface="Arial" charset="0"/>
                <a:ea typeface="ＭＳ Ｐゴシック" charset="0"/>
              </a:defRPr>
            </a:lvl8pPr>
            <a:lvl9pPr marL="1828800" fontAlgn="base">
              <a:spcBef>
                <a:spcPct val="0"/>
              </a:spcBef>
              <a:spcAft>
                <a:spcPct val="0"/>
              </a:spcAft>
              <a:defRPr>
                <a:solidFill>
                  <a:schemeClr val="tx1"/>
                </a:solidFill>
                <a:latin typeface="Arial" charset="0"/>
                <a:ea typeface="ＭＳ Ｐゴシック" charset="0"/>
              </a:defRPr>
            </a:lvl9pPr>
          </a:lstStyle>
          <a:p>
            <a:pPr algn="r" eaLnBrk="0" hangingPunct="0"/>
            <a:fld id="{236EDE2E-394A-8745-A6F2-8BB0481073E7}" type="slidenum">
              <a:rPr lang="en-US" sz="1200">
                <a:latin typeface="Times" charset="0"/>
                <a:cs typeface="ＭＳ Ｐゴシック" charset="0"/>
              </a:rPr>
              <a:pPr algn="r" eaLnBrk="0" hangingPunct="0"/>
              <a:t>28</a:t>
            </a:fld>
            <a:endParaRPr lang="en-US" sz="1200">
              <a:latin typeface="Times" charset="0"/>
              <a:cs typeface="ＭＳ Ｐゴシック" charset="0"/>
            </a:endParaRPr>
          </a:p>
        </p:txBody>
      </p:sp>
      <p:sp>
        <p:nvSpPr>
          <p:cNvPr id="49155"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9156" name="Rectangle 3"/>
          <p:cNvSpPr>
            <a:spLocks noGrp="1" noChangeArrowheads="1"/>
          </p:cNvSpPr>
          <p:nvPr>
            <p:ph type="body" idx="1"/>
          </p:nvPr>
        </p:nvSpPr>
        <p:spPr>
          <a:xfrm>
            <a:off x="914400" y="4343400"/>
            <a:ext cx="5029200" cy="4114800"/>
          </a:xfr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26095161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DFCC7A14-00E1-764F-9158-9BF0CE98CFEE}" type="slidenum">
              <a:rPr lang="en-GB"/>
              <a:pPr/>
              <a:t>30</a:t>
            </a:fld>
            <a:endParaRPr lang="en-GB"/>
          </a:p>
        </p:txBody>
      </p:sp>
      <p:sp>
        <p:nvSpPr>
          <p:cNvPr id="55298"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ea typeface="ＭＳ Ｐゴシック" charset="0"/>
              </a:defRPr>
            </a:lvl1pPr>
            <a:lvl2pPr marL="37931725" indent="-37474525">
              <a:defRPr>
                <a:solidFill>
                  <a:schemeClr val="tx1"/>
                </a:solidFill>
                <a:latin typeface="Arial" charset="0"/>
                <a:ea typeface="ＭＳ Ｐゴシック" charset="0"/>
              </a:defRPr>
            </a:lvl2pPr>
            <a:lvl3pPr>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marL="457200" fontAlgn="base">
              <a:spcBef>
                <a:spcPct val="0"/>
              </a:spcBef>
              <a:spcAft>
                <a:spcPct val="0"/>
              </a:spcAft>
              <a:defRPr>
                <a:solidFill>
                  <a:schemeClr val="tx1"/>
                </a:solidFill>
                <a:latin typeface="Arial" charset="0"/>
                <a:ea typeface="ＭＳ Ｐゴシック" charset="0"/>
              </a:defRPr>
            </a:lvl6pPr>
            <a:lvl7pPr marL="914400" fontAlgn="base">
              <a:spcBef>
                <a:spcPct val="0"/>
              </a:spcBef>
              <a:spcAft>
                <a:spcPct val="0"/>
              </a:spcAft>
              <a:defRPr>
                <a:solidFill>
                  <a:schemeClr val="tx1"/>
                </a:solidFill>
                <a:latin typeface="Arial" charset="0"/>
                <a:ea typeface="ＭＳ Ｐゴシック" charset="0"/>
              </a:defRPr>
            </a:lvl7pPr>
            <a:lvl8pPr marL="1371600" fontAlgn="base">
              <a:spcBef>
                <a:spcPct val="0"/>
              </a:spcBef>
              <a:spcAft>
                <a:spcPct val="0"/>
              </a:spcAft>
              <a:defRPr>
                <a:solidFill>
                  <a:schemeClr val="tx1"/>
                </a:solidFill>
                <a:latin typeface="Arial" charset="0"/>
                <a:ea typeface="ＭＳ Ｐゴシック" charset="0"/>
              </a:defRPr>
            </a:lvl8pPr>
            <a:lvl9pPr marL="1828800" fontAlgn="base">
              <a:spcBef>
                <a:spcPct val="0"/>
              </a:spcBef>
              <a:spcAft>
                <a:spcPct val="0"/>
              </a:spcAft>
              <a:defRPr>
                <a:solidFill>
                  <a:schemeClr val="tx1"/>
                </a:solidFill>
                <a:latin typeface="Arial" charset="0"/>
                <a:ea typeface="ＭＳ Ｐゴシック" charset="0"/>
              </a:defRPr>
            </a:lvl9pPr>
          </a:lstStyle>
          <a:p>
            <a:pPr algn="r" eaLnBrk="0" hangingPunct="0"/>
            <a:fld id="{2A7D298E-EA3F-BB43-8C51-108576466ADB}" type="slidenum">
              <a:rPr lang="en-US" sz="1200">
                <a:latin typeface="Times" charset="0"/>
                <a:cs typeface="ＭＳ Ｐゴシック" charset="0"/>
              </a:rPr>
              <a:pPr algn="r" eaLnBrk="0" hangingPunct="0"/>
              <a:t>30</a:t>
            </a:fld>
            <a:endParaRPr lang="en-US" sz="1200">
              <a:latin typeface="Times" charset="0"/>
              <a:cs typeface="ＭＳ Ｐゴシック" charset="0"/>
            </a:endParaRPr>
          </a:p>
        </p:txBody>
      </p:sp>
      <p:sp>
        <p:nvSpPr>
          <p:cNvPr id="55299"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55300" name="Rectangle 3"/>
          <p:cNvSpPr>
            <a:spLocks noGrp="1" noChangeArrowheads="1"/>
          </p:cNvSpPr>
          <p:nvPr>
            <p:ph type="body" idx="1"/>
          </p:nvPr>
        </p:nvSpPr>
        <p:spPr>
          <a:xfrm>
            <a:off x="914400" y="4343400"/>
            <a:ext cx="5029200" cy="4114800"/>
          </a:xfr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2446448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64DD3B-59F8-4FE5-BAD6-9019EF096538}" type="slidenum">
              <a:rPr lang="en-GB" altLang="en-US"/>
              <a:pPr/>
              <a:t>31</a:t>
            </a:fld>
            <a:endParaRPr lang="en-GB" altLang="en-US"/>
          </a:p>
        </p:txBody>
      </p:sp>
      <p:sp>
        <p:nvSpPr>
          <p:cNvPr id="225282" name="Rectangle 2"/>
          <p:cNvSpPr>
            <a:spLocks noGrp="1" noRot="1" noChangeAspect="1" noChangeArrowheads="1" noTextEdit="1"/>
          </p:cNvSpPr>
          <p:nvPr>
            <p:ph type="sldImg"/>
          </p:nvPr>
        </p:nvSpPr>
        <p:spPr>
          <a:ln/>
        </p:spPr>
      </p:sp>
      <p:sp>
        <p:nvSpPr>
          <p:cNvPr id="225283" name="Rectangle 3"/>
          <p:cNvSpPr>
            <a:spLocks noGrp="1" noChangeArrowheads="1"/>
          </p:cNvSpPr>
          <p:nvPr>
            <p:ph type="body" idx="1"/>
          </p:nvPr>
        </p:nvSpPr>
        <p:spPr/>
        <p:txBody>
          <a:bodyPr/>
          <a:lstStyle/>
          <a:p>
            <a:endParaRPr lang="en-NZ" altLang="en-US"/>
          </a:p>
        </p:txBody>
      </p:sp>
    </p:spTree>
    <p:extLst>
      <p:ext uri="{BB962C8B-B14F-4D97-AF65-F5344CB8AC3E}">
        <p14:creationId xmlns:p14="http://schemas.microsoft.com/office/powerpoint/2010/main" val="23247235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D3700215-3FED-D849-BC84-8C8F04441205}" type="slidenum">
              <a:rPr lang="en-GB"/>
              <a:pPr/>
              <a:t>3</a:t>
            </a:fld>
            <a:endParaRPr lang="en-GB"/>
          </a:p>
        </p:txBody>
      </p:sp>
      <p:sp>
        <p:nvSpPr>
          <p:cNvPr id="11266"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ea typeface="ＭＳ Ｐゴシック" charset="0"/>
              </a:defRPr>
            </a:lvl1pPr>
            <a:lvl2pPr marL="37931725" indent="-37474525">
              <a:defRPr>
                <a:solidFill>
                  <a:schemeClr val="tx1"/>
                </a:solidFill>
                <a:latin typeface="Arial" charset="0"/>
                <a:ea typeface="ＭＳ Ｐゴシック" charset="0"/>
              </a:defRPr>
            </a:lvl2pPr>
            <a:lvl3pPr>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marL="457200" fontAlgn="base">
              <a:spcBef>
                <a:spcPct val="0"/>
              </a:spcBef>
              <a:spcAft>
                <a:spcPct val="0"/>
              </a:spcAft>
              <a:defRPr>
                <a:solidFill>
                  <a:schemeClr val="tx1"/>
                </a:solidFill>
                <a:latin typeface="Arial" charset="0"/>
                <a:ea typeface="ＭＳ Ｐゴシック" charset="0"/>
              </a:defRPr>
            </a:lvl6pPr>
            <a:lvl7pPr marL="914400" fontAlgn="base">
              <a:spcBef>
                <a:spcPct val="0"/>
              </a:spcBef>
              <a:spcAft>
                <a:spcPct val="0"/>
              </a:spcAft>
              <a:defRPr>
                <a:solidFill>
                  <a:schemeClr val="tx1"/>
                </a:solidFill>
                <a:latin typeface="Arial" charset="0"/>
                <a:ea typeface="ＭＳ Ｐゴシック" charset="0"/>
              </a:defRPr>
            </a:lvl7pPr>
            <a:lvl8pPr marL="1371600" fontAlgn="base">
              <a:spcBef>
                <a:spcPct val="0"/>
              </a:spcBef>
              <a:spcAft>
                <a:spcPct val="0"/>
              </a:spcAft>
              <a:defRPr>
                <a:solidFill>
                  <a:schemeClr val="tx1"/>
                </a:solidFill>
                <a:latin typeface="Arial" charset="0"/>
                <a:ea typeface="ＭＳ Ｐゴシック" charset="0"/>
              </a:defRPr>
            </a:lvl8pPr>
            <a:lvl9pPr marL="1828800" fontAlgn="base">
              <a:spcBef>
                <a:spcPct val="0"/>
              </a:spcBef>
              <a:spcAft>
                <a:spcPct val="0"/>
              </a:spcAft>
              <a:defRPr>
                <a:solidFill>
                  <a:schemeClr val="tx1"/>
                </a:solidFill>
                <a:latin typeface="Arial" charset="0"/>
                <a:ea typeface="ＭＳ Ｐゴシック" charset="0"/>
              </a:defRPr>
            </a:lvl9pPr>
          </a:lstStyle>
          <a:p>
            <a:pPr algn="r" eaLnBrk="0" hangingPunct="0"/>
            <a:fld id="{BB9BC9C6-8171-C347-8490-201A4DF19BB8}" type="slidenum">
              <a:rPr lang="en-US" sz="1200">
                <a:latin typeface="Times" charset="0"/>
                <a:cs typeface="ＭＳ Ｐゴシック" charset="0"/>
              </a:rPr>
              <a:pPr algn="r" eaLnBrk="0" hangingPunct="0"/>
              <a:t>3</a:t>
            </a:fld>
            <a:endParaRPr lang="en-US" sz="1200">
              <a:latin typeface="Times" charset="0"/>
              <a:cs typeface="ＭＳ Ｐゴシック" charset="0"/>
            </a:endParaRPr>
          </a:p>
        </p:txBody>
      </p:sp>
      <p:sp>
        <p:nvSpPr>
          <p:cNvPr id="11267"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1268" name="Rectangle 3"/>
          <p:cNvSpPr>
            <a:spLocks noGrp="1" noChangeArrowheads="1"/>
          </p:cNvSpPr>
          <p:nvPr>
            <p:ph type="body" idx="1"/>
          </p:nvPr>
        </p:nvSpPr>
        <p:spPr>
          <a:xfrm>
            <a:off x="914400" y="4343400"/>
            <a:ext cx="5029200" cy="4114800"/>
          </a:xfrm>
        </p:spPr>
        <p:txBody>
          <a:bodyPr/>
          <a:lstStyle/>
          <a:p>
            <a:endParaRPr lang="en-US"/>
          </a:p>
        </p:txBody>
      </p:sp>
    </p:spTree>
    <p:extLst>
      <p:ext uri="{BB962C8B-B14F-4D97-AF65-F5344CB8AC3E}">
        <p14:creationId xmlns:p14="http://schemas.microsoft.com/office/powerpoint/2010/main" val="39805804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B21C34D6-6EB8-2F42-B6C9-86C360A02D41}" type="slidenum">
              <a:rPr lang="en-GB"/>
              <a:pPr/>
              <a:t>4</a:t>
            </a:fld>
            <a:endParaRPr lang="en-GB"/>
          </a:p>
        </p:txBody>
      </p:sp>
      <p:sp>
        <p:nvSpPr>
          <p:cNvPr id="13314"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ea typeface="ＭＳ Ｐゴシック" charset="0"/>
              </a:defRPr>
            </a:lvl1pPr>
            <a:lvl2pPr marL="37931725" indent="-37474525">
              <a:defRPr>
                <a:solidFill>
                  <a:schemeClr val="tx1"/>
                </a:solidFill>
                <a:latin typeface="Arial" charset="0"/>
                <a:ea typeface="ＭＳ Ｐゴシック" charset="0"/>
              </a:defRPr>
            </a:lvl2pPr>
            <a:lvl3pPr>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marL="457200" fontAlgn="base">
              <a:spcBef>
                <a:spcPct val="0"/>
              </a:spcBef>
              <a:spcAft>
                <a:spcPct val="0"/>
              </a:spcAft>
              <a:defRPr>
                <a:solidFill>
                  <a:schemeClr val="tx1"/>
                </a:solidFill>
                <a:latin typeface="Arial" charset="0"/>
                <a:ea typeface="ＭＳ Ｐゴシック" charset="0"/>
              </a:defRPr>
            </a:lvl6pPr>
            <a:lvl7pPr marL="914400" fontAlgn="base">
              <a:spcBef>
                <a:spcPct val="0"/>
              </a:spcBef>
              <a:spcAft>
                <a:spcPct val="0"/>
              </a:spcAft>
              <a:defRPr>
                <a:solidFill>
                  <a:schemeClr val="tx1"/>
                </a:solidFill>
                <a:latin typeface="Arial" charset="0"/>
                <a:ea typeface="ＭＳ Ｐゴシック" charset="0"/>
              </a:defRPr>
            </a:lvl7pPr>
            <a:lvl8pPr marL="1371600" fontAlgn="base">
              <a:spcBef>
                <a:spcPct val="0"/>
              </a:spcBef>
              <a:spcAft>
                <a:spcPct val="0"/>
              </a:spcAft>
              <a:defRPr>
                <a:solidFill>
                  <a:schemeClr val="tx1"/>
                </a:solidFill>
                <a:latin typeface="Arial" charset="0"/>
                <a:ea typeface="ＭＳ Ｐゴシック" charset="0"/>
              </a:defRPr>
            </a:lvl8pPr>
            <a:lvl9pPr marL="1828800" fontAlgn="base">
              <a:spcBef>
                <a:spcPct val="0"/>
              </a:spcBef>
              <a:spcAft>
                <a:spcPct val="0"/>
              </a:spcAft>
              <a:defRPr>
                <a:solidFill>
                  <a:schemeClr val="tx1"/>
                </a:solidFill>
                <a:latin typeface="Arial" charset="0"/>
                <a:ea typeface="ＭＳ Ｐゴシック" charset="0"/>
              </a:defRPr>
            </a:lvl9pPr>
          </a:lstStyle>
          <a:p>
            <a:pPr algn="r" eaLnBrk="0" hangingPunct="0"/>
            <a:fld id="{4309B77E-277C-1C47-9720-C76BA9E282E5}" type="slidenum">
              <a:rPr lang="en-US" sz="1200">
                <a:latin typeface="Times" charset="0"/>
                <a:cs typeface="ＭＳ Ｐゴシック" charset="0"/>
              </a:rPr>
              <a:pPr algn="r" eaLnBrk="0" hangingPunct="0"/>
              <a:t>4</a:t>
            </a:fld>
            <a:endParaRPr lang="en-US" sz="1200">
              <a:latin typeface="Times" charset="0"/>
              <a:cs typeface="ＭＳ Ｐゴシック" charset="0"/>
            </a:endParaRPr>
          </a:p>
        </p:txBody>
      </p:sp>
      <p:sp>
        <p:nvSpPr>
          <p:cNvPr id="13315"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3316" name="Rectangle 3"/>
          <p:cNvSpPr>
            <a:spLocks noGrp="1" noChangeArrowheads="1"/>
          </p:cNvSpPr>
          <p:nvPr>
            <p:ph type="body" idx="1"/>
          </p:nvPr>
        </p:nvSpPr>
        <p:spPr>
          <a:xfrm>
            <a:off x="914400" y="4343400"/>
            <a:ext cx="5029200" cy="4114800"/>
          </a:xfr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20585733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F8CEF937-322D-F44D-8DEE-08AB261E95F3}" type="slidenum">
              <a:rPr lang="en-GB"/>
              <a:pPr/>
              <a:t>5</a:t>
            </a:fld>
            <a:endParaRPr lang="en-GB"/>
          </a:p>
        </p:txBody>
      </p:sp>
      <p:sp>
        <p:nvSpPr>
          <p:cNvPr id="15362"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ea typeface="ＭＳ Ｐゴシック" charset="0"/>
              </a:defRPr>
            </a:lvl1pPr>
            <a:lvl2pPr marL="37931725" indent="-37474525">
              <a:defRPr>
                <a:solidFill>
                  <a:schemeClr val="tx1"/>
                </a:solidFill>
                <a:latin typeface="Arial" charset="0"/>
                <a:ea typeface="ＭＳ Ｐゴシック" charset="0"/>
              </a:defRPr>
            </a:lvl2pPr>
            <a:lvl3pPr>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marL="457200" fontAlgn="base">
              <a:spcBef>
                <a:spcPct val="0"/>
              </a:spcBef>
              <a:spcAft>
                <a:spcPct val="0"/>
              </a:spcAft>
              <a:defRPr>
                <a:solidFill>
                  <a:schemeClr val="tx1"/>
                </a:solidFill>
                <a:latin typeface="Arial" charset="0"/>
                <a:ea typeface="ＭＳ Ｐゴシック" charset="0"/>
              </a:defRPr>
            </a:lvl6pPr>
            <a:lvl7pPr marL="914400" fontAlgn="base">
              <a:spcBef>
                <a:spcPct val="0"/>
              </a:spcBef>
              <a:spcAft>
                <a:spcPct val="0"/>
              </a:spcAft>
              <a:defRPr>
                <a:solidFill>
                  <a:schemeClr val="tx1"/>
                </a:solidFill>
                <a:latin typeface="Arial" charset="0"/>
                <a:ea typeface="ＭＳ Ｐゴシック" charset="0"/>
              </a:defRPr>
            </a:lvl7pPr>
            <a:lvl8pPr marL="1371600" fontAlgn="base">
              <a:spcBef>
                <a:spcPct val="0"/>
              </a:spcBef>
              <a:spcAft>
                <a:spcPct val="0"/>
              </a:spcAft>
              <a:defRPr>
                <a:solidFill>
                  <a:schemeClr val="tx1"/>
                </a:solidFill>
                <a:latin typeface="Arial" charset="0"/>
                <a:ea typeface="ＭＳ Ｐゴシック" charset="0"/>
              </a:defRPr>
            </a:lvl8pPr>
            <a:lvl9pPr marL="1828800" fontAlgn="base">
              <a:spcBef>
                <a:spcPct val="0"/>
              </a:spcBef>
              <a:spcAft>
                <a:spcPct val="0"/>
              </a:spcAft>
              <a:defRPr>
                <a:solidFill>
                  <a:schemeClr val="tx1"/>
                </a:solidFill>
                <a:latin typeface="Arial" charset="0"/>
                <a:ea typeface="ＭＳ Ｐゴシック" charset="0"/>
              </a:defRPr>
            </a:lvl9pPr>
          </a:lstStyle>
          <a:p>
            <a:pPr algn="r" eaLnBrk="0" hangingPunct="0"/>
            <a:fld id="{E932286E-F022-8D48-A448-5755492BF0AF}" type="slidenum">
              <a:rPr lang="en-US" sz="1200">
                <a:latin typeface="Times" charset="0"/>
                <a:cs typeface="ＭＳ Ｐゴシック" charset="0"/>
              </a:rPr>
              <a:pPr algn="r" eaLnBrk="0" hangingPunct="0"/>
              <a:t>5</a:t>
            </a:fld>
            <a:endParaRPr lang="en-US" sz="1200">
              <a:latin typeface="Times" charset="0"/>
              <a:cs typeface="ＭＳ Ｐゴシック" charset="0"/>
            </a:endParaRPr>
          </a:p>
        </p:txBody>
      </p:sp>
      <p:sp>
        <p:nvSpPr>
          <p:cNvPr id="15363"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5364" name="Rectangle 3"/>
          <p:cNvSpPr>
            <a:spLocks noGrp="1" noChangeArrowheads="1"/>
          </p:cNvSpPr>
          <p:nvPr>
            <p:ph type="body" idx="1"/>
          </p:nvPr>
        </p:nvSpPr>
        <p:spPr>
          <a:xfrm>
            <a:off x="914400" y="4343400"/>
            <a:ext cx="5029200" cy="4114800"/>
          </a:xfr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18490623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1A6A80E4-72B2-864E-9963-FF3109CC2AA6}" type="slidenum">
              <a:rPr lang="en-GB"/>
              <a:pPr/>
              <a:t>6</a:t>
            </a:fld>
            <a:endParaRPr lang="en-GB"/>
          </a:p>
        </p:txBody>
      </p:sp>
      <p:sp>
        <p:nvSpPr>
          <p:cNvPr id="17410"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ea typeface="ＭＳ Ｐゴシック" charset="0"/>
              </a:defRPr>
            </a:lvl1pPr>
            <a:lvl2pPr marL="37931725" indent="-37474525">
              <a:defRPr>
                <a:solidFill>
                  <a:schemeClr val="tx1"/>
                </a:solidFill>
                <a:latin typeface="Arial" charset="0"/>
                <a:ea typeface="ＭＳ Ｐゴシック" charset="0"/>
              </a:defRPr>
            </a:lvl2pPr>
            <a:lvl3pPr>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marL="457200" fontAlgn="base">
              <a:spcBef>
                <a:spcPct val="0"/>
              </a:spcBef>
              <a:spcAft>
                <a:spcPct val="0"/>
              </a:spcAft>
              <a:defRPr>
                <a:solidFill>
                  <a:schemeClr val="tx1"/>
                </a:solidFill>
                <a:latin typeface="Arial" charset="0"/>
                <a:ea typeface="ＭＳ Ｐゴシック" charset="0"/>
              </a:defRPr>
            </a:lvl6pPr>
            <a:lvl7pPr marL="914400" fontAlgn="base">
              <a:spcBef>
                <a:spcPct val="0"/>
              </a:spcBef>
              <a:spcAft>
                <a:spcPct val="0"/>
              </a:spcAft>
              <a:defRPr>
                <a:solidFill>
                  <a:schemeClr val="tx1"/>
                </a:solidFill>
                <a:latin typeface="Arial" charset="0"/>
                <a:ea typeface="ＭＳ Ｐゴシック" charset="0"/>
              </a:defRPr>
            </a:lvl7pPr>
            <a:lvl8pPr marL="1371600" fontAlgn="base">
              <a:spcBef>
                <a:spcPct val="0"/>
              </a:spcBef>
              <a:spcAft>
                <a:spcPct val="0"/>
              </a:spcAft>
              <a:defRPr>
                <a:solidFill>
                  <a:schemeClr val="tx1"/>
                </a:solidFill>
                <a:latin typeface="Arial" charset="0"/>
                <a:ea typeface="ＭＳ Ｐゴシック" charset="0"/>
              </a:defRPr>
            </a:lvl8pPr>
            <a:lvl9pPr marL="1828800" fontAlgn="base">
              <a:spcBef>
                <a:spcPct val="0"/>
              </a:spcBef>
              <a:spcAft>
                <a:spcPct val="0"/>
              </a:spcAft>
              <a:defRPr>
                <a:solidFill>
                  <a:schemeClr val="tx1"/>
                </a:solidFill>
                <a:latin typeface="Arial" charset="0"/>
                <a:ea typeface="ＭＳ Ｐゴシック" charset="0"/>
              </a:defRPr>
            </a:lvl9pPr>
          </a:lstStyle>
          <a:p>
            <a:pPr algn="r" eaLnBrk="0" hangingPunct="0"/>
            <a:fld id="{1A7127EA-2EEF-2A46-B2F2-073760493F98}" type="slidenum">
              <a:rPr lang="en-US" sz="1200">
                <a:latin typeface="Times" charset="0"/>
                <a:cs typeface="ＭＳ Ｐゴシック" charset="0"/>
              </a:rPr>
              <a:pPr algn="r" eaLnBrk="0" hangingPunct="0"/>
              <a:t>6</a:t>
            </a:fld>
            <a:endParaRPr lang="en-US" sz="1200">
              <a:latin typeface="Times" charset="0"/>
              <a:cs typeface="ＭＳ Ｐゴシック" charset="0"/>
            </a:endParaRPr>
          </a:p>
        </p:txBody>
      </p:sp>
      <p:sp>
        <p:nvSpPr>
          <p:cNvPr id="17411"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7412" name="Rectangle 3"/>
          <p:cNvSpPr>
            <a:spLocks noGrp="1" noChangeArrowheads="1"/>
          </p:cNvSpPr>
          <p:nvPr>
            <p:ph type="body" idx="1"/>
          </p:nvPr>
        </p:nvSpPr>
        <p:spPr>
          <a:xfrm>
            <a:off x="914400" y="4343400"/>
            <a:ext cx="5029200" cy="4114800"/>
          </a:xfr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24201918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8E9DC1D8-DC31-CD41-97A6-A4AD2846D57B}" type="slidenum">
              <a:rPr lang="en-GB"/>
              <a:pPr/>
              <a:t>7</a:t>
            </a:fld>
            <a:endParaRPr lang="en-GB"/>
          </a:p>
        </p:txBody>
      </p:sp>
      <p:sp>
        <p:nvSpPr>
          <p:cNvPr id="21506"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ea typeface="ＭＳ Ｐゴシック" charset="0"/>
              </a:defRPr>
            </a:lvl1pPr>
            <a:lvl2pPr marL="37931725" indent="-37474525">
              <a:defRPr>
                <a:solidFill>
                  <a:schemeClr val="tx1"/>
                </a:solidFill>
                <a:latin typeface="Arial" charset="0"/>
                <a:ea typeface="ＭＳ Ｐゴシック" charset="0"/>
              </a:defRPr>
            </a:lvl2pPr>
            <a:lvl3pPr>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marL="457200" fontAlgn="base">
              <a:spcBef>
                <a:spcPct val="0"/>
              </a:spcBef>
              <a:spcAft>
                <a:spcPct val="0"/>
              </a:spcAft>
              <a:defRPr>
                <a:solidFill>
                  <a:schemeClr val="tx1"/>
                </a:solidFill>
                <a:latin typeface="Arial" charset="0"/>
                <a:ea typeface="ＭＳ Ｐゴシック" charset="0"/>
              </a:defRPr>
            </a:lvl6pPr>
            <a:lvl7pPr marL="914400" fontAlgn="base">
              <a:spcBef>
                <a:spcPct val="0"/>
              </a:spcBef>
              <a:spcAft>
                <a:spcPct val="0"/>
              </a:spcAft>
              <a:defRPr>
                <a:solidFill>
                  <a:schemeClr val="tx1"/>
                </a:solidFill>
                <a:latin typeface="Arial" charset="0"/>
                <a:ea typeface="ＭＳ Ｐゴシック" charset="0"/>
              </a:defRPr>
            </a:lvl7pPr>
            <a:lvl8pPr marL="1371600" fontAlgn="base">
              <a:spcBef>
                <a:spcPct val="0"/>
              </a:spcBef>
              <a:spcAft>
                <a:spcPct val="0"/>
              </a:spcAft>
              <a:defRPr>
                <a:solidFill>
                  <a:schemeClr val="tx1"/>
                </a:solidFill>
                <a:latin typeface="Arial" charset="0"/>
                <a:ea typeface="ＭＳ Ｐゴシック" charset="0"/>
              </a:defRPr>
            </a:lvl8pPr>
            <a:lvl9pPr marL="1828800" fontAlgn="base">
              <a:spcBef>
                <a:spcPct val="0"/>
              </a:spcBef>
              <a:spcAft>
                <a:spcPct val="0"/>
              </a:spcAft>
              <a:defRPr>
                <a:solidFill>
                  <a:schemeClr val="tx1"/>
                </a:solidFill>
                <a:latin typeface="Arial" charset="0"/>
                <a:ea typeface="ＭＳ Ｐゴシック" charset="0"/>
              </a:defRPr>
            </a:lvl9pPr>
          </a:lstStyle>
          <a:p>
            <a:pPr algn="r" eaLnBrk="0" hangingPunct="0"/>
            <a:fld id="{637940ED-FA17-274D-B47B-FCED49112585}" type="slidenum">
              <a:rPr lang="en-US" sz="1200">
                <a:latin typeface="Times" charset="0"/>
                <a:cs typeface="ＭＳ Ｐゴシック" charset="0"/>
              </a:rPr>
              <a:pPr algn="r" eaLnBrk="0" hangingPunct="0"/>
              <a:t>7</a:t>
            </a:fld>
            <a:endParaRPr lang="en-US" sz="1200">
              <a:latin typeface="Times" charset="0"/>
              <a:cs typeface="ＭＳ Ｐゴシック" charset="0"/>
            </a:endParaRPr>
          </a:p>
        </p:txBody>
      </p:sp>
      <p:sp>
        <p:nvSpPr>
          <p:cNvPr id="21507"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1508" name="Rectangle 3"/>
          <p:cNvSpPr>
            <a:spLocks noGrp="1" noChangeArrowheads="1"/>
          </p:cNvSpPr>
          <p:nvPr>
            <p:ph type="body" idx="1"/>
          </p:nvPr>
        </p:nvSpPr>
        <p:spPr>
          <a:xfrm>
            <a:off x="914400" y="4343400"/>
            <a:ext cx="5029200" cy="4114800"/>
          </a:xfrm>
        </p:spPr>
        <p:txBody>
          <a:bodyPr/>
          <a:lstStyle/>
          <a:p>
            <a:endParaRPr lang="en-US" dirty="0"/>
          </a:p>
        </p:txBody>
      </p:sp>
    </p:spTree>
    <p:extLst>
      <p:ext uri="{BB962C8B-B14F-4D97-AF65-F5344CB8AC3E}">
        <p14:creationId xmlns:p14="http://schemas.microsoft.com/office/powerpoint/2010/main" val="667090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0617DE18-FBB2-8B42-940F-C2AF0427A242}" type="slidenum">
              <a:rPr lang="en-GB"/>
              <a:pPr/>
              <a:t>8</a:t>
            </a:fld>
            <a:endParaRPr lang="en-GB"/>
          </a:p>
        </p:txBody>
      </p:sp>
      <p:sp>
        <p:nvSpPr>
          <p:cNvPr id="19458"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ea typeface="ＭＳ Ｐゴシック" charset="0"/>
              </a:defRPr>
            </a:lvl1pPr>
            <a:lvl2pPr marL="37931725" indent="-37474525">
              <a:defRPr>
                <a:solidFill>
                  <a:schemeClr val="tx1"/>
                </a:solidFill>
                <a:latin typeface="Arial" charset="0"/>
                <a:ea typeface="ＭＳ Ｐゴシック" charset="0"/>
              </a:defRPr>
            </a:lvl2pPr>
            <a:lvl3pPr>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marL="457200" fontAlgn="base">
              <a:spcBef>
                <a:spcPct val="0"/>
              </a:spcBef>
              <a:spcAft>
                <a:spcPct val="0"/>
              </a:spcAft>
              <a:defRPr>
                <a:solidFill>
                  <a:schemeClr val="tx1"/>
                </a:solidFill>
                <a:latin typeface="Arial" charset="0"/>
                <a:ea typeface="ＭＳ Ｐゴシック" charset="0"/>
              </a:defRPr>
            </a:lvl6pPr>
            <a:lvl7pPr marL="914400" fontAlgn="base">
              <a:spcBef>
                <a:spcPct val="0"/>
              </a:spcBef>
              <a:spcAft>
                <a:spcPct val="0"/>
              </a:spcAft>
              <a:defRPr>
                <a:solidFill>
                  <a:schemeClr val="tx1"/>
                </a:solidFill>
                <a:latin typeface="Arial" charset="0"/>
                <a:ea typeface="ＭＳ Ｐゴシック" charset="0"/>
              </a:defRPr>
            </a:lvl7pPr>
            <a:lvl8pPr marL="1371600" fontAlgn="base">
              <a:spcBef>
                <a:spcPct val="0"/>
              </a:spcBef>
              <a:spcAft>
                <a:spcPct val="0"/>
              </a:spcAft>
              <a:defRPr>
                <a:solidFill>
                  <a:schemeClr val="tx1"/>
                </a:solidFill>
                <a:latin typeface="Arial" charset="0"/>
                <a:ea typeface="ＭＳ Ｐゴシック" charset="0"/>
              </a:defRPr>
            </a:lvl8pPr>
            <a:lvl9pPr marL="1828800" fontAlgn="base">
              <a:spcBef>
                <a:spcPct val="0"/>
              </a:spcBef>
              <a:spcAft>
                <a:spcPct val="0"/>
              </a:spcAft>
              <a:defRPr>
                <a:solidFill>
                  <a:schemeClr val="tx1"/>
                </a:solidFill>
                <a:latin typeface="Arial" charset="0"/>
                <a:ea typeface="ＭＳ Ｐゴシック" charset="0"/>
              </a:defRPr>
            </a:lvl9pPr>
          </a:lstStyle>
          <a:p>
            <a:pPr algn="r" eaLnBrk="0" hangingPunct="0"/>
            <a:fld id="{D8AFEF0A-C690-6F44-B195-7130E6102CDD}" type="slidenum">
              <a:rPr lang="en-US" sz="1200">
                <a:latin typeface="Times" charset="0"/>
                <a:cs typeface="ＭＳ Ｐゴシック" charset="0"/>
              </a:rPr>
              <a:pPr algn="r" eaLnBrk="0" hangingPunct="0"/>
              <a:t>8</a:t>
            </a:fld>
            <a:endParaRPr lang="en-US" sz="1200">
              <a:latin typeface="Times" charset="0"/>
              <a:cs typeface="ＭＳ Ｐゴシック" charset="0"/>
            </a:endParaRPr>
          </a:p>
        </p:txBody>
      </p:sp>
      <p:sp>
        <p:nvSpPr>
          <p:cNvPr id="19459"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9460" name="Rectangle 3"/>
          <p:cNvSpPr>
            <a:spLocks noGrp="1" noChangeArrowheads="1"/>
          </p:cNvSpPr>
          <p:nvPr>
            <p:ph type="body" idx="1"/>
          </p:nvPr>
        </p:nvSpPr>
        <p:spPr>
          <a:xfrm>
            <a:off x="914400" y="4343400"/>
            <a:ext cx="5029200" cy="4114800"/>
          </a:xfr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14716556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55A965-49CD-492E-84BE-5EB2A9CC3DBD}" type="slidenum">
              <a:rPr lang="en-GB" smtClean="0"/>
              <a:t>10</a:t>
            </a:fld>
            <a:endParaRPr lang="en-GB"/>
          </a:p>
        </p:txBody>
      </p:sp>
    </p:spTree>
    <p:extLst>
      <p:ext uri="{BB962C8B-B14F-4D97-AF65-F5344CB8AC3E}">
        <p14:creationId xmlns:p14="http://schemas.microsoft.com/office/powerpoint/2010/main" val="13789666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ctrTitle"/>
          </p:nvPr>
        </p:nvSpPr>
        <p:spPr>
          <a:xfrm>
            <a:off x="914400" y="1803405"/>
            <a:ext cx="73152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914400" y="3632201"/>
            <a:ext cx="73152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5932170" y="4323845"/>
            <a:ext cx="2297429" cy="365125"/>
          </a:xfrm>
        </p:spPr>
        <p:txBody>
          <a:bodyPr/>
          <a:lstStyle/>
          <a:p>
            <a:endParaRPr lang="en-GB"/>
          </a:p>
        </p:txBody>
      </p:sp>
      <p:sp>
        <p:nvSpPr>
          <p:cNvPr id="5" name="Footer Placeholder 4"/>
          <p:cNvSpPr>
            <a:spLocks noGrp="1"/>
          </p:cNvSpPr>
          <p:nvPr>
            <p:ph type="ftr" sz="quarter" idx="11"/>
          </p:nvPr>
        </p:nvSpPr>
        <p:spPr>
          <a:xfrm>
            <a:off x="914400" y="4323846"/>
            <a:ext cx="4880610" cy="365125"/>
          </a:xfrm>
        </p:spPr>
        <p:txBody>
          <a:bodyPr/>
          <a:lstStyle/>
          <a:p>
            <a:r>
              <a:rPr lang="en-GB" smtClean="0"/>
              <a:t>www.id-book.com</a:t>
            </a:r>
            <a:endParaRPr lang="en-GB"/>
          </a:p>
        </p:txBody>
      </p:sp>
      <p:sp>
        <p:nvSpPr>
          <p:cNvPr id="6" name="Slide Number Placeholder 5"/>
          <p:cNvSpPr>
            <a:spLocks noGrp="1"/>
          </p:cNvSpPr>
          <p:nvPr>
            <p:ph type="sldNum" sz="quarter" idx="12"/>
          </p:nvPr>
        </p:nvSpPr>
        <p:spPr>
          <a:xfrm>
            <a:off x="6057900" y="1430867"/>
            <a:ext cx="2171700" cy="365125"/>
          </a:xfrm>
        </p:spPr>
        <p:txBody>
          <a:bodyPr/>
          <a:lstStyle/>
          <a:p>
            <a:fld id="{A7EA2D8D-44E5-43C4-BBA1-AE3E32EF0894}" type="slidenum">
              <a:rPr lang="en-GB" smtClean="0"/>
              <a:t>‹#›</a:t>
            </a:fld>
            <a:endParaRPr lang="en-GB"/>
          </a:p>
        </p:txBody>
      </p:sp>
    </p:spTree>
    <p:extLst>
      <p:ext uri="{BB962C8B-B14F-4D97-AF65-F5344CB8AC3E}">
        <p14:creationId xmlns:p14="http://schemas.microsoft.com/office/powerpoint/2010/main" val="1723462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55" y="4697361"/>
            <a:ext cx="7956482"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94355" y="977035"/>
            <a:ext cx="7950260" cy="340697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94360" y="5516716"/>
            <a:ext cx="7955280" cy="746924"/>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r>
              <a:rPr lang="en-GB" smtClean="0"/>
              <a:t>www.id-book.com</a:t>
            </a:r>
            <a:endParaRPr lang="en-GB" dirty="0"/>
          </a:p>
        </p:txBody>
      </p:sp>
      <p:sp>
        <p:nvSpPr>
          <p:cNvPr id="7" name="Slide Number Placeholder 6"/>
          <p:cNvSpPr>
            <a:spLocks noGrp="1"/>
          </p:cNvSpPr>
          <p:nvPr>
            <p:ph type="sldNum" sz="quarter" idx="12"/>
          </p:nvPr>
        </p:nvSpPr>
        <p:spPr/>
        <p:txBody>
          <a:bodyPr/>
          <a:lstStyle/>
          <a:p>
            <a:fld id="{A7EA2D8D-44E5-43C4-BBA1-AE3E32EF0894}" type="slidenum">
              <a:rPr lang="en-GB" smtClean="0"/>
              <a:pPr/>
              <a:t>‹#›</a:t>
            </a:fld>
            <a:endParaRPr lang="en-GB" dirty="0"/>
          </a:p>
        </p:txBody>
      </p:sp>
    </p:spTree>
    <p:extLst>
      <p:ext uri="{BB962C8B-B14F-4D97-AF65-F5344CB8AC3E}">
        <p14:creationId xmlns:p14="http://schemas.microsoft.com/office/powerpoint/2010/main" val="1539992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3"/>
            <a:ext cx="795528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800" y="3649134"/>
            <a:ext cx="7772400" cy="1330852"/>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endParaRPr lang="en-GB"/>
          </a:p>
        </p:txBody>
      </p:sp>
      <p:sp>
        <p:nvSpPr>
          <p:cNvPr id="6" name="Footer Placeholder 5"/>
          <p:cNvSpPr>
            <a:spLocks noGrp="1"/>
          </p:cNvSpPr>
          <p:nvPr>
            <p:ph type="ftr" sz="quarter" idx="11"/>
          </p:nvPr>
        </p:nvSpPr>
        <p:spPr>
          <a:xfrm>
            <a:off x="594360" y="381001"/>
            <a:ext cx="4830656" cy="365125"/>
          </a:xfrm>
        </p:spPr>
        <p:txBody>
          <a:bodyPr/>
          <a:lstStyle/>
          <a:p>
            <a:r>
              <a:rPr lang="en-GB" smtClean="0"/>
              <a:t>www.id-book.com</a:t>
            </a:r>
            <a:endParaRPr lang="en-GB" dirty="0"/>
          </a:p>
        </p:txBody>
      </p:sp>
      <p:sp>
        <p:nvSpPr>
          <p:cNvPr id="7" name="Slide Number Placeholder 6"/>
          <p:cNvSpPr>
            <a:spLocks noGrp="1"/>
          </p:cNvSpPr>
          <p:nvPr>
            <p:ph type="sldNum" sz="quarter" idx="12"/>
          </p:nvPr>
        </p:nvSpPr>
        <p:spPr>
          <a:xfrm>
            <a:off x="7882466" y="381001"/>
            <a:ext cx="667174" cy="365125"/>
          </a:xfrm>
        </p:spPr>
        <p:txBody>
          <a:bodyPr/>
          <a:lstStyle/>
          <a:p>
            <a:fld id="{A7EA2D8D-44E5-43C4-BBA1-AE3E32EF0894}" type="slidenum">
              <a:rPr lang="en-GB" smtClean="0"/>
              <a:pPr/>
              <a:t>‹#›</a:t>
            </a:fld>
            <a:endParaRPr lang="en-GB" dirty="0"/>
          </a:p>
        </p:txBody>
      </p:sp>
    </p:spTree>
    <p:extLst>
      <p:ext uri="{BB962C8B-B14F-4D97-AF65-F5344CB8AC3E}">
        <p14:creationId xmlns:p14="http://schemas.microsoft.com/office/powerpoint/2010/main" val="13743902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5" name="Picture 14"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768351" y="753534"/>
            <a:ext cx="7613650" cy="2756234"/>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977899" y="3509768"/>
            <a:ext cx="7194552"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685800" y="4174597"/>
            <a:ext cx="7778752" cy="821265"/>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endParaRPr lang="en-GB"/>
          </a:p>
        </p:txBody>
      </p:sp>
      <p:sp>
        <p:nvSpPr>
          <p:cNvPr id="6" name="Footer Placeholder 5"/>
          <p:cNvSpPr>
            <a:spLocks noGrp="1"/>
          </p:cNvSpPr>
          <p:nvPr>
            <p:ph type="ftr" sz="quarter" idx="11"/>
          </p:nvPr>
        </p:nvSpPr>
        <p:spPr>
          <a:xfrm>
            <a:off x="594360" y="379438"/>
            <a:ext cx="4830656" cy="365125"/>
          </a:xfrm>
        </p:spPr>
        <p:txBody>
          <a:bodyPr/>
          <a:lstStyle/>
          <a:p>
            <a:r>
              <a:rPr lang="en-GB" smtClean="0"/>
              <a:t>www.id-book.com</a:t>
            </a:r>
            <a:endParaRPr lang="en-GB" dirty="0"/>
          </a:p>
        </p:txBody>
      </p:sp>
      <p:sp>
        <p:nvSpPr>
          <p:cNvPr id="7" name="Slide Number Placeholder 6"/>
          <p:cNvSpPr>
            <a:spLocks noGrp="1"/>
          </p:cNvSpPr>
          <p:nvPr>
            <p:ph type="sldNum" sz="quarter" idx="12"/>
          </p:nvPr>
        </p:nvSpPr>
        <p:spPr>
          <a:xfrm>
            <a:off x="7882466" y="381001"/>
            <a:ext cx="667174" cy="365125"/>
          </a:xfrm>
        </p:spPr>
        <p:txBody>
          <a:bodyPr/>
          <a:lstStyle/>
          <a:p>
            <a:fld id="{A7EA2D8D-44E5-43C4-BBA1-AE3E32EF0894}" type="slidenum">
              <a:rPr lang="en-GB" smtClean="0"/>
              <a:pPr/>
              <a:t>‹#›</a:t>
            </a:fld>
            <a:endParaRPr lang="en-GB" dirty="0"/>
          </a:p>
        </p:txBody>
      </p:sp>
      <p:sp>
        <p:nvSpPr>
          <p:cNvPr id="13" name="TextBox 12"/>
          <p:cNvSpPr txBox="1"/>
          <p:nvPr/>
        </p:nvSpPr>
        <p:spPr>
          <a:xfrm>
            <a:off x="231458" y="80772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8146733" y="302133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929854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685800" y="1124702"/>
            <a:ext cx="7774782"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792" y="3648316"/>
            <a:ext cx="7773608"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5562176" y="378884"/>
            <a:ext cx="2183130" cy="365125"/>
          </a:xfrm>
        </p:spPr>
        <p:txBody>
          <a:bodyPr/>
          <a:lstStyle>
            <a:lvl1pPr algn="r">
              <a:defRPr/>
            </a:lvl1pPr>
          </a:lstStyle>
          <a:p>
            <a:endParaRPr lang="en-GB"/>
          </a:p>
        </p:txBody>
      </p:sp>
      <p:sp>
        <p:nvSpPr>
          <p:cNvPr id="6" name="Footer Placeholder 5"/>
          <p:cNvSpPr>
            <a:spLocks noGrp="1"/>
          </p:cNvSpPr>
          <p:nvPr>
            <p:ph type="ftr" sz="quarter" idx="11"/>
          </p:nvPr>
        </p:nvSpPr>
        <p:spPr>
          <a:xfrm>
            <a:off x="594360" y="378884"/>
            <a:ext cx="4830656" cy="365125"/>
          </a:xfrm>
        </p:spPr>
        <p:txBody>
          <a:bodyPr/>
          <a:lstStyle/>
          <a:p>
            <a:r>
              <a:rPr lang="en-GB" smtClean="0"/>
              <a:t>www.id-book.com</a:t>
            </a:r>
            <a:endParaRPr lang="en-GB" dirty="0"/>
          </a:p>
        </p:txBody>
      </p:sp>
      <p:sp>
        <p:nvSpPr>
          <p:cNvPr id="7" name="Slide Number Placeholder 6"/>
          <p:cNvSpPr>
            <a:spLocks noGrp="1"/>
          </p:cNvSpPr>
          <p:nvPr>
            <p:ph type="sldNum" sz="quarter" idx="12"/>
          </p:nvPr>
        </p:nvSpPr>
        <p:spPr>
          <a:xfrm>
            <a:off x="7882466" y="381001"/>
            <a:ext cx="667174" cy="365125"/>
          </a:xfrm>
        </p:spPr>
        <p:txBody>
          <a:bodyPr/>
          <a:lstStyle/>
          <a:p>
            <a:fld id="{A7EA2D8D-44E5-43C4-BBA1-AE3E32EF0894}" type="slidenum">
              <a:rPr lang="en-GB" smtClean="0"/>
              <a:pPr/>
              <a:t>‹#›</a:t>
            </a:fld>
            <a:endParaRPr lang="en-GB" dirty="0"/>
          </a:p>
        </p:txBody>
      </p:sp>
    </p:spTree>
    <p:extLst>
      <p:ext uri="{BB962C8B-B14F-4D97-AF65-F5344CB8AC3E}">
        <p14:creationId xmlns:p14="http://schemas.microsoft.com/office/powerpoint/2010/main" val="16509154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171701" y="762000"/>
            <a:ext cx="637793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594361" y="2202080"/>
            <a:ext cx="2560320"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59436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3302237" y="2201333"/>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3300781" y="2904068"/>
            <a:ext cx="2560320" cy="335957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5989319" y="2192866"/>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598932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endParaRPr lang="en-GB"/>
          </a:p>
        </p:txBody>
      </p:sp>
      <p:sp>
        <p:nvSpPr>
          <p:cNvPr id="4" name="Footer Placeholder 3"/>
          <p:cNvSpPr>
            <a:spLocks noGrp="1"/>
          </p:cNvSpPr>
          <p:nvPr>
            <p:ph type="ftr" sz="quarter" idx="11"/>
          </p:nvPr>
        </p:nvSpPr>
        <p:spPr/>
        <p:txBody>
          <a:bodyPr/>
          <a:lstStyle/>
          <a:p>
            <a:r>
              <a:rPr lang="en-GB" smtClean="0"/>
              <a:t>www.id-book.com</a:t>
            </a:r>
            <a:endParaRPr lang="en-GB" dirty="0"/>
          </a:p>
        </p:txBody>
      </p:sp>
      <p:sp>
        <p:nvSpPr>
          <p:cNvPr id="5" name="Slide Number Placeholder 4"/>
          <p:cNvSpPr>
            <a:spLocks noGrp="1"/>
          </p:cNvSpPr>
          <p:nvPr>
            <p:ph type="sldNum" sz="quarter" idx="12"/>
          </p:nvPr>
        </p:nvSpPr>
        <p:spPr/>
        <p:txBody>
          <a:bodyPr/>
          <a:lstStyle/>
          <a:p>
            <a:fld id="{A7EA2D8D-44E5-43C4-BBA1-AE3E32EF0894}" type="slidenum">
              <a:rPr lang="en-GB" smtClean="0"/>
              <a:pPr/>
              <a:t>‹#›</a:t>
            </a:fld>
            <a:endParaRPr lang="en-GB" dirty="0"/>
          </a:p>
        </p:txBody>
      </p:sp>
    </p:spTree>
    <p:extLst>
      <p:ext uri="{BB962C8B-B14F-4D97-AF65-F5344CB8AC3E}">
        <p14:creationId xmlns:p14="http://schemas.microsoft.com/office/powerpoint/2010/main" val="3374260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171702" y="762000"/>
            <a:ext cx="6381984"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594360"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594360" y="2331720"/>
            <a:ext cx="2560320" cy="15073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594360" y="4796103"/>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3291873"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3291872" y="2331720"/>
            <a:ext cx="2560320" cy="1509862"/>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290858" y="4796102"/>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5993365"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5993364" y="2331721"/>
            <a:ext cx="2560320" cy="1508919"/>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5993272" y="4796100"/>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endParaRPr lang="en-GB"/>
          </a:p>
        </p:txBody>
      </p:sp>
      <p:sp>
        <p:nvSpPr>
          <p:cNvPr id="4" name="Footer Placeholder 3"/>
          <p:cNvSpPr>
            <a:spLocks noGrp="1"/>
          </p:cNvSpPr>
          <p:nvPr>
            <p:ph type="ftr" sz="quarter" idx="11"/>
          </p:nvPr>
        </p:nvSpPr>
        <p:spPr/>
        <p:txBody>
          <a:bodyPr/>
          <a:lstStyle/>
          <a:p>
            <a:r>
              <a:rPr lang="en-GB" smtClean="0"/>
              <a:t>www.id-book.com</a:t>
            </a:r>
            <a:endParaRPr lang="en-GB" dirty="0"/>
          </a:p>
        </p:txBody>
      </p:sp>
      <p:sp>
        <p:nvSpPr>
          <p:cNvPr id="5" name="Slide Number Placeholder 4"/>
          <p:cNvSpPr>
            <a:spLocks noGrp="1"/>
          </p:cNvSpPr>
          <p:nvPr>
            <p:ph type="sldNum" sz="quarter" idx="12"/>
          </p:nvPr>
        </p:nvSpPr>
        <p:spPr/>
        <p:txBody>
          <a:bodyPr/>
          <a:lstStyle/>
          <a:p>
            <a:fld id="{A7EA2D8D-44E5-43C4-BBA1-AE3E32EF0894}" type="slidenum">
              <a:rPr lang="en-GB" smtClean="0"/>
              <a:pPr/>
              <a:t>‹#›</a:t>
            </a:fld>
            <a:endParaRPr lang="en-GB" dirty="0"/>
          </a:p>
        </p:txBody>
      </p:sp>
    </p:spTree>
    <p:extLst>
      <p:ext uri="{BB962C8B-B14F-4D97-AF65-F5344CB8AC3E}">
        <p14:creationId xmlns:p14="http://schemas.microsoft.com/office/powerpoint/2010/main" val="16528481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94360" y="2194560"/>
            <a:ext cx="7955280" cy="406908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r>
              <a:rPr lang="en-GB" smtClean="0"/>
              <a:t>www.id-book.com</a:t>
            </a:r>
            <a:endParaRPr lang="en-GB"/>
          </a:p>
        </p:txBody>
      </p:sp>
      <p:sp>
        <p:nvSpPr>
          <p:cNvPr id="6" name="Slide Number Placeholder 5"/>
          <p:cNvSpPr>
            <a:spLocks noGrp="1"/>
          </p:cNvSpPr>
          <p:nvPr>
            <p:ph type="sldNum" sz="quarter" idx="12"/>
          </p:nvPr>
        </p:nvSpPr>
        <p:spPr/>
        <p:txBody>
          <a:bodyPr/>
          <a:lstStyle/>
          <a:p>
            <a:fld id="{A7EA2D8D-44E5-43C4-BBA1-AE3E32EF0894}" type="slidenum">
              <a:rPr lang="en-GB" smtClean="0"/>
              <a:t>‹#›</a:t>
            </a:fld>
            <a:endParaRPr lang="en-GB"/>
          </a:p>
        </p:txBody>
      </p:sp>
    </p:spTree>
    <p:extLst>
      <p:ext uri="{BB962C8B-B14F-4D97-AF65-F5344CB8AC3E}">
        <p14:creationId xmlns:p14="http://schemas.microsoft.com/office/powerpoint/2010/main" val="29333274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Vertical Title 1"/>
          <p:cNvSpPr>
            <a:spLocks noGrp="1"/>
          </p:cNvSpPr>
          <p:nvPr>
            <p:ph type="title" orient="vert"/>
          </p:nvPr>
        </p:nvSpPr>
        <p:spPr>
          <a:xfrm>
            <a:off x="7006590" y="747183"/>
            <a:ext cx="1543050" cy="4248675"/>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94360" y="746126"/>
            <a:ext cx="6278035" cy="424973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endParaRPr lang="en-GB"/>
          </a:p>
        </p:txBody>
      </p:sp>
      <p:sp>
        <p:nvSpPr>
          <p:cNvPr id="5" name="Footer Placeholder 4"/>
          <p:cNvSpPr>
            <a:spLocks noGrp="1"/>
          </p:cNvSpPr>
          <p:nvPr>
            <p:ph type="ftr" sz="quarter" idx="11"/>
          </p:nvPr>
        </p:nvSpPr>
        <p:spPr>
          <a:xfrm>
            <a:off x="594360" y="381001"/>
            <a:ext cx="4830656" cy="365125"/>
          </a:xfrm>
        </p:spPr>
        <p:txBody>
          <a:bodyPr/>
          <a:lstStyle/>
          <a:p>
            <a:r>
              <a:rPr lang="en-GB" smtClean="0"/>
              <a:t>www.id-book.com</a:t>
            </a:r>
            <a:endParaRPr lang="en-GB"/>
          </a:p>
        </p:txBody>
      </p:sp>
      <p:sp>
        <p:nvSpPr>
          <p:cNvPr id="6" name="Slide Number Placeholder 5"/>
          <p:cNvSpPr>
            <a:spLocks noGrp="1"/>
          </p:cNvSpPr>
          <p:nvPr>
            <p:ph type="sldNum" sz="quarter" idx="12"/>
          </p:nvPr>
        </p:nvSpPr>
        <p:spPr>
          <a:xfrm>
            <a:off x="7882466" y="381001"/>
            <a:ext cx="667174" cy="365125"/>
          </a:xfrm>
        </p:spPr>
        <p:txBody>
          <a:bodyPr/>
          <a:lstStyle/>
          <a:p>
            <a:fld id="{A7EA2D8D-44E5-43C4-BBA1-AE3E32EF0894}" type="slidenum">
              <a:rPr lang="en-GB" smtClean="0"/>
              <a:t>‹#›</a:t>
            </a:fld>
            <a:endParaRPr lang="en-GB"/>
          </a:p>
        </p:txBody>
      </p:sp>
    </p:spTree>
    <p:extLst>
      <p:ext uri="{BB962C8B-B14F-4D97-AF65-F5344CB8AC3E}">
        <p14:creationId xmlns:p14="http://schemas.microsoft.com/office/powerpoint/2010/main" val="22808677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Footer Placeholder 2"/>
          <p:cNvSpPr>
            <a:spLocks noGrp="1"/>
          </p:cNvSpPr>
          <p:nvPr>
            <p:ph type="ftr" sz="quarter" idx="10"/>
          </p:nvPr>
        </p:nvSpPr>
        <p:spPr>
          <a:xfrm>
            <a:off x="2987675" y="6381750"/>
            <a:ext cx="2895600" cy="476250"/>
          </a:xfrm>
        </p:spPr>
        <p:txBody>
          <a:bodyPr/>
          <a:lstStyle>
            <a:lvl1pPr>
              <a:defRPr/>
            </a:lvl1pPr>
          </a:lstStyle>
          <a:p>
            <a:r>
              <a:rPr lang="en-GB" smtClean="0"/>
              <a:t>www.id-book.com</a:t>
            </a:r>
            <a:endParaRPr lang="en-GB"/>
          </a:p>
        </p:txBody>
      </p:sp>
      <p:sp>
        <p:nvSpPr>
          <p:cNvPr id="4" name="Date Placeholder 3"/>
          <p:cNvSpPr>
            <a:spLocks noGrp="1"/>
          </p:cNvSpPr>
          <p:nvPr>
            <p:ph type="dt" sz="half" idx="11"/>
          </p:nvPr>
        </p:nvSpPr>
        <p:spPr>
          <a:xfrm>
            <a:off x="179388" y="6381750"/>
            <a:ext cx="2133600" cy="476250"/>
          </a:xfrm>
        </p:spPr>
        <p:txBody>
          <a:bodyPr/>
          <a:lstStyle>
            <a:lvl1pPr>
              <a:defRPr/>
            </a:lvl1pPr>
          </a:lstStyle>
          <a:p>
            <a:endParaRPr lang="en-GB"/>
          </a:p>
        </p:txBody>
      </p:sp>
    </p:spTree>
    <p:extLst>
      <p:ext uri="{BB962C8B-B14F-4D97-AF65-F5344CB8AC3E}">
        <p14:creationId xmlns:p14="http://schemas.microsoft.com/office/powerpoint/2010/main" val="4010743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r>
              <a:rPr lang="en-GB" smtClean="0"/>
              <a:t>www.id-book.com</a:t>
            </a:r>
            <a:endParaRPr lang="en-GB"/>
          </a:p>
        </p:txBody>
      </p:sp>
      <p:sp>
        <p:nvSpPr>
          <p:cNvPr id="6" name="Slide Number Placeholder 5"/>
          <p:cNvSpPr>
            <a:spLocks noGrp="1"/>
          </p:cNvSpPr>
          <p:nvPr>
            <p:ph type="sldNum" sz="quarter" idx="12"/>
          </p:nvPr>
        </p:nvSpPr>
        <p:spPr/>
        <p:txBody>
          <a:bodyPr/>
          <a:lstStyle/>
          <a:p>
            <a:fld id="{A7EA2D8D-44E5-43C4-BBA1-AE3E32EF0894}" type="slidenum">
              <a:rPr lang="en-GB" smtClean="0"/>
              <a:t>‹#›</a:t>
            </a:fld>
            <a:endParaRPr lang="en-GB"/>
          </a:p>
        </p:txBody>
      </p:sp>
    </p:spTree>
    <p:extLst>
      <p:ext uri="{BB962C8B-B14F-4D97-AF65-F5344CB8AC3E}">
        <p14:creationId xmlns:p14="http://schemas.microsoft.com/office/powerpoint/2010/main" val="1047115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4"/>
            <a:ext cx="7955280"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594360" y="3641726"/>
            <a:ext cx="7955281" cy="1354134"/>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endParaRPr lang="en-GB"/>
          </a:p>
        </p:txBody>
      </p:sp>
      <p:sp>
        <p:nvSpPr>
          <p:cNvPr id="5" name="Footer Placeholder 4"/>
          <p:cNvSpPr>
            <a:spLocks noGrp="1"/>
          </p:cNvSpPr>
          <p:nvPr>
            <p:ph type="ftr" sz="quarter" idx="11"/>
          </p:nvPr>
        </p:nvSpPr>
        <p:spPr>
          <a:xfrm>
            <a:off x="594360" y="381001"/>
            <a:ext cx="4830656" cy="365125"/>
          </a:xfrm>
        </p:spPr>
        <p:txBody>
          <a:bodyPr/>
          <a:lstStyle/>
          <a:p>
            <a:r>
              <a:rPr lang="en-GB" smtClean="0"/>
              <a:t>www.id-book.com</a:t>
            </a:r>
            <a:endParaRPr lang="en-GB"/>
          </a:p>
        </p:txBody>
      </p:sp>
      <p:sp>
        <p:nvSpPr>
          <p:cNvPr id="6" name="Slide Number Placeholder 5"/>
          <p:cNvSpPr>
            <a:spLocks noGrp="1"/>
          </p:cNvSpPr>
          <p:nvPr>
            <p:ph type="sldNum" sz="quarter" idx="12"/>
          </p:nvPr>
        </p:nvSpPr>
        <p:spPr>
          <a:xfrm>
            <a:off x="7882466" y="381001"/>
            <a:ext cx="667173" cy="365125"/>
          </a:xfrm>
        </p:spPr>
        <p:txBody>
          <a:bodyPr/>
          <a:lstStyle/>
          <a:p>
            <a:fld id="{A7EA2D8D-44E5-43C4-BBA1-AE3E32EF0894}" type="slidenum">
              <a:rPr lang="en-GB" smtClean="0"/>
              <a:t>‹#›</a:t>
            </a:fld>
            <a:endParaRPr lang="en-GB"/>
          </a:p>
        </p:txBody>
      </p:sp>
    </p:spTree>
    <p:extLst>
      <p:ext uri="{BB962C8B-B14F-4D97-AF65-F5344CB8AC3E}">
        <p14:creationId xmlns:p14="http://schemas.microsoft.com/office/powerpoint/2010/main" val="2722775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94360" y="2194560"/>
            <a:ext cx="3910579" cy="406908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2099" y="2194560"/>
            <a:ext cx="3907540" cy="406908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r>
              <a:rPr lang="en-GB" smtClean="0"/>
              <a:t>www.id-book.com</a:t>
            </a:r>
            <a:endParaRPr lang="en-GB"/>
          </a:p>
        </p:txBody>
      </p:sp>
      <p:sp>
        <p:nvSpPr>
          <p:cNvPr id="7" name="Slide Number Placeholder 6"/>
          <p:cNvSpPr>
            <a:spLocks noGrp="1"/>
          </p:cNvSpPr>
          <p:nvPr>
            <p:ph type="sldNum" sz="quarter" idx="12"/>
          </p:nvPr>
        </p:nvSpPr>
        <p:spPr/>
        <p:txBody>
          <a:bodyPr/>
          <a:lstStyle/>
          <a:p>
            <a:fld id="{A7EA2D8D-44E5-43C4-BBA1-AE3E32EF0894}" type="slidenum">
              <a:rPr lang="en-GB" smtClean="0"/>
              <a:t>‹#›</a:t>
            </a:fld>
            <a:endParaRPr lang="en-GB"/>
          </a:p>
        </p:txBody>
      </p:sp>
    </p:spTree>
    <p:extLst>
      <p:ext uri="{BB962C8B-B14F-4D97-AF65-F5344CB8AC3E}">
        <p14:creationId xmlns:p14="http://schemas.microsoft.com/office/powerpoint/2010/main" val="1057246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71700" y="762000"/>
            <a:ext cx="637794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1279" y="2183802"/>
            <a:ext cx="3683659"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94359" y="3132667"/>
            <a:ext cx="3910579" cy="31309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69018" y="2183802"/>
            <a:ext cx="368062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42098" y="3132667"/>
            <a:ext cx="3907541" cy="31309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GB"/>
          </a:p>
        </p:txBody>
      </p:sp>
      <p:sp>
        <p:nvSpPr>
          <p:cNvPr id="8" name="Footer Placeholder 7"/>
          <p:cNvSpPr>
            <a:spLocks noGrp="1"/>
          </p:cNvSpPr>
          <p:nvPr>
            <p:ph type="ftr" sz="quarter" idx="11"/>
          </p:nvPr>
        </p:nvSpPr>
        <p:spPr/>
        <p:txBody>
          <a:bodyPr/>
          <a:lstStyle/>
          <a:p>
            <a:r>
              <a:rPr lang="en-GB" smtClean="0"/>
              <a:t>www.id-book.com</a:t>
            </a:r>
            <a:endParaRPr lang="en-GB"/>
          </a:p>
        </p:txBody>
      </p:sp>
      <p:sp>
        <p:nvSpPr>
          <p:cNvPr id="9" name="Slide Number Placeholder 8"/>
          <p:cNvSpPr>
            <a:spLocks noGrp="1"/>
          </p:cNvSpPr>
          <p:nvPr>
            <p:ph type="sldNum" sz="quarter" idx="12"/>
          </p:nvPr>
        </p:nvSpPr>
        <p:spPr/>
        <p:txBody>
          <a:bodyPr/>
          <a:lstStyle/>
          <a:p>
            <a:fld id="{A7EA2D8D-44E5-43C4-BBA1-AE3E32EF0894}" type="slidenum">
              <a:rPr lang="en-GB" smtClean="0"/>
              <a:t>‹#›</a:t>
            </a:fld>
            <a:endParaRPr lang="en-GB"/>
          </a:p>
        </p:txBody>
      </p:sp>
    </p:spTree>
    <p:extLst>
      <p:ext uri="{BB962C8B-B14F-4D97-AF65-F5344CB8AC3E}">
        <p14:creationId xmlns:p14="http://schemas.microsoft.com/office/powerpoint/2010/main" val="4131849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GB"/>
          </a:p>
        </p:txBody>
      </p:sp>
      <p:sp>
        <p:nvSpPr>
          <p:cNvPr id="4" name="Footer Placeholder 3"/>
          <p:cNvSpPr>
            <a:spLocks noGrp="1"/>
          </p:cNvSpPr>
          <p:nvPr>
            <p:ph type="ftr" sz="quarter" idx="11"/>
          </p:nvPr>
        </p:nvSpPr>
        <p:spPr/>
        <p:txBody>
          <a:bodyPr/>
          <a:lstStyle/>
          <a:p>
            <a:r>
              <a:rPr lang="en-GB" smtClean="0"/>
              <a:t>www.id-book.com</a:t>
            </a:r>
            <a:endParaRPr lang="en-GB"/>
          </a:p>
        </p:txBody>
      </p:sp>
      <p:sp>
        <p:nvSpPr>
          <p:cNvPr id="5" name="Slide Number Placeholder 4"/>
          <p:cNvSpPr>
            <a:spLocks noGrp="1"/>
          </p:cNvSpPr>
          <p:nvPr>
            <p:ph type="sldNum" sz="quarter" idx="12"/>
          </p:nvPr>
        </p:nvSpPr>
        <p:spPr/>
        <p:txBody>
          <a:bodyPr/>
          <a:lstStyle/>
          <a:p>
            <a:fld id="{A7EA2D8D-44E5-43C4-BBA1-AE3E32EF0894}" type="slidenum">
              <a:rPr lang="en-GB" smtClean="0"/>
              <a:t>‹#›</a:t>
            </a:fld>
            <a:endParaRPr lang="en-GB"/>
          </a:p>
        </p:txBody>
      </p:sp>
    </p:spTree>
    <p:extLst>
      <p:ext uri="{BB962C8B-B14F-4D97-AF65-F5344CB8AC3E}">
        <p14:creationId xmlns:p14="http://schemas.microsoft.com/office/powerpoint/2010/main" val="869344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GB"/>
          </a:p>
        </p:txBody>
      </p:sp>
      <p:sp>
        <p:nvSpPr>
          <p:cNvPr id="3" name="Footer Placeholder 2"/>
          <p:cNvSpPr>
            <a:spLocks noGrp="1"/>
          </p:cNvSpPr>
          <p:nvPr>
            <p:ph type="ftr" sz="quarter" idx="11"/>
          </p:nvPr>
        </p:nvSpPr>
        <p:spPr/>
        <p:txBody>
          <a:bodyPr/>
          <a:lstStyle/>
          <a:p>
            <a:r>
              <a:rPr lang="en-GB" smtClean="0"/>
              <a:t>www.id-book.com</a:t>
            </a:r>
            <a:endParaRPr lang="en-GB"/>
          </a:p>
        </p:txBody>
      </p:sp>
      <p:sp>
        <p:nvSpPr>
          <p:cNvPr id="4" name="Slide Number Placeholder 3"/>
          <p:cNvSpPr>
            <a:spLocks noGrp="1"/>
          </p:cNvSpPr>
          <p:nvPr>
            <p:ph type="sldNum" sz="quarter" idx="12"/>
          </p:nvPr>
        </p:nvSpPr>
        <p:spPr/>
        <p:txBody>
          <a:bodyPr/>
          <a:lstStyle/>
          <a:p>
            <a:fld id="{A7EA2D8D-44E5-43C4-BBA1-AE3E32EF0894}" type="slidenum">
              <a:rPr lang="en-GB" smtClean="0"/>
              <a:t>‹#›</a:t>
            </a:fld>
            <a:endParaRPr lang="en-GB"/>
          </a:p>
        </p:txBody>
      </p:sp>
    </p:spTree>
    <p:extLst>
      <p:ext uri="{BB962C8B-B14F-4D97-AF65-F5344CB8AC3E}">
        <p14:creationId xmlns:p14="http://schemas.microsoft.com/office/powerpoint/2010/main" val="612621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30861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6200" y="746760"/>
            <a:ext cx="4663440" cy="5516880"/>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4360" y="3124200"/>
            <a:ext cx="308610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r>
              <a:rPr lang="en-GB" smtClean="0"/>
              <a:t>www.id-book.com</a:t>
            </a:r>
            <a:endParaRPr lang="en-GB"/>
          </a:p>
        </p:txBody>
      </p:sp>
      <p:sp>
        <p:nvSpPr>
          <p:cNvPr id="7" name="Slide Number Placeholder 6"/>
          <p:cNvSpPr>
            <a:spLocks noGrp="1"/>
          </p:cNvSpPr>
          <p:nvPr>
            <p:ph type="sldNum" sz="quarter" idx="12"/>
          </p:nvPr>
        </p:nvSpPr>
        <p:spPr/>
        <p:txBody>
          <a:bodyPr/>
          <a:lstStyle/>
          <a:p>
            <a:fld id="{A7EA2D8D-44E5-43C4-BBA1-AE3E32EF0894}" type="slidenum">
              <a:rPr lang="en-GB" smtClean="0"/>
              <a:t>‹#›</a:t>
            </a:fld>
            <a:endParaRPr lang="en-GB"/>
          </a:p>
        </p:txBody>
      </p:sp>
    </p:spTree>
    <p:extLst>
      <p:ext uri="{BB962C8B-B14F-4D97-AF65-F5344CB8AC3E}">
        <p14:creationId xmlns:p14="http://schemas.microsoft.com/office/powerpoint/2010/main" val="2469750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407573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77524" y="751242"/>
            <a:ext cx="3674234" cy="5512398"/>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94360" y="3124200"/>
            <a:ext cx="407573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r>
              <a:rPr lang="en-GB" smtClean="0"/>
              <a:t>www.id-book.com</a:t>
            </a:r>
            <a:endParaRPr lang="en-GB"/>
          </a:p>
        </p:txBody>
      </p:sp>
      <p:sp>
        <p:nvSpPr>
          <p:cNvPr id="7" name="Slide Number Placeholder 6"/>
          <p:cNvSpPr>
            <a:spLocks noGrp="1"/>
          </p:cNvSpPr>
          <p:nvPr>
            <p:ph type="sldNum" sz="quarter" idx="12"/>
          </p:nvPr>
        </p:nvSpPr>
        <p:spPr/>
        <p:txBody>
          <a:bodyPr/>
          <a:lstStyle/>
          <a:p>
            <a:fld id="{A7EA2D8D-44E5-43C4-BBA1-AE3E32EF0894}" type="slidenum">
              <a:rPr lang="en-GB" smtClean="0"/>
              <a:t>‹#›</a:t>
            </a:fld>
            <a:endParaRPr lang="en-GB"/>
          </a:p>
        </p:txBody>
      </p:sp>
    </p:spTree>
    <p:extLst>
      <p:ext uri="{BB962C8B-B14F-4D97-AF65-F5344CB8AC3E}">
        <p14:creationId xmlns:p14="http://schemas.microsoft.com/office/powerpoint/2010/main" val="438087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9144000" cy="1081088"/>
          </a:xfrm>
          <a:prstGeom prst="rect">
            <a:avLst/>
          </a:prstGeom>
        </p:spPr>
      </p:pic>
      <p:sp>
        <p:nvSpPr>
          <p:cNvPr id="2" name="Title Placeholder 1"/>
          <p:cNvSpPr>
            <a:spLocks noGrp="1"/>
          </p:cNvSpPr>
          <p:nvPr>
            <p:ph type="title"/>
          </p:nvPr>
        </p:nvSpPr>
        <p:spPr>
          <a:xfrm>
            <a:off x="2171700" y="764373"/>
            <a:ext cx="637794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94360" y="2194560"/>
            <a:ext cx="7955280" cy="406908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412230" y="6356351"/>
            <a:ext cx="2137410" cy="365125"/>
          </a:xfrm>
          <a:prstGeom prst="rect">
            <a:avLst/>
          </a:prstGeom>
        </p:spPr>
        <p:txBody>
          <a:bodyPr vert="horz" lIns="91440" tIns="45720" rIns="91440" bIns="45720" rtlCol="0" anchor="ctr"/>
          <a:lstStyle>
            <a:lvl1pPr algn="r">
              <a:defRPr sz="1050">
                <a:solidFill>
                  <a:schemeClr val="tx1">
                    <a:tint val="75000"/>
                  </a:schemeClr>
                </a:solidFill>
              </a:defRPr>
            </a:lvl1pPr>
          </a:lstStyle>
          <a:p>
            <a:endParaRPr lang="en-GB"/>
          </a:p>
        </p:txBody>
      </p:sp>
      <p:sp>
        <p:nvSpPr>
          <p:cNvPr id="5" name="Footer Placeholder 4"/>
          <p:cNvSpPr>
            <a:spLocks noGrp="1"/>
          </p:cNvSpPr>
          <p:nvPr>
            <p:ph type="ftr" sz="quarter" idx="3"/>
          </p:nvPr>
        </p:nvSpPr>
        <p:spPr>
          <a:xfrm>
            <a:off x="594360" y="6355846"/>
            <a:ext cx="568071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GB" smtClean="0"/>
              <a:t>www.id-book.com</a:t>
            </a:r>
            <a:endParaRPr lang="en-GB" dirty="0"/>
          </a:p>
        </p:txBody>
      </p:sp>
      <p:sp>
        <p:nvSpPr>
          <p:cNvPr id="6" name="Slide Number Placeholder 5"/>
          <p:cNvSpPr>
            <a:spLocks noGrp="1"/>
          </p:cNvSpPr>
          <p:nvPr>
            <p:ph type="sldNum" sz="quarter" idx="4"/>
          </p:nvPr>
        </p:nvSpPr>
        <p:spPr>
          <a:xfrm>
            <a:off x="6572250" y="381001"/>
            <a:ext cx="197739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7EA2D8D-44E5-43C4-BBA1-AE3E32EF0894}" type="slidenum">
              <a:rPr lang="en-GB" smtClean="0"/>
              <a:pPr/>
              <a:t>‹#›</a:t>
            </a:fld>
            <a:endParaRPr lang="en-GB" dirty="0"/>
          </a:p>
        </p:txBody>
      </p:sp>
    </p:spTree>
    <p:extLst>
      <p:ext uri="{BB962C8B-B14F-4D97-AF65-F5344CB8AC3E}">
        <p14:creationId xmlns:p14="http://schemas.microsoft.com/office/powerpoint/2010/main" val="1887856879"/>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9" r:id="rId18"/>
  </p:sldLayoutIdLst>
  <p:hf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w3.org/WAI/standards-guidelines/wcag/glance/"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eu.wiley.com/WileyCDA/WileyTitle/productCd-1119020751.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ctrTitle"/>
          </p:nvPr>
        </p:nvSpPr>
        <p:spPr/>
        <p:txBody>
          <a:bodyPr>
            <a:normAutofit fontScale="90000"/>
          </a:bodyPr>
          <a:lstStyle/>
          <a:p>
            <a:r>
              <a:rPr lang="en-AU" dirty="0" smtClean="0"/>
              <a:t>SENG2260</a:t>
            </a:r>
            <a:br>
              <a:rPr lang="en-AU" dirty="0" smtClean="0"/>
            </a:br>
            <a:r>
              <a:rPr lang="en-AU" dirty="0" smtClean="0"/>
              <a:t>Human-Computer Interaction</a:t>
            </a:r>
            <a:endParaRPr lang="en-GB" altLang="en-US" dirty="0"/>
          </a:p>
        </p:txBody>
      </p:sp>
      <p:sp>
        <p:nvSpPr>
          <p:cNvPr id="9" name="Subtitle 4"/>
          <p:cNvSpPr>
            <a:spLocks noGrp="1"/>
          </p:cNvSpPr>
          <p:nvPr>
            <p:ph type="subTitle" idx="1"/>
          </p:nvPr>
        </p:nvSpPr>
        <p:spPr/>
        <p:txBody>
          <a:bodyPr/>
          <a:lstStyle/>
          <a:p>
            <a:r>
              <a:rPr lang="en-GB" altLang="en-US" dirty="0" smtClean="0"/>
              <a:t>Week 10: </a:t>
            </a:r>
            <a:r>
              <a:rPr lang="en-AU" altLang="en-US" dirty="0"/>
              <a:t>Evaluation: Inspections, Analytics &amp; Models</a:t>
            </a:r>
            <a:endParaRPr lang="en-AU" dirty="0"/>
          </a:p>
        </p:txBody>
      </p:sp>
      <p:sp>
        <p:nvSpPr>
          <p:cNvPr id="4" name="TextBox 3"/>
          <p:cNvSpPr txBox="1"/>
          <p:nvPr/>
        </p:nvSpPr>
        <p:spPr>
          <a:xfrm>
            <a:off x="7092280" y="6304002"/>
            <a:ext cx="2051720" cy="553998"/>
          </a:xfrm>
          <a:prstGeom prst="rect">
            <a:avLst/>
          </a:prstGeom>
          <a:noFill/>
        </p:spPr>
        <p:txBody>
          <a:bodyPr wrap="square" rtlCol="0">
            <a:spAutoFit/>
          </a:bodyPr>
          <a:lstStyle/>
          <a:p>
            <a:r>
              <a:rPr lang="en-AU" sz="1000" dirty="0" smtClean="0"/>
              <a:t>All images in this presentation are either licenced or labelled for reuse on Google Images. </a:t>
            </a:r>
            <a:endParaRPr lang="en-AU" sz="1000" dirty="0"/>
          </a:p>
        </p:txBody>
      </p:sp>
    </p:spTree>
    <p:extLst>
      <p:ext uri="{BB962C8B-B14F-4D97-AF65-F5344CB8AC3E}">
        <p14:creationId xmlns:p14="http://schemas.microsoft.com/office/powerpoint/2010/main" val="1114962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idx="4294967295"/>
          </p:nvPr>
        </p:nvSpPr>
        <p:spPr>
          <a:xfrm>
            <a:off x="2171700" y="764704"/>
            <a:ext cx="6377940" cy="1293028"/>
          </a:xfrm>
        </p:spPr>
        <p:txBody>
          <a:bodyPr>
            <a:normAutofit fontScale="90000"/>
          </a:bodyPr>
          <a:lstStyle/>
          <a:p>
            <a:r>
              <a:rPr lang="en-US" dirty="0" smtClean="0"/>
              <a:t>Using heuristics to evaluate to evaluate ambient displays</a:t>
            </a:r>
            <a:endParaRPr lang="en-US" sz="2400" dirty="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1581782"/>
            <a:ext cx="7894070" cy="46039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Footer Placeholder 2"/>
          <p:cNvSpPr>
            <a:spLocks noGrp="1"/>
          </p:cNvSpPr>
          <p:nvPr>
            <p:ph type="ftr" sz="quarter" idx="11"/>
          </p:nvPr>
        </p:nvSpPr>
        <p:spPr/>
        <p:txBody>
          <a:bodyPr/>
          <a:lstStyle/>
          <a:p>
            <a:r>
              <a:rPr lang="en-GB" smtClean="0"/>
              <a:t>www.id-book.com</a:t>
            </a:r>
            <a:endParaRPr lang="en-GB"/>
          </a:p>
        </p:txBody>
      </p:sp>
      <p:sp>
        <p:nvSpPr>
          <p:cNvPr id="5" name="Slide Number Placeholder 4"/>
          <p:cNvSpPr>
            <a:spLocks noGrp="1"/>
          </p:cNvSpPr>
          <p:nvPr>
            <p:ph type="sldNum" sz="quarter" idx="12"/>
          </p:nvPr>
        </p:nvSpPr>
        <p:spPr/>
        <p:txBody>
          <a:bodyPr/>
          <a:lstStyle/>
          <a:p>
            <a:fld id="{A7EA2D8D-44E5-43C4-BBA1-AE3E32EF0894}" type="slidenum">
              <a:rPr lang="en-GB" smtClean="0"/>
              <a:t>10</a:t>
            </a:fld>
            <a:endParaRPr lang="en-GB"/>
          </a:p>
        </p:txBody>
      </p:sp>
    </p:spTree>
    <p:extLst>
      <p:ext uri="{BB962C8B-B14F-4D97-AF65-F5344CB8AC3E}">
        <p14:creationId xmlns:p14="http://schemas.microsoft.com/office/powerpoint/2010/main" val="29798890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idx="4294967295"/>
          </p:nvPr>
        </p:nvSpPr>
        <p:spPr/>
        <p:txBody>
          <a:bodyPr>
            <a:normAutofit fontScale="90000"/>
          </a:bodyPr>
          <a:lstStyle/>
          <a:p>
            <a:r>
              <a:rPr lang="en-US" dirty="0" smtClean="0"/>
              <a:t>Using heuristics to evaluate to evaluate ambient displays</a:t>
            </a:r>
            <a:endParaRPr lang="en-US" sz="2400" dirty="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1581782"/>
            <a:ext cx="7894070" cy="46039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Footer Placeholder 2"/>
          <p:cNvSpPr>
            <a:spLocks noGrp="1"/>
          </p:cNvSpPr>
          <p:nvPr>
            <p:ph type="ftr" sz="quarter" idx="11"/>
          </p:nvPr>
        </p:nvSpPr>
        <p:spPr/>
        <p:txBody>
          <a:bodyPr/>
          <a:lstStyle/>
          <a:p>
            <a:r>
              <a:rPr lang="en-GB" smtClean="0"/>
              <a:t>www.id-book.com</a:t>
            </a:r>
            <a:endParaRPr lang="en-GB"/>
          </a:p>
        </p:txBody>
      </p:sp>
      <p:sp>
        <p:nvSpPr>
          <p:cNvPr id="5" name="Slide Number Placeholder 4"/>
          <p:cNvSpPr>
            <a:spLocks noGrp="1"/>
          </p:cNvSpPr>
          <p:nvPr>
            <p:ph type="sldNum" sz="quarter" idx="12"/>
          </p:nvPr>
        </p:nvSpPr>
        <p:spPr/>
        <p:txBody>
          <a:bodyPr/>
          <a:lstStyle/>
          <a:p>
            <a:fld id="{A7EA2D8D-44E5-43C4-BBA1-AE3E32EF0894}" type="slidenum">
              <a:rPr lang="en-GB" smtClean="0"/>
              <a:t>11</a:t>
            </a:fld>
            <a:endParaRPr lang="en-GB"/>
          </a:p>
        </p:txBody>
      </p:sp>
      <p:sp>
        <p:nvSpPr>
          <p:cNvPr id="2" name="TextBox 1"/>
          <p:cNvSpPr txBox="1"/>
          <p:nvPr/>
        </p:nvSpPr>
        <p:spPr>
          <a:xfrm>
            <a:off x="251520" y="2636912"/>
            <a:ext cx="2170584" cy="1077218"/>
          </a:xfrm>
          <a:prstGeom prst="rect">
            <a:avLst/>
          </a:prstGeom>
          <a:noFill/>
        </p:spPr>
        <p:txBody>
          <a:bodyPr wrap="square" rtlCol="0">
            <a:spAutoFit/>
          </a:bodyPr>
          <a:lstStyle/>
          <a:p>
            <a:r>
              <a:rPr lang="en-AU" sz="3200" dirty="0" smtClean="0"/>
              <a:t>What new heuristics??</a:t>
            </a:r>
            <a:endParaRPr lang="en-AU" sz="3200" dirty="0"/>
          </a:p>
        </p:txBody>
      </p:sp>
    </p:spTree>
    <p:extLst>
      <p:ext uri="{BB962C8B-B14F-4D97-AF65-F5344CB8AC3E}">
        <p14:creationId xmlns:p14="http://schemas.microsoft.com/office/powerpoint/2010/main" val="23252779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idx="4294967295"/>
          </p:nvPr>
        </p:nvSpPr>
        <p:spPr/>
        <p:txBody>
          <a:bodyPr>
            <a:normAutofit fontScale="90000"/>
          </a:bodyPr>
          <a:lstStyle/>
          <a:p>
            <a:r>
              <a:rPr lang="en-US" dirty="0" smtClean="0"/>
              <a:t>Using heuristics to evaluate to evaluate ambient displays</a:t>
            </a:r>
            <a:endParaRPr lang="en-US" sz="2400" dirty="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1581782"/>
            <a:ext cx="7894070" cy="46039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Footer Placeholder 2"/>
          <p:cNvSpPr>
            <a:spLocks noGrp="1"/>
          </p:cNvSpPr>
          <p:nvPr>
            <p:ph type="ftr" sz="quarter" idx="11"/>
          </p:nvPr>
        </p:nvSpPr>
        <p:spPr/>
        <p:txBody>
          <a:bodyPr/>
          <a:lstStyle/>
          <a:p>
            <a:r>
              <a:rPr lang="en-GB" smtClean="0"/>
              <a:t>www.id-book.com</a:t>
            </a:r>
            <a:endParaRPr lang="en-GB"/>
          </a:p>
        </p:txBody>
      </p:sp>
      <p:sp>
        <p:nvSpPr>
          <p:cNvPr id="5" name="Slide Number Placeholder 4"/>
          <p:cNvSpPr>
            <a:spLocks noGrp="1"/>
          </p:cNvSpPr>
          <p:nvPr>
            <p:ph type="sldNum" sz="quarter" idx="12"/>
          </p:nvPr>
        </p:nvSpPr>
        <p:spPr/>
        <p:txBody>
          <a:bodyPr/>
          <a:lstStyle/>
          <a:p>
            <a:fld id="{A7EA2D8D-44E5-43C4-BBA1-AE3E32EF0894}" type="slidenum">
              <a:rPr lang="en-GB" smtClean="0"/>
              <a:t>12</a:t>
            </a:fld>
            <a:endParaRPr lang="en-GB"/>
          </a:p>
        </p:txBody>
      </p:sp>
      <p:sp>
        <p:nvSpPr>
          <p:cNvPr id="2" name="TextBox 1"/>
          <p:cNvSpPr txBox="1"/>
          <p:nvPr/>
        </p:nvSpPr>
        <p:spPr>
          <a:xfrm>
            <a:off x="251520" y="2636912"/>
            <a:ext cx="2170584" cy="1631216"/>
          </a:xfrm>
          <a:prstGeom prst="rect">
            <a:avLst/>
          </a:prstGeom>
          <a:noFill/>
        </p:spPr>
        <p:txBody>
          <a:bodyPr wrap="square" rtlCol="0">
            <a:spAutoFit/>
          </a:bodyPr>
          <a:lstStyle/>
          <a:p>
            <a:pPr marL="342900" indent="-342900">
              <a:buFont typeface="Arial" panose="020B0604020202020204" pitchFamily="34" charset="0"/>
              <a:buChar char="•"/>
            </a:pPr>
            <a:r>
              <a:rPr lang="en-AU" sz="2000" dirty="0" smtClean="0"/>
              <a:t>Visibility of </a:t>
            </a:r>
            <a:r>
              <a:rPr lang="en-AU" sz="2000" dirty="0" smtClean="0"/>
              <a:t>state</a:t>
            </a:r>
          </a:p>
          <a:p>
            <a:pPr marL="342900" indent="-342900">
              <a:buFont typeface="Arial" panose="020B0604020202020204" pitchFamily="34" charset="0"/>
              <a:buChar char="•"/>
            </a:pPr>
            <a:endParaRPr lang="en-AU" sz="2000" dirty="0" smtClean="0"/>
          </a:p>
          <a:p>
            <a:pPr marL="342900" indent="-342900">
              <a:buFont typeface="Arial" panose="020B0604020202020204" pitchFamily="34" charset="0"/>
              <a:buChar char="•"/>
            </a:pPr>
            <a:r>
              <a:rPr lang="en-AU" sz="2000" dirty="0" err="1" smtClean="0"/>
              <a:t>Peripherality</a:t>
            </a:r>
            <a:r>
              <a:rPr lang="en-AU" sz="2000" dirty="0" smtClean="0"/>
              <a:t> </a:t>
            </a:r>
            <a:r>
              <a:rPr lang="en-AU" sz="2000" dirty="0" smtClean="0"/>
              <a:t>of display</a:t>
            </a:r>
            <a:endParaRPr lang="en-AU" sz="2000" dirty="0"/>
          </a:p>
        </p:txBody>
      </p:sp>
    </p:spTree>
    <p:extLst>
      <p:ext uri="{BB962C8B-B14F-4D97-AF65-F5344CB8AC3E}">
        <p14:creationId xmlns:p14="http://schemas.microsoft.com/office/powerpoint/2010/main" val="21097191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fontScale="90000"/>
          </a:bodyPr>
          <a:lstStyle/>
          <a:p>
            <a:r>
              <a:rPr lang="en-US" dirty="0" smtClean="0"/>
              <a:t>Three </a:t>
            </a:r>
            <a:r>
              <a:rPr lang="en-US" dirty="0"/>
              <a:t>stages for doing heuristic evaluation</a:t>
            </a:r>
          </a:p>
        </p:txBody>
      </p:sp>
      <p:sp>
        <p:nvSpPr>
          <p:cNvPr id="22531" name="Rectangle 3"/>
          <p:cNvSpPr>
            <a:spLocks noGrp="1" noChangeArrowheads="1"/>
          </p:cNvSpPr>
          <p:nvPr>
            <p:ph idx="1"/>
          </p:nvPr>
        </p:nvSpPr>
        <p:spPr/>
        <p:txBody>
          <a:bodyPr>
            <a:normAutofit lnSpcReduction="10000"/>
          </a:bodyPr>
          <a:lstStyle/>
          <a:p>
            <a:r>
              <a:rPr lang="en-US" sz="2800" dirty="0">
                <a:solidFill>
                  <a:srgbClr val="7030A0"/>
                </a:solidFill>
              </a:rPr>
              <a:t>Briefing session to tell experts what to do</a:t>
            </a:r>
            <a:r>
              <a:rPr lang="en-US" sz="2800" dirty="0" smtClean="0">
                <a:solidFill>
                  <a:srgbClr val="7030A0"/>
                </a:solidFill>
              </a:rPr>
              <a:t>.</a:t>
            </a:r>
          </a:p>
          <a:p>
            <a:endParaRPr lang="en-US" sz="1200" dirty="0">
              <a:solidFill>
                <a:srgbClr val="7030A0"/>
              </a:solidFill>
            </a:endParaRPr>
          </a:p>
          <a:p>
            <a:r>
              <a:rPr lang="en-US" sz="2800" dirty="0">
                <a:solidFill>
                  <a:srgbClr val="7030A0"/>
                </a:solidFill>
              </a:rPr>
              <a:t>Evaluation period of 1-2 hours in which:</a:t>
            </a:r>
          </a:p>
          <a:p>
            <a:pPr lvl="1"/>
            <a:r>
              <a:rPr lang="en-US" sz="2400" dirty="0">
                <a:solidFill>
                  <a:schemeClr val="accent1"/>
                </a:solidFill>
              </a:rPr>
              <a:t>Each expert works separately</a:t>
            </a:r>
            <a:r>
              <a:rPr lang="en-US" sz="2400" dirty="0" smtClean="0">
                <a:solidFill>
                  <a:schemeClr val="accent1"/>
                </a:solidFill>
              </a:rPr>
              <a:t>;</a:t>
            </a:r>
          </a:p>
          <a:p>
            <a:pPr lvl="1"/>
            <a:endParaRPr lang="en-US" sz="800" dirty="0">
              <a:solidFill>
                <a:schemeClr val="accent1"/>
              </a:solidFill>
            </a:endParaRPr>
          </a:p>
          <a:p>
            <a:pPr lvl="1"/>
            <a:r>
              <a:rPr lang="en-US" sz="2400" dirty="0">
                <a:solidFill>
                  <a:schemeClr val="accent1"/>
                </a:solidFill>
              </a:rPr>
              <a:t>Take one pass to get a feel for the product</a:t>
            </a:r>
            <a:r>
              <a:rPr lang="en-US" sz="2400" dirty="0" smtClean="0">
                <a:solidFill>
                  <a:schemeClr val="accent1"/>
                </a:solidFill>
              </a:rPr>
              <a:t>;</a:t>
            </a:r>
          </a:p>
          <a:p>
            <a:pPr lvl="1"/>
            <a:endParaRPr lang="en-US" sz="800" dirty="0">
              <a:solidFill>
                <a:schemeClr val="accent1"/>
              </a:solidFill>
            </a:endParaRPr>
          </a:p>
          <a:p>
            <a:pPr lvl="1"/>
            <a:r>
              <a:rPr lang="en-US" sz="2400" dirty="0">
                <a:solidFill>
                  <a:schemeClr val="accent1"/>
                </a:solidFill>
              </a:rPr>
              <a:t>Take a second pass to focus on </a:t>
            </a:r>
            <a:r>
              <a:rPr lang="en-US" sz="2400" dirty="0" smtClean="0">
                <a:solidFill>
                  <a:schemeClr val="accent1"/>
                </a:solidFill>
              </a:rPr>
              <a:t>specific</a:t>
            </a:r>
            <a:r>
              <a:rPr lang="en-US" sz="2400" dirty="0">
                <a:solidFill>
                  <a:schemeClr val="accent1"/>
                </a:solidFill>
              </a:rPr>
              <a:t> </a:t>
            </a:r>
            <a:r>
              <a:rPr lang="en-US" sz="2400" dirty="0" smtClean="0">
                <a:solidFill>
                  <a:schemeClr val="accent1"/>
                </a:solidFill>
              </a:rPr>
              <a:t>features.</a:t>
            </a:r>
          </a:p>
          <a:p>
            <a:pPr lvl="1"/>
            <a:endParaRPr lang="en-US" sz="1200" dirty="0"/>
          </a:p>
          <a:p>
            <a:r>
              <a:rPr lang="en-US" sz="2800" dirty="0">
                <a:solidFill>
                  <a:srgbClr val="7030A0"/>
                </a:solidFill>
              </a:rPr>
              <a:t>Debriefing session in which experts work together to prioritize problems.</a:t>
            </a:r>
          </a:p>
        </p:txBody>
      </p:sp>
      <p:sp>
        <p:nvSpPr>
          <p:cNvPr id="3" name="Footer Placeholder 2"/>
          <p:cNvSpPr>
            <a:spLocks noGrp="1"/>
          </p:cNvSpPr>
          <p:nvPr>
            <p:ph type="ftr" sz="quarter" idx="11"/>
          </p:nvPr>
        </p:nvSpPr>
        <p:spPr/>
        <p:txBody>
          <a:bodyPr/>
          <a:lstStyle/>
          <a:p>
            <a:r>
              <a:rPr lang="en-GB" smtClean="0"/>
              <a:t>www.id-book.com</a:t>
            </a:r>
            <a:endParaRPr lang="en-GB"/>
          </a:p>
        </p:txBody>
      </p:sp>
      <p:sp>
        <p:nvSpPr>
          <p:cNvPr id="5" name="Slide Number Placeholder 4"/>
          <p:cNvSpPr>
            <a:spLocks noGrp="1"/>
          </p:cNvSpPr>
          <p:nvPr>
            <p:ph type="sldNum" sz="quarter" idx="12"/>
          </p:nvPr>
        </p:nvSpPr>
        <p:spPr/>
        <p:txBody>
          <a:bodyPr/>
          <a:lstStyle/>
          <a:p>
            <a:fld id="{A7EA2D8D-44E5-43C4-BBA1-AE3E32EF0894}" type="slidenum">
              <a:rPr lang="en-GB" smtClean="0"/>
              <a:t>13</a:t>
            </a:fld>
            <a:endParaRPr lang="en-GB"/>
          </a:p>
        </p:txBody>
      </p:sp>
    </p:spTree>
    <p:extLst>
      <p:ext uri="{BB962C8B-B14F-4D97-AF65-F5344CB8AC3E}">
        <p14:creationId xmlns:p14="http://schemas.microsoft.com/office/powerpoint/2010/main" val="11314694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187624" y="764373"/>
            <a:ext cx="7362016" cy="1293028"/>
          </a:xfrm>
        </p:spPr>
        <p:txBody>
          <a:bodyPr/>
          <a:lstStyle/>
          <a:p>
            <a:r>
              <a:rPr lang="en-US" dirty="0"/>
              <a:t>Advantages and problems</a:t>
            </a:r>
          </a:p>
        </p:txBody>
      </p:sp>
      <p:sp>
        <p:nvSpPr>
          <p:cNvPr id="24579" name="Rectangle 3"/>
          <p:cNvSpPr>
            <a:spLocks noGrp="1" noChangeArrowheads="1"/>
          </p:cNvSpPr>
          <p:nvPr>
            <p:ph idx="1"/>
          </p:nvPr>
        </p:nvSpPr>
        <p:spPr/>
        <p:txBody>
          <a:bodyPr>
            <a:normAutofit fontScale="92500" lnSpcReduction="20000"/>
          </a:bodyPr>
          <a:lstStyle/>
          <a:p>
            <a:pPr>
              <a:lnSpc>
                <a:spcPct val="90000"/>
              </a:lnSpc>
            </a:pPr>
            <a:r>
              <a:rPr lang="en-US" sz="2800" dirty="0">
                <a:solidFill>
                  <a:srgbClr val="7030A0"/>
                </a:solidFill>
              </a:rPr>
              <a:t>Few ethical &amp; practical issues to consider because users not involved</a:t>
            </a:r>
            <a:r>
              <a:rPr lang="en-US" sz="2800" dirty="0" smtClean="0">
                <a:solidFill>
                  <a:srgbClr val="7030A0"/>
                </a:solidFill>
              </a:rPr>
              <a:t>.</a:t>
            </a:r>
          </a:p>
          <a:p>
            <a:pPr>
              <a:lnSpc>
                <a:spcPct val="90000"/>
              </a:lnSpc>
            </a:pPr>
            <a:endParaRPr lang="en-US" sz="1100" dirty="0">
              <a:solidFill>
                <a:srgbClr val="7030A0"/>
              </a:solidFill>
            </a:endParaRPr>
          </a:p>
          <a:p>
            <a:pPr>
              <a:lnSpc>
                <a:spcPct val="90000"/>
              </a:lnSpc>
            </a:pPr>
            <a:r>
              <a:rPr lang="en-US" sz="2800" dirty="0">
                <a:solidFill>
                  <a:srgbClr val="7030A0"/>
                </a:solidFill>
              </a:rPr>
              <a:t>Can be difficult &amp; expensive to find experts</a:t>
            </a:r>
            <a:r>
              <a:rPr lang="en-US" sz="2800" dirty="0" smtClean="0">
                <a:solidFill>
                  <a:srgbClr val="7030A0"/>
                </a:solidFill>
              </a:rPr>
              <a:t>.</a:t>
            </a:r>
          </a:p>
          <a:p>
            <a:pPr>
              <a:lnSpc>
                <a:spcPct val="90000"/>
              </a:lnSpc>
            </a:pPr>
            <a:endParaRPr lang="en-US" sz="1100" dirty="0">
              <a:solidFill>
                <a:srgbClr val="7030A0"/>
              </a:solidFill>
            </a:endParaRPr>
          </a:p>
          <a:p>
            <a:pPr>
              <a:lnSpc>
                <a:spcPct val="90000"/>
              </a:lnSpc>
            </a:pPr>
            <a:r>
              <a:rPr lang="en-US" sz="2800" dirty="0">
                <a:solidFill>
                  <a:srgbClr val="7030A0"/>
                </a:solidFill>
              </a:rPr>
              <a:t>Best experts have knowledge of application domain &amp; users</a:t>
            </a:r>
            <a:r>
              <a:rPr lang="en-US" sz="2800" dirty="0" smtClean="0">
                <a:solidFill>
                  <a:srgbClr val="7030A0"/>
                </a:solidFill>
              </a:rPr>
              <a:t>.</a:t>
            </a:r>
          </a:p>
          <a:p>
            <a:pPr>
              <a:lnSpc>
                <a:spcPct val="90000"/>
              </a:lnSpc>
            </a:pPr>
            <a:endParaRPr lang="en-US" sz="1000" dirty="0">
              <a:solidFill>
                <a:srgbClr val="7030A0"/>
              </a:solidFill>
            </a:endParaRPr>
          </a:p>
          <a:p>
            <a:pPr>
              <a:lnSpc>
                <a:spcPct val="90000"/>
              </a:lnSpc>
            </a:pPr>
            <a:r>
              <a:rPr lang="en-US" sz="2800" dirty="0">
                <a:solidFill>
                  <a:srgbClr val="7030A0"/>
                </a:solidFill>
              </a:rPr>
              <a:t>Biggest problems:</a:t>
            </a:r>
          </a:p>
          <a:p>
            <a:pPr lvl="1">
              <a:lnSpc>
                <a:spcPct val="90000"/>
              </a:lnSpc>
            </a:pPr>
            <a:r>
              <a:rPr lang="en-US" sz="2400" dirty="0">
                <a:solidFill>
                  <a:schemeClr val="accent1"/>
                </a:solidFill>
              </a:rPr>
              <a:t>Important problems may get missed;</a:t>
            </a:r>
          </a:p>
          <a:p>
            <a:pPr lvl="1">
              <a:lnSpc>
                <a:spcPct val="90000"/>
              </a:lnSpc>
            </a:pPr>
            <a:r>
              <a:rPr lang="en-US" sz="2400" dirty="0">
                <a:solidFill>
                  <a:schemeClr val="accent1"/>
                </a:solidFill>
              </a:rPr>
              <a:t>Many trivial problems are often identified;</a:t>
            </a:r>
          </a:p>
          <a:p>
            <a:pPr lvl="1">
              <a:lnSpc>
                <a:spcPct val="90000"/>
              </a:lnSpc>
            </a:pPr>
            <a:r>
              <a:rPr lang="en-US" sz="2400" dirty="0">
                <a:solidFill>
                  <a:schemeClr val="accent1"/>
                </a:solidFill>
              </a:rPr>
              <a:t>Experts have biases.</a:t>
            </a:r>
          </a:p>
        </p:txBody>
      </p:sp>
      <p:sp>
        <p:nvSpPr>
          <p:cNvPr id="3" name="Footer Placeholder 2"/>
          <p:cNvSpPr>
            <a:spLocks noGrp="1"/>
          </p:cNvSpPr>
          <p:nvPr>
            <p:ph type="ftr" sz="quarter" idx="11"/>
          </p:nvPr>
        </p:nvSpPr>
        <p:spPr/>
        <p:txBody>
          <a:bodyPr/>
          <a:lstStyle/>
          <a:p>
            <a:r>
              <a:rPr lang="en-GB" smtClean="0"/>
              <a:t>www.id-book.com</a:t>
            </a:r>
            <a:endParaRPr lang="en-GB"/>
          </a:p>
        </p:txBody>
      </p:sp>
      <p:sp>
        <p:nvSpPr>
          <p:cNvPr id="5" name="Slide Number Placeholder 4"/>
          <p:cNvSpPr>
            <a:spLocks noGrp="1"/>
          </p:cNvSpPr>
          <p:nvPr>
            <p:ph type="sldNum" sz="quarter" idx="12"/>
          </p:nvPr>
        </p:nvSpPr>
        <p:spPr/>
        <p:txBody>
          <a:bodyPr/>
          <a:lstStyle/>
          <a:p>
            <a:fld id="{A7EA2D8D-44E5-43C4-BBA1-AE3E32EF0894}" type="slidenum">
              <a:rPr lang="en-GB" smtClean="0"/>
              <a:t>14</a:t>
            </a:fld>
            <a:endParaRPr lang="en-GB"/>
          </a:p>
        </p:txBody>
      </p:sp>
    </p:spTree>
    <p:extLst>
      <p:ext uri="{BB962C8B-B14F-4D97-AF65-F5344CB8AC3E}">
        <p14:creationId xmlns:p14="http://schemas.microsoft.com/office/powerpoint/2010/main" val="31741695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83568" y="764373"/>
            <a:ext cx="7866072" cy="1293028"/>
          </a:xfrm>
        </p:spPr>
        <p:txBody>
          <a:bodyPr>
            <a:normAutofit fontScale="90000"/>
          </a:bodyPr>
          <a:lstStyle/>
          <a:p>
            <a:r>
              <a:rPr lang="en-US" dirty="0"/>
              <a:t>Turning design guidelines and golden rules into heuristics </a:t>
            </a:r>
          </a:p>
        </p:txBody>
      </p:sp>
      <p:sp>
        <p:nvSpPr>
          <p:cNvPr id="24579" name="Rectangle 3"/>
          <p:cNvSpPr>
            <a:spLocks noGrp="1" noChangeArrowheads="1"/>
          </p:cNvSpPr>
          <p:nvPr>
            <p:ph idx="1"/>
          </p:nvPr>
        </p:nvSpPr>
        <p:spPr/>
        <p:txBody>
          <a:bodyPr>
            <a:normAutofit lnSpcReduction="10000"/>
          </a:bodyPr>
          <a:lstStyle/>
          <a:p>
            <a:pPr marL="0" indent="0">
              <a:lnSpc>
                <a:spcPct val="90000"/>
              </a:lnSpc>
              <a:buNone/>
            </a:pPr>
            <a:r>
              <a:rPr lang="en-US" sz="2800" dirty="0"/>
              <a:t>Ask questions like the following:</a:t>
            </a:r>
          </a:p>
          <a:p>
            <a:pPr marL="0" indent="0">
              <a:lnSpc>
                <a:spcPct val="90000"/>
              </a:lnSpc>
              <a:buNone/>
            </a:pPr>
            <a:endParaRPr lang="en-US" sz="2800" dirty="0"/>
          </a:p>
          <a:p>
            <a:pPr marL="0" indent="0">
              <a:lnSpc>
                <a:spcPct val="90000"/>
              </a:lnSpc>
              <a:buNone/>
            </a:pPr>
            <a:r>
              <a:rPr lang="en-US" sz="2800" i="1" dirty="0"/>
              <a:t>“Does the application include a visible title page, section or site? Does the user always know where they are located? Does the user always know what the system or application is doing? Are the links clearly defined? Can all actions be visualized directly (i.e., no other actions are required)?”</a:t>
            </a:r>
          </a:p>
          <a:p>
            <a:pPr marL="0" indent="0">
              <a:lnSpc>
                <a:spcPct val="90000"/>
              </a:lnSpc>
              <a:buNone/>
            </a:pPr>
            <a:r>
              <a:rPr lang="en-US" sz="2800" i="1" dirty="0"/>
              <a:t>			Granollers, 2018, p. 62</a:t>
            </a:r>
          </a:p>
        </p:txBody>
      </p:sp>
      <p:sp>
        <p:nvSpPr>
          <p:cNvPr id="3" name="Footer Placeholder 2"/>
          <p:cNvSpPr>
            <a:spLocks noGrp="1"/>
          </p:cNvSpPr>
          <p:nvPr>
            <p:ph type="ftr" sz="quarter" idx="11"/>
          </p:nvPr>
        </p:nvSpPr>
        <p:spPr/>
        <p:txBody>
          <a:bodyPr/>
          <a:lstStyle/>
          <a:p>
            <a:r>
              <a:rPr lang="en-GB" smtClean="0"/>
              <a:t>www.id-book.com</a:t>
            </a:r>
            <a:endParaRPr lang="en-GB"/>
          </a:p>
        </p:txBody>
      </p:sp>
      <p:sp>
        <p:nvSpPr>
          <p:cNvPr id="5" name="Slide Number Placeholder 4"/>
          <p:cNvSpPr>
            <a:spLocks noGrp="1"/>
          </p:cNvSpPr>
          <p:nvPr>
            <p:ph type="sldNum" sz="quarter" idx="12"/>
          </p:nvPr>
        </p:nvSpPr>
        <p:spPr/>
        <p:txBody>
          <a:bodyPr/>
          <a:lstStyle/>
          <a:p>
            <a:fld id="{A7EA2D8D-44E5-43C4-BBA1-AE3E32EF0894}" type="slidenum">
              <a:rPr lang="en-GB" smtClean="0"/>
              <a:pPr/>
              <a:t>15</a:t>
            </a:fld>
            <a:endParaRPr lang="en-GB"/>
          </a:p>
        </p:txBody>
      </p:sp>
    </p:spTree>
    <p:extLst>
      <p:ext uri="{BB962C8B-B14F-4D97-AF65-F5344CB8AC3E}">
        <p14:creationId xmlns:p14="http://schemas.microsoft.com/office/powerpoint/2010/main" val="26530646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251520" y="764373"/>
            <a:ext cx="8298120" cy="1293028"/>
          </a:xfrm>
        </p:spPr>
        <p:txBody>
          <a:bodyPr>
            <a:normAutofit/>
          </a:bodyPr>
          <a:lstStyle/>
          <a:p>
            <a:r>
              <a:rPr lang="en-US" dirty="0"/>
              <a:t>Evaluating for accessibility using Guidelines</a:t>
            </a:r>
          </a:p>
        </p:txBody>
      </p:sp>
      <p:sp>
        <p:nvSpPr>
          <p:cNvPr id="24579" name="Rectangle 3"/>
          <p:cNvSpPr>
            <a:spLocks noGrp="1" noChangeArrowheads="1"/>
          </p:cNvSpPr>
          <p:nvPr>
            <p:ph idx="1"/>
          </p:nvPr>
        </p:nvSpPr>
        <p:spPr/>
        <p:txBody>
          <a:bodyPr>
            <a:normAutofit fontScale="77500" lnSpcReduction="20000"/>
          </a:bodyPr>
          <a:lstStyle/>
          <a:p>
            <a:pPr>
              <a:lnSpc>
                <a:spcPct val="90000"/>
              </a:lnSpc>
            </a:pPr>
            <a:r>
              <a:rPr lang="en-US" sz="2800" dirty="0"/>
              <a:t>Web Content Accessibility Guidelines (WCAG) (see Lazar et al., 2015).</a:t>
            </a:r>
          </a:p>
          <a:p>
            <a:pPr>
              <a:lnSpc>
                <a:spcPct val="90000"/>
              </a:lnSpc>
            </a:pPr>
            <a:r>
              <a:rPr lang="en-US" sz="2800" dirty="0"/>
              <a:t>Guidelines can be used as heuristics for evaluating websites.</a:t>
            </a:r>
          </a:p>
          <a:p>
            <a:pPr>
              <a:lnSpc>
                <a:spcPct val="90000"/>
              </a:lnSpc>
            </a:pPr>
            <a:r>
              <a:rPr lang="en-US" sz="2800" dirty="0"/>
              <a:t>Governments and large corporations have to make their websites accessible by law.</a:t>
            </a:r>
          </a:p>
          <a:p>
            <a:pPr marL="0" indent="0">
              <a:lnSpc>
                <a:spcPct val="90000"/>
              </a:lnSpc>
              <a:buNone/>
            </a:pPr>
            <a:endParaRPr lang="en-US" sz="1000" dirty="0"/>
          </a:p>
          <a:p>
            <a:pPr>
              <a:lnSpc>
                <a:spcPct val="90000"/>
              </a:lnSpc>
            </a:pPr>
            <a:r>
              <a:rPr lang="en-US" sz="2800" dirty="0"/>
              <a:t>Four key concepts:</a:t>
            </a:r>
          </a:p>
          <a:p>
            <a:pPr lvl="1">
              <a:lnSpc>
                <a:spcPct val="90000"/>
              </a:lnSpc>
            </a:pPr>
            <a:r>
              <a:rPr lang="en-US" sz="2400" dirty="0">
                <a:solidFill>
                  <a:schemeClr val="tx1"/>
                </a:solidFill>
              </a:rPr>
              <a:t>Perceivable;</a:t>
            </a:r>
          </a:p>
          <a:p>
            <a:pPr lvl="1">
              <a:lnSpc>
                <a:spcPct val="90000"/>
              </a:lnSpc>
            </a:pPr>
            <a:r>
              <a:rPr lang="en-US" sz="2400" dirty="0">
                <a:solidFill>
                  <a:schemeClr val="tx1"/>
                </a:solidFill>
              </a:rPr>
              <a:t>Operable;</a:t>
            </a:r>
          </a:p>
          <a:p>
            <a:pPr lvl="1">
              <a:lnSpc>
                <a:spcPct val="90000"/>
              </a:lnSpc>
            </a:pPr>
            <a:r>
              <a:rPr lang="en-US" sz="2400" dirty="0">
                <a:solidFill>
                  <a:schemeClr val="tx1"/>
                </a:solidFill>
              </a:rPr>
              <a:t>Understandable;</a:t>
            </a:r>
          </a:p>
          <a:p>
            <a:pPr lvl="1">
              <a:lnSpc>
                <a:spcPct val="90000"/>
              </a:lnSpc>
            </a:pPr>
            <a:r>
              <a:rPr lang="en-US" sz="2400" dirty="0">
                <a:solidFill>
                  <a:schemeClr val="tx1"/>
                </a:solidFill>
              </a:rPr>
              <a:t>Robust.</a:t>
            </a:r>
          </a:p>
          <a:p>
            <a:pPr marL="457200" lvl="1" indent="0">
              <a:buNone/>
            </a:pPr>
            <a:r>
              <a:rPr lang="en-AU" sz="2400" dirty="0">
                <a:hlinkClick r:id="rId3"/>
              </a:rPr>
              <a:t>https://www.w3.org/WAI/standards-guidelines/wcag/glance/</a:t>
            </a:r>
            <a:endParaRPr lang="en-US" sz="2400" dirty="0">
              <a:solidFill>
                <a:schemeClr val="tx1"/>
              </a:solidFill>
            </a:endParaRPr>
          </a:p>
        </p:txBody>
      </p:sp>
      <p:sp>
        <p:nvSpPr>
          <p:cNvPr id="3" name="Footer Placeholder 2"/>
          <p:cNvSpPr>
            <a:spLocks noGrp="1"/>
          </p:cNvSpPr>
          <p:nvPr>
            <p:ph type="ftr" sz="quarter" idx="11"/>
          </p:nvPr>
        </p:nvSpPr>
        <p:spPr/>
        <p:txBody>
          <a:bodyPr/>
          <a:lstStyle/>
          <a:p>
            <a:r>
              <a:rPr lang="en-GB"/>
              <a:t>www.id-book.com</a:t>
            </a:r>
          </a:p>
        </p:txBody>
      </p:sp>
      <p:sp>
        <p:nvSpPr>
          <p:cNvPr id="5" name="Slide Number Placeholder 4"/>
          <p:cNvSpPr>
            <a:spLocks noGrp="1"/>
          </p:cNvSpPr>
          <p:nvPr>
            <p:ph type="sldNum" sz="quarter" idx="12"/>
          </p:nvPr>
        </p:nvSpPr>
        <p:spPr/>
        <p:txBody>
          <a:bodyPr/>
          <a:lstStyle/>
          <a:p>
            <a:fld id="{A7EA2D8D-44E5-43C4-BBA1-AE3E32EF0894}" type="slidenum">
              <a:rPr lang="en-GB" smtClean="0"/>
              <a:t>16</a:t>
            </a:fld>
            <a:endParaRPr lang="en-GB"/>
          </a:p>
        </p:txBody>
      </p:sp>
    </p:spTree>
    <p:extLst>
      <p:ext uri="{BB962C8B-B14F-4D97-AF65-F5344CB8AC3E}">
        <p14:creationId xmlns:p14="http://schemas.microsoft.com/office/powerpoint/2010/main" val="14706085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899592" y="764373"/>
            <a:ext cx="7650048" cy="1293028"/>
          </a:xfrm>
        </p:spPr>
        <p:txBody>
          <a:bodyPr/>
          <a:lstStyle/>
          <a:p>
            <a:r>
              <a:rPr lang="en-US" dirty="0"/>
              <a:t>Cognitive walkthroughs</a:t>
            </a:r>
          </a:p>
        </p:txBody>
      </p:sp>
      <p:sp>
        <p:nvSpPr>
          <p:cNvPr id="27651" name="Rectangle 3"/>
          <p:cNvSpPr>
            <a:spLocks noGrp="1" noChangeArrowheads="1"/>
          </p:cNvSpPr>
          <p:nvPr>
            <p:ph idx="1"/>
          </p:nvPr>
        </p:nvSpPr>
        <p:spPr/>
        <p:txBody>
          <a:bodyPr>
            <a:normAutofit lnSpcReduction="10000"/>
          </a:bodyPr>
          <a:lstStyle/>
          <a:p>
            <a:pPr>
              <a:lnSpc>
                <a:spcPct val="90000"/>
              </a:lnSpc>
            </a:pPr>
            <a:r>
              <a:rPr lang="en-US" dirty="0">
                <a:solidFill>
                  <a:srgbClr val="7030A0"/>
                </a:solidFill>
              </a:rPr>
              <a:t>Focus on ease of learning</a:t>
            </a:r>
            <a:r>
              <a:rPr lang="en-US" dirty="0" smtClean="0">
                <a:solidFill>
                  <a:srgbClr val="7030A0"/>
                </a:solidFill>
              </a:rPr>
              <a:t>.</a:t>
            </a:r>
          </a:p>
          <a:p>
            <a:pPr>
              <a:lnSpc>
                <a:spcPct val="90000"/>
              </a:lnSpc>
            </a:pPr>
            <a:endParaRPr lang="en-US" sz="1300" dirty="0">
              <a:solidFill>
                <a:srgbClr val="7030A0"/>
              </a:solidFill>
            </a:endParaRPr>
          </a:p>
          <a:p>
            <a:pPr>
              <a:lnSpc>
                <a:spcPct val="90000"/>
              </a:lnSpc>
            </a:pPr>
            <a:r>
              <a:rPr lang="en-US" dirty="0">
                <a:solidFill>
                  <a:srgbClr val="7030A0"/>
                </a:solidFill>
              </a:rPr>
              <a:t>Designer presents an aspect of the design &amp; usage scenarios</a:t>
            </a:r>
            <a:r>
              <a:rPr lang="en-US" dirty="0" smtClean="0">
                <a:solidFill>
                  <a:srgbClr val="7030A0"/>
                </a:solidFill>
              </a:rPr>
              <a:t>.</a:t>
            </a:r>
          </a:p>
          <a:p>
            <a:pPr>
              <a:lnSpc>
                <a:spcPct val="90000"/>
              </a:lnSpc>
            </a:pPr>
            <a:endParaRPr lang="en-US" sz="1300" dirty="0">
              <a:solidFill>
                <a:srgbClr val="7030A0"/>
              </a:solidFill>
            </a:endParaRPr>
          </a:p>
          <a:p>
            <a:pPr>
              <a:lnSpc>
                <a:spcPct val="90000"/>
              </a:lnSpc>
            </a:pPr>
            <a:r>
              <a:rPr lang="en-US" dirty="0">
                <a:solidFill>
                  <a:srgbClr val="7030A0"/>
                </a:solidFill>
              </a:rPr>
              <a:t>Expert is told the assumptions about user population, context of use, task details</a:t>
            </a:r>
            <a:r>
              <a:rPr lang="en-US" dirty="0" smtClean="0">
                <a:solidFill>
                  <a:srgbClr val="7030A0"/>
                </a:solidFill>
              </a:rPr>
              <a:t>.</a:t>
            </a:r>
          </a:p>
          <a:p>
            <a:pPr>
              <a:lnSpc>
                <a:spcPct val="90000"/>
              </a:lnSpc>
            </a:pPr>
            <a:endParaRPr lang="en-US" sz="1300" dirty="0">
              <a:solidFill>
                <a:srgbClr val="7030A0"/>
              </a:solidFill>
            </a:endParaRPr>
          </a:p>
          <a:p>
            <a:pPr>
              <a:lnSpc>
                <a:spcPct val="90000"/>
              </a:lnSpc>
            </a:pPr>
            <a:r>
              <a:rPr lang="en-US" dirty="0">
                <a:solidFill>
                  <a:srgbClr val="7030A0"/>
                </a:solidFill>
              </a:rPr>
              <a:t>One or more experts walk through the  design prototype with the scenario</a:t>
            </a:r>
            <a:r>
              <a:rPr lang="en-US" dirty="0" smtClean="0">
                <a:solidFill>
                  <a:srgbClr val="7030A0"/>
                </a:solidFill>
              </a:rPr>
              <a:t>.</a:t>
            </a:r>
          </a:p>
          <a:p>
            <a:pPr>
              <a:lnSpc>
                <a:spcPct val="90000"/>
              </a:lnSpc>
            </a:pPr>
            <a:endParaRPr lang="en-US" sz="1300" dirty="0">
              <a:solidFill>
                <a:srgbClr val="7030A0"/>
              </a:solidFill>
            </a:endParaRPr>
          </a:p>
          <a:p>
            <a:pPr>
              <a:lnSpc>
                <a:spcPct val="90000"/>
              </a:lnSpc>
            </a:pPr>
            <a:r>
              <a:rPr lang="en-US" dirty="0">
                <a:solidFill>
                  <a:srgbClr val="7030A0"/>
                </a:solidFill>
              </a:rPr>
              <a:t>Experts are guided by 3 questions.</a:t>
            </a:r>
          </a:p>
        </p:txBody>
      </p:sp>
      <p:sp>
        <p:nvSpPr>
          <p:cNvPr id="3" name="Footer Placeholder 2"/>
          <p:cNvSpPr>
            <a:spLocks noGrp="1"/>
          </p:cNvSpPr>
          <p:nvPr>
            <p:ph type="ftr" sz="quarter" idx="11"/>
          </p:nvPr>
        </p:nvSpPr>
        <p:spPr/>
        <p:txBody>
          <a:bodyPr/>
          <a:lstStyle/>
          <a:p>
            <a:r>
              <a:rPr lang="en-GB" smtClean="0"/>
              <a:t>www.id-book.com</a:t>
            </a:r>
            <a:endParaRPr lang="en-GB"/>
          </a:p>
        </p:txBody>
      </p:sp>
      <p:sp>
        <p:nvSpPr>
          <p:cNvPr id="5" name="Slide Number Placeholder 4"/>
          <p:cNvSpPr>
            <a:spLocks noGrp="1"/>
          </p:cNvSpPr>
          <p:nvPr>
            <p:ph type="sldNum" sz="quarter" idx="12"/>
          </p:nvPr>
        </p:nvSpPr>
        <p:spPr/>
        <p:txBody>
          <a:bodyPr/>
          <a:lstStyle/>
          <a:p>
            <a:fld id="{A7EA2D8D-44E5-43C4-BBA1-AE3E32EF0894}" type="slidenum">
              <a:rPr lang="en-GB" smtClean="0"/>
              <a:t>17</a:t>
            </a:fld>
            <a:endParaRPr lang="en-GB"/>
          </a:p>
        </p:txBody>
      </p:sp>
    </p:spTree>
    <p:extLst>
      <p:ext uri="{BB962C8B-B14F-4D97-AF65-F5344CB8AC3E}">
        <p14:creationId xmlns:p14="http://schemas.microsoft.com/office/powerpoint/2010/main" val="18077740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t>The 3 questions</a:t>
            </a:r>
          </a:p>
        </p:txBody>
      </p:sp>
      <p:sp>
        <p:nvSpPr>
          <p:cNvPr id="29699" name="Rectangle 3"/>
          <p:cNvSpPr>
            <a:spLocks noGrp="1" noChangeArrowheads="1"/>
          </p:cNvSpPr>
          <p:nvPr>
            <p:ph idx="1"/>
          </p:nvPr>
        </p:nvSpPr>
        <p:spPr>
          <a:xfrm>
            <a:off x="467544" y="2194560"/>
            <a:ext cx="8352928" cy="4069080"/>
          </a:xfrm>
        </p:spPr>
        <p:txBody>
          <a:bodyPr>
            <a:normAutofit fontScale="92500" lnSpcReduction="20000"/>
          </a:bodyPr>
          <a:lstStyle/>
          <a:p>
            <a:pPr marL="514350" indent="-514350">
              <a:buFont typeface="+mj-lt"/>
              <a:buAutoNum type="arabicPeriod"/>
            </a:pPr>
            <a:r>
              <a:rPr lang="en-US" sz="2800" dirty="0">
                <a:solidFill>
                  <a:srgbClr val="7030A0"/>
                </a:solidFill>
              </a:rPr>
              <a:t>Will the correct action be sufficiently evident to the user</a:t>
            </a:r>
            <a:r>
              <a:rPr lang="en-US" sz="2800" dirty="0" smtClean="0">
                <a:solidFill>
                  <a:srgbClr val="7030A0"/>
                </a:solidFill>
              </a:rPr>
              <a:t>?</a:t>
            </a:r>
          </a:p>
          <a:p>
            <a:pPr marL="514350" indent="-514350">
              <a:buFont typeface="+mj-lt"/>
              <a:buAutoNum type="arabicPeriod"/>
            </a:pPr>
            <a:endParaRPr lang="en-US" sz="2800" dirty="0">
              <a:solidFill>
                <a:srgbClr val="7030A0"/>
              </a:solidFill>
            </a:endParaRPr>
          </a:p>
          <a:p>
            <a:pPr marL="514350" indent="-514350">
              <a:buFont typeface="+mj-lt"/>
              <a:buAutoNum type="arabicPeriod"/>
            </a:pPr>
            <a:r>
              <a:rPr lang="en-US" sz="2800" dirty="0">
                <a:solidFill>
                  <a:srgbClr val="7030A0"/>
                </a:solidFill>
              </a:rPr>
              <a:t>Will the user notice that the correct action is available? </a:t>
            </a:r>
            <a:endParaRPr lang="en-US" sz="2800" dirty="0" smtClean="0">
              <a:solidFill>
                <a:srgbClr val="7030A0"/>
              </a:solidFill>
            </a:endParaRPr>
          </a:p>
          <a:p>
            <a:pPr marL="514350" indent="-514350">
              <a:buFont typeface="+mj-lt"/>
              <a:buAutoNum type="arabicPeriod"/>
            </a:pPr>
            <a:endParaRPr lang="en-US" sz="2800" dirty="0">
              <a:solidFill>
                <a:srgbClr val="7030A0"/>
              </a:solidFill>
            </a:endParaRPr>
          </a:p>
          <a:p>
            <a:pPr marL="514350" indent="-514350">
              <a:buFont typeface="+mj-lt"/>
              <a:buAutoNum type="arabicPeriod"/>
            </a:pPr>
            <a:r>
              <a:rPr lang="en-US" sz="2800" dirty="0">
                <a:solidFill>
                  <a:srgbClr val="7030A0"/>
                </a:solidFill>
              </a:rPr>
              <a:t>Will the user associate and interpret the response from the action correctly? </a:t>
            </a:r>
            <a:endParaRPr lang="en-US" sz="2800" dirty="0" smtClean="0">
              <a:solidFill>
                <a:srgbClr val="7030A0"/>
              </a:solidFill>
            </a:endParaRPr>
          </a:p>
          <a:p>
            <a:pPr marL="0" indent="0">
              <a:buNone/>
            </a:pPr>
            <a:r>
              <a:rPr lang="en-US" sz="2800" dirty="0">
                <a:solidFill>
                  <a:srgbClr val="7030A0"/>
                </a:solidFill>
              </a:rPr>
              <a:t/>
            </a:r>
            <a:br>
              <a:rPr lang="en-US" sz="2800" dirty="0">
                <a:solidFill>
                  <a:srgbClr val="7030A0"/>
                </a:solidFill>
              </a:rPr>
            </a:br>
            <a:r>
              <a:rPr lang="en-US" sz="2800" dirty="0">
                <a:solidFill>
                  <a:srgbClr val="7030A0"/>
                </a:solidFill>
              </a:rPr>
              <a:t/>
            </a:r>
            <a:br>
              <a:rPr lang="en-US" sz="2800" dirty="0">
                <a:solidFill>
                  <a:srgbClr val="7030A0"/>
                </a:solidFill>
              </a:rPr>
            </a:br>
            <a:r>
              <a:rPr lang="en-US" sz="2800" dirty="0">
                <a:solidFill>
                  <a:srgbClr val="7030A0"/>
                </a:solidFill>
              </a:rPr>
              <a:t>As the experts work through the scenario they note problems.</a:t>
            </a:r>
          </a:p>
          <a:p>
            <a:endParaRPr lang="en-US" sz="2800" dirty="0"/>
          </a:p>
        </p:txBody>
      </p:sp>
      <p:sp>
        <p:nvSpPr>
          <p:cNvPr id="3" name="Footer Placeholder 2"/>
          <p:cNvSpPr>
            <a:spLocks noGrp="1"/>
          </p:cNvSpPr>
          <p:nvPr>
            <p:ph type="ftr" sz="quarter" idx="11"/>
          </p:nvPr>
        </p:nvSpPr>
        <p:spPr/>
        <p:txBody>
          <a:bodyPr/>
          <a:lstStyle/>
          <a:p>
            <a:r>
              <a:rPr lang="en-GB" smtClean="0"/>
              <a:t>www.id-book.com</a:t>
            </a:r>
            <a:endParaRPr lang="en-GB"/>
          </a:p>
        </p:txBody>
      </p:sp>
      <p:sp>
        <p:nvSpPr>
          <p:cNvPr id="5" name="Slide Number Placeholder 4"/>
          <p:cNvSpPr>
            <a:spLocks noGrp="1"/>
          </p:cNvSpPr>
          <p:nvPr>
            <p:ph type="sldNum" sz="quarter" idx="12"/>
          </p:nvPr>
        </p:nvSpPr>
        <p:spPr/>
        <p:txBody>
          <a:bodyPr/>
          <a:lstStyle/>
          <a:p>
            <a:fld id="{A7EA2D8D-44E5-43C4-BBA1-AE3E32EF0894}" type="slidenum">
              <a:rPr lang="en-GB" smtClean="0"/>
              <a:t>18</a:t>
            </a:fld>
            <a:endParaRPr lang="en-GB"/>
          </a:p>
        </p:txBody>
      </p:sp>
    </p:spTree>
    <p:extLst>
      <p:ext uri="{BB962C8B-B14F-4D97-AF65-F5344CB8AC3E}">
        <p14:creationId xmlns:p14="http://schemas.microsoft.com/office/powerpoint/2010/main" val="31884087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835696" y="764373"/>
            <a:ext cx="6713944" cy="1293028"/>
          </a:xfrm>
        </p:spPr>
        <p:txBody>
          <a:bodyPr/>
          <a:lstStyle/>
          <a:p>
            <a:r>
              <a:rPr lang="en-US" dirty="0"/>
              <a:t>Pluralistic walkthrough</a:t>
            </a:r>
          </a:p>
        </p:txBody>
      </p:sp>
      <p:sp>
        <p:nvSpPr>
          <p:cNvPr id="31747" name="Rectangle 3"/>
          <p:cNvSpPr>
            <a:spLocks noGrp="1" noChangeArrowheads="1"/>
          </p:cNvSpPr>
          <p:nvPr>
            <p:ph idx="1"/>
          </p:nvPr>
        </p:nvSpPr>
        <p:spPr>
          <a:xfrm>
            <a:off x="251520" y="2194560"/>
            <a:ext cx="8712968" cy="4161286"/>
          </a:xfrm>
        </p:spPr>
        <p:txBody>
          <a:bodyPr>
            <a:normAutofit lnSpcReduction="10000"/>
          </a:bodyPr>
          <a:lstStyle/>
          <a:p>
            <a:r>
              <a:rPr lang="en-US" sz="2400" dirty="0">
                <a:solidFill>
                  <a:srgbClr val="7030A0"/>
                </a:solidFill>
              </a:rPr>
              <a:t>Variation on the cognitive walkthrough theme</a:t>
            </a:r>
            <a:r>
              <a:rPr lang="en-US" sz="2400" dirty="0" smtClean="0">
                <a:solidFill>
                  <a:srgbClr val="7030A0"/>
                </a:solidFill>
              </a:rPr>
              <a:t>.</a:t>
            </a:r>
          </a:p>
          <a:p>
            <a:endParaRPr lang="en-US" sz="1000" dirty="0">
              <a:solidFill>
                <a:srgbClr val="7030A0"/>
              </a:solidFill>
            </a:endParaRPr>
          </a:p>
          <a:p>
            <a:r>
              <a:rPr lang="en-US" sz="2400" dirty="0">
                <a:solidFill>
                  <a:srgbClr val="7030A0"/>
                </a:solidFill>
              </a:rPr>
              <a:t>Performed by a carefully managed team</a:t>
            </a:r>
            <a:r>
              <a:rPr lang="en-US" sz="2400" dirty="0" smtClean="0">
                <a:solidFill>
                  <a:srgbClr val="7030A0"/>
                </a:solidFill>
              </a:rPr>
              <a:t>.</a:t>
            </a:r>
          </a:p>
          <a:p>
            <a:endParaRPr lang="en-US" sz="1000" dirty="0">
              <a:solidFill>
                <a:srgbClr val="7030A0"/>
              </a:solidFill>
            </a:endParaRPr>
          </a:p>
          <a:p>
            <a:r>
              <a:rPr lang="en-US" sz="2400" dirty="0">
                <a:solidFill>
                  <a:srgbClr val="7030A0"/>
                </a:solidFill>
              </a:rPr>
              <a:t>The panel of experts begins by working separately</a:t>
            </a:r>
            <a:r>
              <a:rPr lang="en-US" sz="2400" dirty="0" smtClean="0">
                <a:solidFill>
                  <a:srgbClr val="7030A0"/>
                </a:solidFill>
              </a:rPr>
              <a:t>.</a:t>
            </a:r>
          </a:p>
          <a:p>
            <a:endParaRPr lang="en-US" sz="1000" dirty="0">
              <a:solidFill>
                <a:srgbClr val="7030A0"/>
              </a:solidFill>
            </a:endParaRPr>
          </a:p>
          <a:p>
            <a:r>
              <a:rPr lang="en-US" sz="2400" dirty="0">
                <a:solidFill>
                  <a:srgbClr val="7030A0"/>
                </a:solidFill>
              </a:rPr>
              <a:t>Then there is managed discussion that leads to agreed decisions</a:t>
            </a:r>
            <a:r>
              <a:rPr lang="en-US" sz="2400" dirty="0" smtClean="0">
                <a:solidFill>
                  <a:srgbClr val="7030A0"/>
                </a:solidFill>
              </a:rPr>
              <a:t>.</a:t>
            </a:r>
          </a:p>
          <a:p>
            <a:endParaRPr lang="en-US" sz="1000" dirty="0">
              <a:solidFill>
                <a:srgbClr val="7030A0"/>
              </a:solidFill>
            </a:endParaRPr>
          </a:p>
          <a:p>
            <a:r>
              <a:rPr lang="en-US" sz="2400" dirty="0">
                <a:solidFill>
                  <a:srgbClr val="7030A0"/>
                </a:solidFill>
              </a:rPr>
              <a:t>The approach lends itself well to participatory design</a:t>
            </a:r>
            <a:r>
              <a:rPr lang="en-US" sz="2400" dirty="0" smtClean="0">
                <a:solidFill>
                  <a:srgbClr val="7030A0"/>
                </a:solidFill>
              </a:rPr>
              <a:t>.</a:t>
            </a:r>
          </a:p>
          <a:p>
            <a:endParaRPr lang="en-US" sz="1000" dirty="0" smtClean="0">
              <a:solidFill>
                <a:srgbClr val="7030A0"/>
              </a:solidFill>
            </a:endParaRPr>
          </a:p>
          <a:p>
            <a:r>
              <a:rPr lang="en-US" sz="2400" dirty="0" smtClean="0">
                <a:solidFill>
                  <a:srgbClr val="7030A0"/>
                </a:solidFill>
              </a:rPr>
              <a:t>Also other adaptations of basic cognitive walkthroughs.</a:t>
            </a:r>
            <a:endParaRPr lang="en-US" sz="2400" dirty="0">
              <a:solidFill>
                <a:srgbClr val="7030A0"/>
              </a:solidFill>
            </a:endParaRPr>
          </a:p>
        </p:txBody>
      </p:sp>
      <p:sp>
        <p:nvSpPr>
          <p:cNvPr id="3" name="Footer Placeholder 2"/>
          <p:cNvSpPr>
            <a:spLocks noGrp="1"/>
          </p:cNvSpPr>
          <p:nvPr>
            <p:ph type="ftr" sz="quarter" idx="11"/>
          </p:nvPr>
        </p:nvSpPr>
        <p:spPr/>
        <p:txBody>
          <a:bodyPr/>
          <a:lstStyle/>
          <a:p>
            <a:r>
              <a:rPr lang="en-GB" smtClean="0"/>
              <a:t>www.id-book.com</a:t>
            </a:r>
            <a:endParaRPr lang="en-GB"/>
          </a:p>
        </p:txBody>
      </p:sp>
      <p:sp>
        <p:nvSpPr>
          <p:cNvPr id="5" name="Slide Number Placeholder 4"/>
          <p:cNvSpPr>
            <a:spLocks noGrp="1"/>
          </p:cNvSpPr>
          <p:nvPr>
            <p:ph type="sldNum" sz="quarter" idx="12"/>
          </p:nvPr>
        </p:nvSpPr>
        <p:spPr/>
        <p:txBody>
          <a:bodyPr/>
          <a:lstStyle/>
          <a:p>
            <a:fld id="{A7EA2D8D-44E5-43C4-BBA1-AE3E32EF0894}" type="slidenum">
              <a:rPr lang="en-GB" smtClean="0"/>
              <a:t>19</a:t>
            </a:fld>
            <a:endParaRPr lang="en-GB"/>
          </a:p>
        </p:txBody>
      </p:sp>
    </p:spTree>
    <p:extLst>
      <p:ext uri="{BB962C8B-B14F-4D97-AF65-F5344CB8AC3E}">
        <p14:creationId xmlns:p14="http://schemas.microsoft.com/office/powerpoint/2010/main" val="16643519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media.wiley.com/product_data/coverImage300/51/11190207/1119020751.jpg">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600" y="1052678"/>
            <a:ext cx="2857500" cy="3724276"/>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11"/>
          <p:cNvSpPr>
            <a:spLocks noGrp="1"/>
          </p:cNvSpPr>
          <p:nvPr>
            <p:ph idx="1"/>
          </p:nvPr>
        </p:nvSpPr>
        <p:spPr>
          <a:xfrm>
            <a:off x="899592" y="4875604"/>
            <a:ext cx="3689608" cy="1394480"/>
          </a:xfrm>
        </p:spPr>
        <p:txBody>
          <a:bodyPr>
            <a:normAutofit/>
          </a:bodyPr>
          <a:lstStyle/>
          <a:p>
            <a:r>
              <a:rPr lang="en-AU" sz="2000" dirty="0" smtClean="0"/>
              <a:t>Chapter 15</a:t>
            </a:r>
            <a:br>
              <a:rPr lang="en-AU" sz="2000" dirty="0" smtClean="0"/>
            </a:br>
            <a:endParaRPr lang="en-AU" sz="2000" dirty="0" smtClean="0"/>
          </a:p>
          <a:p>
            <a:r>
              <a:rPr lang="en-AU" sz="2000" dirty="0"/>
              <a:t>Evaluation: Inspections, Analytics &amp; Models</a:t>
            </a:r>
          </a:p>
        </p:txBody>
      </p:sp>
      <p:sp>
        <p:nvSpPr>
          <p:cNvPr id="13" name="Slide Number Placeholder 12"/>
          <p:cNvSpPr>
            <a:spLocks noGrp="1"/>
          </p:cNvSpPr>
          <p:nvPr>
            <p:ph type="sldNum" sz="quarter" idx="12"/>
          </p:nvPr>
        </p:nvSpPr>
        <p:spPr/>
        <p:txBody>
          <a:bodyPr/>
          <a:lstStyle/>
          <a:p>
            <a:fld id="{A7EA2D8D-44E5-43C4-BBA1-AE3E32EF0894}" type="slidenum">
              <a:rPr lang="en-GB" smtClean="0"/>
              <a:pPr/>
              <a:t>2</a:t>
            </a:fld>
            <a:endParaRPr lang="en-GB"/>
          </a:p>
        </p:txBody>
      </p:sp>
      <p:sp>
        <p:nvSpPr>
          <p:cNvPr id="5" name="Footer Placeholder 6"/>
          <p:cNvSpPr>
            <a:spLocks noGrp="1"/>
          </p:cNvSpPr>
          <p:nvPr>
            <p:ph type="ftr" sz="quarter" idx="11"/>
          </p:nvPr>
        </p:nvSpPr>
        <p:spPr>
          <a:xfrm>
            <a:off x="594360" y="6355846"/>
            <a:ext cx="5680710" cy="365125"/>
          </a:xfrm>
        </p:spPr>
        <p:txBody>
          <a:bodyPr/>
          <a:lstStyle/>
          <a:p>
            <a:r>
              <a:rPr lang="en-GB" dirty="0" smtClean="0"/>
              <a:t>www.id-book.com </a:t>
            </a:r>
            <a:endParaRPr lang="en-GB" dirty="0"/>
          </a:p>
        </p:txBody>
      </p:sp>
      <p:pic>
        <p:nvPicPr>
          <p:cNvPr id="6" name="Picture 5">
            <a:extLst>
              <a:ext uri="{FF2B5EF4-FFF2-40B4-BE49-F238E27FC236}">
                <a16:creationId xmlns:a16="http://schemas.microsoft.com/office/drawing/2014/main" id="{81AB005A-1802-5241-80FA-2DB09117C39E}"/>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51575" t="2693" r="1964" b="2693"/>
          <a:stretch/>
        </p:blipFill>
        <p:spPr>
          <a:xfrm>
            <a:off x="4791314" y="1052678"/>
            <a:ext cx="2967512" cy="3721964"/>
          </a:xfrm>
          <a:prstGeom prst="rect">
            <a:avLst/>
          </a:prstGeom>
        </p:spPr>
      </p:pic>
      <p:sp>
        <p:nvSpPr>
          <p:cNvPr id="7" name="Content Placeholder 11"/>
          <p:cNvSpPr txBox="1">
            <a:spLocks/>
          </p:cNvSpPr>
          <p:nvPr/>
        </p:nvSpPr>
        <p:spPr>
          <a:xfrm>
            <a:off x="4791314" y="4875604"/>
            <a:ext cx="3689608" cy="13944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r>
              <a:rPr lang="en-AU" sz="2000" dirty="0" smtClean="0"/>
              <a:t>Chapter 16</a:t>
            </a:r>
            <a:br>
              <a:rPr lang="en-AU" sz="2000" dirty="0" smtClean="0"/>
            </a:br>
            <a:endParaRPr lang="en-AU" sz="2000" dirty="0" smtClean="0"/>
          </a:p>
          <a:p>
            <a:r>
              <a:rPr lang="en-AU" sz="2000" dirty="0" smtClean="0"/>
              <a:t>Evaluation: Inspections, Analytics &amp; Models</a:t>
            </a:r>
            <a:endParaRPr lang="en-AU" sz="2000" dirty="0"/>
          </a:p>
        </p:txBody>
      </p:sp>
    </p:spTree>
    <p:extLst>
      <p:ext uri="{BB962C8B-B14F-4D97-AF65-F5344CB8AC3E}">
        <p14:creationId xmlns:p14="http://schemas.microsoft.com/office/powerpoint/2010/main" val="14711855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dirty="0"/>
              <a:t>Web Analytics</a:t>
            </a:r>
          </a:p>
        </p:txBody>
      </p:sp>
      <p:sp>
        <p:nvSpPr>
          <p:cNvPr id="31747" name="Rectangle 3"/>
          <p:cNvSpPr>
            <a:spLocks noGrp="1" noChangeArrowheads="1"/>
          </p:cNvSpPr>
          <p:nvPr>
            <p:ph idx="1"/>
          </p:nvPr>
        </p:nvSpPr>
        <p:spPr>
          <a:xfrm>
            <a:off x="539552" y="2075648"/>
            <a:ext cx="8352928" cy="4274800"/>
          </a:xfrm>
        </p:spPr>
        <p:txBody>
          <a:bodyPr>
            <a:normAutofit fontScale="77500" lnSpcReduction="20000"/>
          </a:bodyPr>
          <a:lstStyle/>
          <a:p>
            <a:r>
              <a:rPr lang="en-US" sz="2800" dirty="0"/>
              <a:t>A form of interaction logging that analyzes users’ activities on website.</a:t>
            </a:r>
            <a:endParaRPr lang="en-US" sz="1200" dirty="0"/>
          </a:p>
          <a:p>
            <a:r>
              <a:rPr lang="en-US" sz="2800" dirty="0"/>
              <a:t>Designers use the analysis to improve their designs.</a:t>
            </a:r>
          </a:p>
          <a:p>
            <a:r>
              <a:rPr lang="en-US" sz="2800" dirty="0"/>
              <a:t>When designs don’t meet users’ needs they will not return to the site.</a:t>
            </a:r>
            <a:endParaRPr lang="en-US" sz="1200" dirty="0"/>
          </a:p>
          <a:p>
            <a:r>
              <a:rPr lang="en-US" sz="2800" dirty="0"/>
              <a:t>They become one-time users</a:t>
            </a:r>
          </a:p>
          <a:p>
            <a:r>
              <a:rPr lang="en-US" sz="2800" dirty="0"/>
              <a:t>Web analytics enable designers to track the activities of users on their site.</a:t>
            </a:r>
          </a:p>
          <a:p>
            <a:r>
              <a:rPr lang="en-US" sz="2800" dirty="0"/>
              <a:t>They can see how many people come to the site, how long they stay and where they go.</a:t>
            </a:r>
            <a:endParaRPr lang="en-US" sz="1100" dirty="0"/>
          </a:p>
          <a:p>
            <a:r>
              <a:rPr lang="en-US" sz="2800" dirty="0"/>
              <a:t>Web analytics offer designers the “big picture” about how their site performs based on user activity.</a:t>
            </a:r>
          </a:p>
          <a:p>
            <a:r>
              <a:rPr lang="en-US" sz="2800" dirty="0"/>
              <a:t>One of the most well-know analytics. </a:t>
            </a:r>
          </a:p>
          <a:p>
            <a:pPr marL="0" indent="0">
              <a:buNone/>
            </a:pPr>
            <a:endParaRPr lang="en-US" sz="2800" dirty="0"/>
          </a:p>
        </p:txBody>
      </p:sp>
      <p:sp>
        <p:nvSpPr>
          <p:cNvPr id="3" name="Footer Placeholder 2"/>
          <p:cNvSpPr>
            <a:spLocks noGrp="1"/>
          </p:cNvSpPr>
          <p:nvPr>
            <p:ph type="ftr" sz="quarter" idx="11"/>
          </p:nvPr>
        </p:nvSpPr>
        <p:spPr/>
        <p:txBody>
          <a:bodyPr/>
          <a:lstStyle/>
          <a:p>
            <a:r>
              <a:rPr lang="en-GB"/>
              <a:t>www.id-book.com</a:t>
            </a:r>
          </a:p>
        </p:txBody>
      </p:sp>
      <p:sp>
        <p:nvSpPr>
          <p:cNvPr id="5" name="Slide Number Placeholder 4"/>
          <p:cNvSpPr>
            <a:spLocks noGrp="1"/>
          </p:cNvSpPr>
          <p:nvPr>
            <p:ph type="sldNum" sz="quarter" idx="12"/>
          </p:nvPr>
        </p:nvSpPr>
        <p:spPr/>
        <p:txBody>
          <a:bodyPr/>
          <a:lstStyle/>
          <a:p>
            <a:fld id="{A7EA2D8D-44E5-43C4-BBA1-AE3E32EF0894}" type="slidenum">
              <a:rPr lang="en-GB" smtClean="0"/>
              <a:t>20</a:t>
            </a:fld>
            <a:endParaRPr lang="en-GB"/>
          </a:p>
        </p:txBody>
      </p:sp>
    </p:spTree>
    <p:extLst>
      <p:ext uri="{BB962C8B-B14F-4D97-AF65-F5344CB8AC3E}">
        <p14:creationId xmlns:p14="http://schemas.microsoft.com/office/powerpoint/2010/main" val="8892689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9952" y="1489643"/>
            <a:ext cx="4091168" cy="306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800" y="4518000"/>
            <a:ext cx="6346497" cy="234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5842" name="Title 1"/>
          <p:cNvSpPr>
            <a:spLocks noGrp="1"/>
          </p:cNvSpPr>
          <p:nvPr>
            <p:ph type="title"/>
          </p:nvPr>
        </p:nvSpPr>
        <p:spPr>
          <a:xfrm>
            <a:off x="0" y="548680"/>
            <a:ext cx="8549640" cy="1293028"/>
          </a:xfrm>
        </p:spPr>
        <p:txBody>
          <a:bodyPr/>
          <a:lstStyle/>
          <a:p>
            <a:r>
              <a:rPr lang="en-US" dirty="0" smtClean="0"/>
              <a:t>Evaluation using analytics</a:t>
            </a:r>
            <a:endParaRPr lang="en-US" dirty="0"/>
          </a:p>
        </p:txBody>
      </p:sp>
      <p:sp>
        <p:nvSpPr>
          <p:cNvPr id="35843" name="Content Placeholder 2"/>
          <p:cNvSpPr>
            <a:spLocks noGrp="1"/>
          </p:cNvSpPr>
          <p:nvPr>
            <p:ph idx="1"/>
          </p:nvPr>
        </p:nvSpPr>
        <p:spPr>
          <a:xfrm>
            <a:off x="594360" y="2194560"/>
            <a:ext cx="4121656" cy="4069080"/>
          </a:xfrm>
        </p:spPr>
        <p:txBody>
          <a:bodyPr>
            <a:normAutofit/>
          </a:bodyPr>
          <a:lstStyle/>
          <a:p>
            <a:r>
              <a:rPr lang="en-US" sz="2200" dirty="0">
                <a:solidFill>
                  <a:srgbClr val="7030A0"/>
                </a:solidFill>
              </a:rPr>
              <a:t>A method for evaluating user traffic through a system or part of a </a:t>
            </a:r>
            <a:r>
              <a:rPr lang="en-US" sz="2200" dirty="0" smtClean="0">
                <a:solidFill>
                  <a:srgbClr val="7030A0"/>
                </a:solidFill>
              </a:rPr>
              <a:t>system.</a:t>
            </a:r>
          </a:p>
          <a:p>
            <a:endParaRPr lang="en-US" sz="2200" dirty="0">
              <a:solidFill>
                <a:srgbClr val="7030A0"/>
              </a:solidFill>
            </a:endParaRPr>
          </a:p>
          <a:p>
            <a:r>
              <a:rPr lang="en-US" sz="2200" dirty="0" smtClean="0">
                <a:solidFill>
                  <a:srgbClr val="7030A0"/>
                </a:solidFill>
              </a:rPr>
              <a:t>Many examples: Google Analytics (lecture 7), </a:t>
            </a:r>
            <a:r>
              <a:rPr lang="en-US" sz="2200" dirty="0" err="1" smtClean="0">
                <a:solidFill>
                  <a:srgbClr val="7030A0"/>
                </a:solidFill>
              </a:rPr>
              <a:t>Visistat</a:t>
            </a:r>
            <a:r>
              <a:rPr lang="en-US" sz="2200" dirty="0" smtClean="0">
                <a:solidFill>
                  <a:srgbClr val="7030A0"/>
                </a:solidFill>
              </a:rPr>
              <a:t> (shown here), Learning Analytics.</a:t>
            </a:r>
          </a:p>
          <a:p>
            <a:endParaRPr lang="en-US" sz="2200" dirty="0" smtClean="0">
              <a:solidFill>
                <a:srgbClr val="7030A0"/>
              </a:solidFill>
            </a:endParaRPr>
          </a:p>
          <a:p>
            <a:r>
              <a:rPr lang="en-US" sz="2200" dirty="0" smtClean="0">
                <a:solidFill>
                  <a:srgbClr val="7030A0"/>
                </a:solidFill>
              </a:rPr>
              <a:t>Times </a:t>
            </a:r>
            <a:r>
              <a:rPr lang="en-US" sz="2200" dirty="0">
                <a:solidFill>
                  <a:srgbClr val="7030A0"/>
                </a:solidFill>
              </a:rPr>
              <a:t>of day &amp; visitor IP addresses </a:t>
            </a:r>
          </a:p>
          <a:p>
            <a:endParaRPr lang="en-US" dirty="0"/>
          </a:p>
          <a:p>
            <a:endParaRPr lang="en-US" dirty="0"/>
          </a:p>
        </p:txBody>
      </p:sp>
      <p:sp>
        <p:nvSpPr>
          <p:cNvPr id="3" name="Footer Placeholder 2"/>
          <p:cNvSpPr>
            <a:spLocks noGrp="1"/>
          </p:cNvSpPr>
          <p:nvPr>
            <p:ph type="ftr" sz="quarter" idx="11"/>
          </p:nvPr>
        </p:nvSpPr>
        <p:spPr/>
        <p:txBody>
          <a:bodyPr/>
          <a:lstStyle/>
          <a:p>
            <a:r>
              <a:rPr lang="en-GB" smtClean="0"/>
              <a:t>www.id-book.com</a:t>
            </a:r>
            <a:endParaRPr lang="en-GB"/>
          </a:p>
        </p:txBody>
      </p:sp>
      <p:sp>
        <p:nvSpPr>
          <p:cNvPr id="4" name="Slide Number Placeholder 3"/>
          <p:cNvSpPr>
            <a:spLocks noGrp="1"/>
          </p:cNvSpPr>
          <p:nvPr>
            <p:ph type="sldNum" sz="quarter" idx="12"/>
          </p:nvPr>
        </p:nvSpPr>
        <p:spPr/>
        <p:txBody>
          <a:bodyPr/>
          <a:lstStyle/>
          <a:p>
            <a:fld id="{A7EA2D8D-44E5-43C4-BBA1-AE3E32EF0894}" type="slidenum">
              <a:rPr lang="en-GB" smtClean="0"/>
              <a:pPr/>
              <a:t>21</a:t>
            </a:fld>
            <a:endParaRPr lang="en-GB"/>
          </a:p>
        </p:txBody>
      </p:sp>
    </p:spTree>
    <p:extLst>
      <p:ext uri="{BB962C8B-B14F-4D97-AF65-F5344CB8AC3E}">
        <p14:creationId xmlns:p14="http://schemas.microsoft.com/office/powerpoint/2010/main" val="32373094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467544" y="764373"/>
            <a:ext cx="8082096" cy="1293028"/>
          </a:xfrm>
        </p:spPr>
        <p:txBody>
          <a:bodyPr>
            <a:normAutofit fontScale="90000"/>
          </a:bodyPr>
          <a:lstStyle/>
          <a:p>
            <a:r>
              <a:rPr lang="en-US" dirty="0"/>
              <a:t>Segment of Google Analytics for id-</a:t>
            </a:r>
            <a:r>
              <a:rPr lang="en-US" dirty="0" err="1"/>
              <a:t>book.com</a:t>
            </a:r>
            <a:r>
              <a:rPr lang="en-US" dirty="0"/>
              <a:t>, December 2018</a:t>
            </a:r>
            <a:endParaRPr lang="en-US" sz="2400" dirty="0"/>
          </a:p>
        </p:txBody>
      </p:sp>
      <p:sp>
        <p:nvSpPr>
          <p:cNvPr id="3" name="Footer Placeholder 2"/>
          <p:cNvSpPr>
            <a:spLocks noGrp="1"/>
          </p:cNvSpPr>
          <p:nvPr>
            <p:ph type="ftr" sz="quarter" idx="11"/>
          </p:nvPr>
        </p:nvSpPr>
        <p:spPr/>
        <p:txBody>
          <a:bodyPr/>
          <a:lstStyle/>
          <a:p>
            <a:r>
              <a:rPr lang="en-GB"/>
              <a:t>www.id-book.com</a:t>
            </a:r>
          </a:p>
        </p:txBody>
      </p:sp>
      <p:sp>
        <p:nvSpPr>
          <p:cNvPr id="5" name="Slide Number Placeholder 4"/>
          <p:cNvSpPr>
            <a:spLocks noGrp="1"/>
          </p:cNvSpPr>
          <p:nvPr>
            <p:ph type="sldNum" sz="quarter" idx="12"/>
          </p:nvPr>
        </p:nvSpPr>
        <p:spPr/>
        <p:txBody>
          <a:bodyPr/>
          <a:lstStyle/>
          <a:p>
            <a:fld id="{A7EA2D8D-44E5-43C4-BBA1-AE3E32EF0894}" type="slidenum">
              <a:rPr lang="en-GB" smtClean="0"/>
              <a:t>22</a:t>
            </a:fld>
            <a:endParaRPr lang="en-GB"/>
          </a:p>
        </p:txBody>
      </p:sp>
      <p:pic>
        <p:nvPicPr>
          <p:cNvPr id="2" name="Picture 1">
            <a:extLst>
              <a:ext uri="{FF2B5EF4-FFF2-40B4-BE49-F238E27FC236}">
                <a16:creationId xmlns:a16="http://schemas.microsoft.com/office/drawing/2014/main" id="{3C2A0939-E1BF-354B-A990-6CFF1A483243}"/>
              </a:ext>
            </a:extLst>
          </p:cNvPr>
          <p:cNvPicPr>
            <a:picLocks noChangeAspect="1"/>
          </p:cNvPicPr>
          <p:nvPr/>
        </p:nvPicPr>
        <p:blipFill>
          <a:blip r:embed="rId3"/>
          <a:stretch>
            <a:fillRect/>
          </a:stretch>
        </p:blipFill>
        <p:spPr>
          <a:xfrm>
            <a:off x="2555776" y="1910075"/>
            <a:ext cx="4139034" cy="4975309"/>
          </a:xfrm>
          <a:prstGeom prst="rect">
            <a:avLst/>
          </a:prstGeom>
        </p:spPr>
      </p:pic>
    </p:spTree>
    <p:extLst>
      <p:ext uri="{BB962C8B-B14F-4D97-AF65-F5344CB8AC3E}">
        <p14:creationId xmlns:p14="http://schemas.microsoft.com/office/powerpoint/2010/main" val="26600041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smtClean="0"/>
              <a:t>www.id-book.com</a:t>
            </a:r>
            <a:endParaRPr lang="en-GB" dirty="0"/>
          </a:p>
        </p:txBody>
      </p:sp>
      <p:sp>
        <p:nvSpPr>
          <p:cNvPr id="3" name="Slide Number Placeholder 2"/>
          <p:cNvSpPr>
            <a:spLocks noGrp="1"/>
          </p:cNvSpPr>
          <p:nvPr>
            <p:ph type="sldNum" sz="quarter" idx="12"/>
          </p:nvPr>
        </p:nvSpPr>
        <p:spPr/>
        <p:txBody>
          <a:bodyPr/>
          <a:lstStyle/>
          <a:p>
            <a:fld id="{A7EA2D8D-44E5-43C4-BBA1-AE3E32EF0894}" type="slidenum">
              <a:rPr lang="en-GB" smtClean="0"/>
              <a:pPr/>
              <a:t>23</a:t>
            </a:fld>
            <a:endParaRPr lang="en-GB" dirty="0"/>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528" y="260648"/>
            <a:ext cx="5230063" cy="3269589"/>
          </a:xfrm>
          <a:prstGeom prst="rect">
            <a:avLst/>
          </a:prstGeom>
          <a:noFill/>
          <a:ln>
            <a:noFill/>
          </a:ln>
        </p:spPr>
      </p:pic>
    </p:spTree>
    <p:extLst>
      <p:ext uri="{BB962C8B-B14F-4D97-AF65-F5344CB8AC3E}">
        <p14:creationId xmlns:p14="http://schemas.microsoft.com/office/powerpoint/2010/main" val="32879495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smtClean="0"/>
              <a:t>www.id-book.com</a:t>
            </a:r>
            <a:endParaRPr lang="en-GB" dirty="0"/>
          </a:p>
        </p:txBody>
      </p:sp>
      <p:sp>
        <p:nvSpPr>
          <p:cNvPr id="3" name="Slide Number Placeholder 2"/>
          <p:cNvSpPr>
            <a:spLocks noGrp="1"/>
          </p:cNvSpPr>
          <p:nvPr>
            <p:ph type="sldNum" sz="quarter" idx="12"/>
          </p:nvPr>
        </p:nvSpPr>
        <p:spPr/>
        <p:txBody>
          <a:bodyPr/>
          <a:lstStyle/>
          <a:p>
            <a:fld id="{A7EA2D8D-44E5-43C4-BBA1-AE3E32EF0894}" type="slidenum">
              <a:rPr lang="en-GB" smtClean="0"/>
              <a:pPr/>
              <a:t>24</a:t>
            </a:fld>
            <a:endParaRPr lang="en-GB" dirty="0"/>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528" y="260648"/>
            <a:ext cx="5230063" cy="3269589"/>
          </a:xfrm>
          <a:prstGeom prst="rect">
            <a:avLst/>
          </a:prstGeom>
          <a:noFill/>
          <a:ln>
            <a:noFill/>
          </a:ln>
        </p:spPr>
      </p:pic>
      <p:pic>
        <p:nvPicPr>
          <p:cNvPr id="5" name="Picture 4"/>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9752" y="3448327"/>
            <a:ext cx="6666230" cy="3296732"/>
          </a:xfrm>
          <a:prstGeom prst="rect">
            <a:avLst/>
          </a:prstGeom>
          <a:noFill/>
          <a:ln>
            <a:noFill/>
          </a:ln>
        </p:spPr>
      </p:pic>
    </p:spTree>
    <p:extLst>
      <p:ext uri="{BB962C8B-B14F-4D97-AF65-F5344CB8AC3E}">
        <p14:creationId xmlns:p14="http://schemas.microsoft.com/office/powerpoint/2010/main" val="16912764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3"/>
          <p:cNvSpPr>
            <a:spLocks noGrp="1"/>
          </p:cNvSpPr>
          <p:nvPr>
            <p:ph type="title"/>
          </p:nvPr>
        </p:nvSpPr>
        <p:spPr/>
        <p:txBody>
          <a:bodyPr>
            <a:normAutofit fontScale="90000"/>
          </a:bodyPr>
          <a:lstStyle/>
          <a:p>
            <a:r>
              <a:rPr lang="en-US"/>
              <a:t>Social action analysis</a:t>
            </a:r>
            <a:br>
              <a:rPr lang="en-US"/>
            </a:br>
            <a:r>
              <a:rPr lang="en-US" sz="2400"/>
              <a:t>(Perer &amp; Shneiderman, 2008)</a:t>
            </a:r>
          </a:p>
        </p:txBody>
      </p:sp>
      <p:sp>
        <p:nvSpPr>
          <p:cNvPr id="5" name="Slide Number Placeholder 4"/>
          <p:cNvSpPr>
            <a:spLocks noGrp="1"/>
          </p:cNvSpPr>
          <p:nvPr>
            <p:ph type="sldNum" sz="quarter" idx="12"/>
          </p:nvPr>
        </p:nvSpPr>
        <p:spPr/>
        <p:txBody>
          <a:bodyPr/>
          <a:lstStyle/>
          <a:p>
            <a:fld id="{A7EA2D8D-44E5-43C4-BBA1-AE3E32EF0894}" type="slidenum">
              <a:rPr lang="en-GB" smtClean="0"/>
              <a:t>25</a:t>
            </a:fld>
            <a:endParaRPr lang="en-GB"/>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6586" y="1917376"/>
            <a:ext cx="6699790" cy="489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864857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dirty="0"/>
              <a:t>A/B Testing</a:t>
            </a:r>
          </a:p>
        </p:txBody>
      </p:sp>
      <p:sp>
        <p:nvSpPr>
          <p:cNvPr id="31747" name="Rectangle 3"/>
          <p:cNvSpPr>
            <a:spLocks noGrp="1" noChangeArrowheads="1"/>
          </p:cNvSpPr>
          <p:nvPr>
            <p:ph idx="1"/>
          </p:nvPr>
        </p:nvSpPr>
        <p:spPr>
          <a:xfrm>
            <a:off x="395536" y="1844824"/>
            <a:ext cx="8424936" cy="4824536"/>
          </a:xfrm>
        </p:spPr>
        <p:txBody>
          <a:bodyPr>
            <a:normAutofit fontScale="70000" lnSpcReduction="20000"/>
          </a:bodyPr>
          <a:lstStyle/>
          <a:p>
            <a:r>
              <a:rPr lang="en-US" sz="2800" dirty="0"/>
              <a:t>A large-scale experiment.</a:t>
            </a:r>
          </a:p>
          <a:p>
            <a:endParaRPr lang="en-US" sz="900" dirty="0"/>
          </a:p>
          <a:p>
            <a:r>
              <a:rPr lang="en-US" sz="2800" dirty="0"/>
              <a:t>Offers another way to evaluate a website, application of app running on a mobile device.</a:t>
            </a:r>
          </a:p>
          <a:p>
            <a:endParaRPr lang="en-US" sz="900" dirty="0"/>
          </a:p>
          <a:p>
            <a:r>
              <a:rPr lang="en-US" sz="2800" dirty="0"/>
              <a:t>Often used for evaluating changes in design on social media applications.</a:t>
            </a:r>
          </a:p>
          <a:p>
            <a:endParaRPr lang="en-US" sz="1000" dirty="0"/>
          </a:p>
          <a:p>
            <a:r>
              <a:rPr lang="en-US" sz="2800" dirty="0"/>
              <a:t>Compares how two groups of users perform on two versions of a design.</a:t>
            </a:r>
          </a:p>
          <a:p>
            <a:endParaRPr lang="en-US" sz="1000" dirty="0"/>
          </a:p>
          <a:p>
            <a:r>
              <a:rPr lang="en-US" sz="2800" dirty="0"/>
              <a:t>Can involve thousands of users.</a:t>
            </a:r>
            <a:endParaRPr lang="en-US" sz="1100" dirty="0"/>
          </a:p>
          <a:p>
            <a:endParaRPr lang="en-US" sz="1000" dirty="0"/>
          </a:p>
          <a:p>
            <a:r>
              <a:rPr lang="en-US" sz="2800" dirty="0"/>
              <a:t>May create ethical dilemmas if users don’t know they are part of the test.</a:t>
            </a:r>
          </a:p>
          <a:p>
            <a:endParaRPr lang="en-US" sz="1000" dirty="0"/>
          </a:p>
          <a:p>
            <a:r>
              <a:rPr lang="en-US" sz="2800" dirty="0"/>
              <a:t>Care is needed to ensure that other issues are not affecting users’ behavior</a:t>
            </a:r>
            <a:r>
              <a:rPr lang="en-US" sz="2800" dirty="0" smtClean="0"/>
              <a:t>.</a:t>
            </a:r>
            <a:endParaRPr lang="en-US" sz="2800" dirty="0"/>
          </a:p>
        </p:txBody>
      </p:sp>
      <p:sp>
        <p:nvSpPr>
          <p:cNvPr id="5" name="Slide Number Placeholder 4"/>
          <p:cNvSpPr>
            <a:spLocks noGrp="1"/>
          </p:cNvSpPr>
          <p:nvPr>
            <p:ph type="sldNum" sz="quarter" idx="12"/>
          </p:nvPr>
        </p:nvSpPr>
        <p:spPr/>
        <p:txBody>
          <a:bodyPr/>
          <a:lstStyle/>
          <a:p>
            <a:fld id="{A7EA2D8D-44E5-43C4-BBA1-AE3E32EF0894}" type="slidenum">
              <a:rPr lang="en-GB" smtClean="0"/>
              <a:t>26</a:t>
            </a:fld>
            <a:endParaRPr lang="en-GB"/>
          </a:p>
        </p:txBody>
      </p:sp>
    </p:spTree>
    <p:extLst>
      <p:ext uri="{BB962C8B-B14F-4D97-AF65-F5344CB8AC3E}">
        <p14:creationId xmlns:p14="http://schemas.microsoft.com/office/powerpoint/2010/main" val="32091275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t>Predictive models</a:t>
            </a:r>
          </a:p>
        </p:txBody>
      </p:sp>
      <p:sp>
        <p:nvSpPr>
          <p:cNvPr id="37891" name="Rectangle 3"/>
          <p:cNvSpPr>
            <a:spLocks noGrp="1" noChangeArrowheads="1"/>
          </p:cNvSpPr>
          <p:nvPr>
            <p:ph idx="1"/>
          </p:nvPr>
        </p:nvSpPr>
        <p:spPr>
          <a:xfrm>
            <a:off x="395536" y="2194560"/>
            <a:ext cx="8424936" cy="4069080"/>
          </a:xfrm>
        </p:spPr>
        <p:txBody>
          <a:bodyPr>
            <a:normAutofit fontScale="92500" lnSpcReduction="20000"/>
          </a:bodyPr>
          <a:lstStyle/>
          <a:p>
            <a:pPr>
              <a:lnSpc>
                <a:spcPct val="90000"/>
              </a:lnSpc>
            </a:pPr>
            <a:r>
              <a:rPr lang="en-US" sz="3000" dirty="0">
                <a:solidFill>
                  <a:srgbClr val="7030A0"/>
                </a:solidFill>
              </a:rPr>
              <a:t>Provide a way of evaluating products or designs without directly involving users</a:t>
            </a:r>
            <a:r>
              <a:rPr lang="en-US" sz="3000" dirty="0" smtClean="0">
                <a:solidFill>
                  <a:srgbClr val="7030A0"/>
                </a:solidFill>
              </a:rPr>
              <a:t>.</a:t>
            </a:r>
          </a:p>
          <a:p>
            <a:pPr>
              <a:lnSpc>
                <a:spcPct val="90000"/>
              </a:lnSpc>
            </a:pPr>
            <a:endParaRPr lang="en-US" sz="3000" dirty="0">
              <a:solidFill>
                <a:srgbClr val="7030A0"/>
              </a:solidFill>
            </a:endParaRPr>
          </a:p>
          <a:p>
            <a:pPr>
              <a:lnSpc>
                <a:spcPct val="90000"/>
              </a:lnSpc>
            </a:pPr>
            <a:r>
              <a:rPr lang="en-US" sz="3000" dirty="0">
                <a:solidFill>
                  <a:srgbClr val="7030A0"/>
                </a:solidFill>
              </a:rPr>
              <a:t>Less expensive than user testing</a:t>
            </a:r>
            <a:r>
              <a:rPr lang="en-US" sz="3000" dirty="0" smtClean="0">
                <a:solidFill>
                  <a:srgbClr val="7030A0"/>
                </a:solidFill>
              </a:rPr>
              <a:t>.</a:t>
            </a:r>
          </a:p>
          <a:p>
            <a:pPr>
              <a:lnSpc>
                <a:spcPct val="90000"/>
              </a:lnSpc>
            </a:pPr>
            <a:endParaRPr lang="en-US" sz="3000" dirty="0">
              <a:solidFill>
                <a:srgbClr val="7030A0"/>
              </a:solidFill>
            </a:endParaRPr>
          </a:p>
          <a:p>
            <a:pPr>
              <a:lnSpc>
                <a:spcPct val="90000"/>
              </a:lnSpc>
            </a:pPr>
            <a:r>
              <a:rPr lang="en-US" sz="3000" dirty="0">
                <a:solidFill>
                  <a:srgbClr val="7030A0"/>
                </a:solidFill>
              </a:rPr>
              <a:t>Usefulness limited to systems with predictable tasks - e.g., telephone answering systems, mobiles, </a:t>
            </a:r>
            <a:r>
              <a:rPr lang="en-US" sz="3000" dirty="0" smtClean="0">
                <a:solidFill>
                  <a:srgbClr val="7030A0"/>
                </a:solidFill>
              </a:rPr>
              <a:t>cell and smart phones.</a:t>
            </a:r>
          </a:p>
          <a:p>
            <a:pPr>
              <a:lnSpc>
                <a:spcPct val="90000"/>
              </a:lnSpc>
            </a:pPr>
            <a:endParaRPr lang="en-US" sz="3000" dirty="0" smtClean="0">
              <a:solidFill>
                <a:srgbClr val="7030A0"/>
              </a:solidFill>
            </a:endParaRPr>
          </a:p>
          <a:p>
            <a:pPr>
              <a:lnSpc>
                <a:spcPct val="90000"/>
              </a:lnSpc>
            </a:pPr>
            <a:r>
              <a:rPr lang="en-US" sz="3000" dirty="0" smtClean="0">
                <a:solidFill>
                  <a:srgbClr val="7030A0"/>
                </a:solidFill>
              </a:rPr>
              <a:t>Based </a:t>
            </a:r>
            <a:r>
              <a:rPr lang="en-US" sz="3000" dirty="0">
                <a:solidFill>
                  <a:srgbClr val="7030A0"/>
                </a:solidFill>
              </a:rPr>
              <a:t>on expert error-free behavior.</a:t>
            </a:r>
          </a:p>
        </p:txBody>
      </p:sp>
      <p:sp>
        <p:nvSpPr>
          <p:cNvPr id="3" name="Footer Placeholder 2"/>
          <p:cNvSpPr>
            <a:spLocks noGrp="1"/>
          </p:cNvSpPr>
          <p:nvPr>
            <p:ph type="ftr" sz="quarter" idx="11"/>
          </p:nvPr>
        </p:nvSpPr>
        <p:spPr/>
        <p:txBody>
          <a:bodyPr/>
          <a:lstStyle/>
          <a:p>
            <a:r>
              <a:rPr lang="en-GB" smtClean="0"/>
              <a:t>www.id-book.com</a:t>
            </a:r>
            <a:endParaRPr lang="en-GB"/>
          </a:p>
        </p:txBody>
      </p:sp>
      <p:sp>
        <p:nvSpPr>
          <p:cNvPr id="5" name="Slide Number Placeholder 4"/>
          <p:cNvSpPr>
            <a:spLocks noGrp="1"/>
          </p:cNvSpPr>
          <p:nvPr>
            <p:ph type="sldNum" sz="quarter" idx="12"/>
          </p:nvPr>
        </p:nvSpPr>
        <p:spPr/>
        <p:txBody>
          <a:bodyPr/>
          <a:lstStyle/>
          <a:p>
            <a:fld id="{A7EA2D8D-44E5-43C4-BBA1-AE3E32EF0894}" type="slidenum">
              <a:rPr lang="en-GB" smtClean="0"/>
              <a:t>27</a:t>
            </a:fld>
            <a:endParaRPr lang="en-GB"/>
          </a:p>
        </p:txBody>
      </p:sp>
    </p:spTree>
    <p:extLst>
      <p:ext uri="{BB962C8B-B14F-4D97-AF65-F5344CB8AC3E}">
        <p14:creationId xmlns:p14="http://schemas.microsoft.com/office/powerpoint/2010/main" val="37753135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t>Fitts’ Law </a:t>
            </a:r>
            <a:r>
              <a:rPr lang="en-US" sz="2800"/>
              <a:t>(Fitts, 1954)</a:t>
            </a:r>
            <a:endParaRPr lang="en-US">
              <a:solidFill>
                <a:schemeClr val="tx1"/>
              </a:solidFill>
            </a:endParaRPr>
          </a:p>
        </p:txBody>
      </p:sp>
      <p:sp>
        <p:nvSpPr>
          <p:cNvPr id="48131" name="Rectangle 3"/>
          <p:cNvSpPr>
            <a:spLocks noGrp="1" noChangeArrowheads="1"/>
          </p:cNvSpPr>
          <p:nvPr>
            <p:ph idx="1"/>
          </p:nvPr>
        </p:nvSpPr>
        <p:spPr>
          <a:xfrm>
            <a:off x="395536" y="2132856"/>
            <a:ext cx="8424936" cy="4402792"/>
          </a:xfrm>
        </p:spPr>
        <p:txBody>
          <a:bodyPr>
            <a:normAutofit fontScale="85000" lnSpcReduction="20000"/>
          </a:bodyPr>
          <a:lstStyle/>
          <a:p>
            <a:r>
              <a:rPr lang="en-US" sz="2800" dirty="0" err="1">
                <a:solidFill>
                  <a:srgbClr val="7030A0"/>
                </a:solidFill>
              </a:rPr>
              <a:t>Fitts</a:t>
            </a:r>
            <a:r>
              <a:rPr lang="en-US" sz="2800" dirty="0">
                <a:solidFill>
                  <a:srgbClr val="7030A0"/>
                </a:solidFill>
              </a:rPr>
              <a:t>’ Law predicts that the time to point at an object using a device is a function of the distance from the target object &amp; the object’s size. </a:t>
            </a:r>
            <a:endParaRPr lang="en-US" sz="2800" dirty="0" smtClean="0">
              <a:solidFill>
                <a:srgbClr val="7030A0"/>
              </a:solidFill>
            </a:endParaRPr>
          </a:p>
          <a:p>
            <a:endParaRPr lang="en-US" sz="1300" dirty="0">
              <a:solidFill>
                <a:srgbClr val="7030A0"/>
              </a:solidFill>
            </a:endParaRPr>
          </a:p>
          <a:p>
            <a:r>
              <a:rPr lang="en-US" sz="2800" dirty="0">
                <a:solidFill>
                  <a:srgbClr val="7030A0"/>
                </a:solidFill>
              </a:rPr>
              <a:t>The further away </a:t>
            </a:r>
            <a:r>
              <a:rPr lang="en-US" sz="2800" dirty="0" smtClean="0">
                <a:solidFill>
                  <a:srgbClr val="7030A0"/>
                </a:solidFill>
              </a:rPr>
              <a:t>and </a:t>
            </a:r>
            <a:r>
              <a:rPr lang="en-US" sz="2800" dirty="0">
                <a:solidFill>
                  <a:srgbClr val="7030A0"/>
                </a:solidFill>
              </a:rPr>
              <a:t>the smaller the object, the longer the time to locate it </a:t>
            </a:r>
            <a:r>
              <a:rPr lang="en-US" sz="2800" dirty="0" smtClean="0">
                <a:solidFill>
                  <a:srgbClr val="7030A0"/>
                </a:solidFill>
              </a:rPr>
              <a:t>and </a:t>
            </a:r>
            <a:r>
              <a:rPr lang="en-US" sz="2800" dirty="0">
                <a:solidFill>
                  <a:srgbClr val="7030A0"/>
                </a:solidFill>
              </a:rPr>
              <a:t>point to it</a:t>
            </a:r>
            <a:r>
              <a:rPr lang="en-US" sz="2800" dirty="0" smtClean="0">
                <a:solidFill>
                  <a:srgbClr val="7030A0"/>
                </a:solidFill>
              </a:rPr>
              <a:t>.</a:t>
            </a:r>
          </a:p>
          <a:p>
            <a:endParaRPr lang="en-US" sz="2800" dirty="0">
              <a:solidFill>
                <a:srgbClr val="7030A0"/>
              </a:solidFill>
            </a:endParaRPr>
          </a:p>
          <a:p>
            <a:r>
              <a:rPr lang="en-AU" sz="2800" dirty="0">
                <a:solidFill>
                  <a:srgbClr val="7030A0"/>
                </a:solidFill>
              </a:rPr>
              <a:t>Particularly useful for determining where on a screen to position an object.</a:t>
            </a:r>
          </a:p>
          <a:p>
            <a:endParaRPr lang="en-US" sz="2800" dirty="0" smtClean="0">
              <a:solidFill>
                <a:srgbClr val="7030A0"/>
              </a:solidFill>
            </a:endParaRPr>
          </a:p>
          <a:p>
            <a:endParaRPr lang="en-US" sz="1200" dirty="0">
              <a:solidFill>
                <a:srgbClr val="7030A0"/>
              </a:solidFill>
            </a:endParaRPr>
          </a:p>
          <a:p>
            <a:r>
              <a:rPr lang="en-US" sz="2800" dirty="0" err="1">
                <a:solidFill>
                  <a:srgbClr val="7030A0"/>
                </a:solidFill>
              </a:rPr>
              <a:t>Fitts</a:t>
            </a:r>
            <a:r>
              <a:rPr lang="en-US" sz="2800" dirty="0">
                <a:solidFill>
                  <a:srgbClr val="7030A0"/>
                </a:solidFill>
              </a:rPr>
              <a:t>’ Law is useful for evaluating systems for which the time to locate an object is important, e.g., a cell </a:t>
            </a:r>
            <a:r>
              <a:rPr lang="en-US" sz="2800" dirty="0" smtClean="0">
                <a:solidFill>
                  <a:srgbClr val="7030A0"/>
                </a:solidFill>
              </a:rPr>
              <a:t>and smart </a:t>
            </a:r>
            <a:r>
              <a:rPr lang="en-US" sz="2800" dirty="0" smtClean="0">
                <a:solidFill>
                  <a:srgbClr val="7030A0"/>
                </a:solidFill>
              </a:rPr>
              <a:t>phones,</a:t>
            </a:r>
            <a:r>
              <a:rPr lang="en-US" sz="2800" dirty="0">
                <a:solidFill>
                  <a:srgbClr val="7030A0"/>
                </a:solidFill>
              </a:rPr>
              <a:t> </a:t>
            </a:r>
            <a:r>
              <a:rPr lang="en-US" sz="2800" dirty="0" smtClean="0">
                <a:solidFill>
                  <a:srgbClr val="7030A0"/>
                </a:solidFill>
              </a:rPr>
              <a:t>a </a:t>
            </a:r>
            <a:r>
              <a:rPr lang="en-US" sz="2800" dirty="0">
                <a:solidFill>
                  <a:srgbClr val="7030A0"/>
                </a:solidFill>
              </a:rPr>
              <a:t>handheld </a:t>
            </a:r>
            <a:r>
              <a:rPr lang="en-US" sz="2800" dirty="0" smtClean="0">
                <a:solidFill>
                  <a:srgbClr val="7030A0"/>
                </a:solidFill>
              </a:rPr>
              <a:t>and mobile devices</a:t>
            </a:r>
            <a:r>
              <a:rPr lang="en-US" sz="2800" dirty="0">
                <a:solidFill>
                  <a:srgbClr val="7030A0"/>
                </a:solidFill>
              </a:rPr>
              <a:t>. </a:t>
            </a:r>
          </a:p>
        </p:txBody>
      </p:sp>
      <p:sp>
        <p:nvSpPr>
          <p:cNvPr id="3" name="Footer Placeholder 2"/>
          <p:cNvSpPr>
            <a:spLocks noGrp="1"/>
          </p:cNvSpPr>
          <p:nvPr>
            <p:ph type="ftr" sz="quarter" idx="11"/>
          </p:nvPr>
        </p:nvSpPr>
        <p:spPr/>
        <p:txBody>
          <a:bodyPr/>
          <a:lstStyle/>
          <a:p>
            <a:r>
              <a:rPr lang="en-GB" smtClean="0"/>
              <a:t>www.id-book.com</a:t>
            </a:r>
            <a:endParaRPr lang="en-GB"/>
          </a:p>
        </p:txBody>
      </p:sp>
      <p:sp>
        <p:nvSpPr>
          <p:cNvPr id="5" name="Slide Number Placeholder 4"/>
          <p:cNvSpPr>
            <a:spLocks noGrp="1"/>
          </p:cNvSpPr>
          <p:nvPr>
            <p:ph type="sldNum" sz="quarter" idx="12"/>
          </p:nvPr>
        </p:nvSpPr>
        <p:spPr/>
        <p:txBody>
          <a:bodyPr/>
          <a:lstStyle/>
          <a:p>
            <a:fld id="{A7EA2D8D-44E5-43C4-BBA1-AE3E32EF0894}" type="slidenum">
              <a:rPr lang="en-GB" smtClean="0"/>
              <a:t>28</a:t>
            </a:fld>
            <a:endParaRPr lang="en-GB"/>
          </a:p>
        </p:txBody>
      </p:sp>
    </p:spTree>
    <p:extLst>
      <p:ext uri="{BB962C8B-B14F-4D97-AF65-F5344CB8AC3E}">
        <p14:creationId xmlns:p14="http://schemas.microsoft.com/office/powerpoint/2010/main" val="316329032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2171700" y="699373"/>
            <a:ext cx="6377940" cy="1293028"/>
          </a:xfrm>
        </p:spPr>
        <p:txBody>
          <a:bodyPr/>
          <a:lstStyle/>
          <a:p>
            <a:r>
              <a:rPr lang="en-AU" dirty="0" smtClean="0"/>
              <a:t>As a Predictive model</a:t>
            </a:r>
            <a:endParaRPr lang="en-AU" dirty="0"/>
          </a:p>
        </p:txBody>
      </p:sp>
      <p:sp>
        <p:nvSpPr>
          <p:cNvPr id="4" name="Slide Number Placeholder 3"/>
          <p:cNvSpPr>
            <a:spLocks noGrp="1"/>
          </p:cNvSpPr>
          <p:nvPr>
            <p:ph type="sldNum" sz="quarter" idx="12"/>
          </p:nvPr>
        </p:nvSpPr>
        <p:spPr/>
        <p:txBody>
          <a:bodyPr/>
          <a:lstStyle/>
          <a:p>
            <a:fld id="{A7EA2D8D-44E5-43C4-BBA1-AE3E32EF0894}" type="slidenum">
              <a:rPr lang="en-GB" smtClean="0"/>
              <a:t>29</a:t>
            </a:fld>
            <a:endParaRPr lang="en-GB"/>
          </a:p>
        </p:txBody>
      </p:sp>
      <p:pic>
        <p:nvPicPr>
          <p:cNvPr id="5" name="Picture 4"/>
          <p:cNvPicPr>
            <a:picLocks noChangeAspect="1"/>
          </p:cNvPicPr>
          <p:nvPr/>
        </p:nvPicPr>
        <p:blipFill>
          <a:blip r:embed="rId2"/>
          <a:stretch>
            <a:fillRect/>
          </a:stretch>
        </p:blipFill>
        <p:spPr>
          <a:xfrm>
            <a:off x="3635896" y="4027637"/>
            <a:ext cx="3816424" cy="2862318"/>
          </a:xfrm>
          <a:prstGeom prst="rect">
            <a:avLst/>
          </a:prstGeom>
        </p:spPr>
      </p:pic>
      <p:pic>
        <p:nvPicPr>
          <p:cNvPr id="7" name="Picture 6"/>
          <p:cNvPicPr>
            <a:picLocks noChangeAspect="1"/>
          </p:cNvPicPr>
          <p:nvPr/>
        </p:nvPicPr>
        <p:blipFill>
          <a:blip r:embed="rId3"/>
          <a:stretch>
            <a:fillRect/>
          </a:stretch>
        </p:blipFill>
        <p:spPr>
          <a:xfrm>
            <a:off x="611560" y="1979135"/>
            <a:ext cx="1219370" cy="676369"/>
          </a:xfrm>
          <a:prstGeom prst="rect">
            <a:avLst/>
          </a:prstGeom>
        </p:spPr>
      </p:pic>
      <p:sp>
        <p:nvSpPr>
          <p:cNvPr id="8" name="TextBox 7"/>
          <p:cNvSpPr txBox="1"/>
          <p:nvPr/>
        </p:nvSpPr>
        <p:spPr>
          <a:xfrm>
            <a:off x="201167" y="2915239"/>
            <a:ext cx="2383835" cy="1754326"/>
          </a:xfrm>
          <a:prstGeom prst="rect">
            <a:avLst/>
          </a:prstGeom>
          <a:noFill/>
        </p:spPr>
        <p:txBody>
          <a:bodyPr wrap="square" rtlCol="0">
            <a:spAutoFit/>
          </a:bodyPr>
          <a:lstStyle/>
          <a:p>
            <a:pPr marL="285750" indent="-285750">
              <a:buFont typeface="Arial" panose="020B0604020202020204" pitchFamily="34" charset="0"/>
              <a:buChar char="•"/>
            </a:pPr>
            <a:r>
              <a:rPr lang="en-AU" sz="1200" dirty="0" smtClean="0"/>
              <a:t>Original model</a:t>
            </a:r>
          </a:p>
          <a:p>
            <a:pPr marL="285750" indent="-285750">
              <a:buFont typeface="Arial" panose="020B0604020202020204" pitchFamily="34" charset="0"/>
              <a:buChar char="•"/>
            </a:pPr>
            <a:r>
              <a:rPr lang="en-AU" sz="1200" dirty="0" smtClean="0"/>
              <a:t>Index of performance (bits per second) = index of difficulty / movement time</a:t>
            </a:r>
          </a:p>
          <a:p>
            <a:pPr marL="285750" indent="-285750">
              <a:buFont typeface="Arial" panose="020B0604020202020204" pitchFamily="34" charset="0"/>
              <a:buChar char="•"/>
            </a:pPr>
            <a:r>
              <a:rPr lang="en-AU" sz="1200" dirty="0" smtClean="0"/>
              <a:t>Average information per movement by time per movement</a:t>
            </a:r>
          </a:p>
          <a:p>
            <a:endParaRPr lang="en-AU" sz="1200" dirty="0"/>
          </a:p>
        </p:txBody>
      </p:sp>
      <p:pic>
        <p:nvPicPr>
          <p:cNvPr id="9" name="Picture 8"/>
          <p:cNvPicPr>
            <a:picLocks noChangeAspect="1"/>
          </p:cNvPicPr>
          <p:nvPr/>
        </p:nvPicPr>
        <p:blipFill>
          <a:blip r:embed="rId4"/>
          <a:stretch>
            <a:fillRect/>
          </a:stretch>
        </p:blipFill>
        <p:spPr>
          <a:xfrm>
            <a:off x="372700" y="4586352"/>
            <a:ext cx="1733792" cy="685896"/>
          </a:xfrm>
          <a:prstGeom prst="rect">
            <a:avLst/>
          </a:prstGeom>
        </p:spPr>
      </p:pic>
      <p:sp>
        <p:nvSpPr>
          <p:cNvPr id="11" name="TextBox 10"/>
          <p:cNvSpPr txBox="1"/>
          <p:nvPr/>
        </p:nvSpPr>
        <p:spPr>
          <a:xfrm>
            <a:off x="157577" y="5325015"/>
            <a:ext cx="2664296" cy="1200329"/>
          </a:xfrm>
          <a:prstGeom prst="rect">
            <a:avLst/>
          </a:prstGeom>
          <a:noFill/>
        </p:spPr>
        <p:txBody>
          <a:bodyPr wrap="square" rtlCol="0">
            <a:spAutoFit/>
          </a:bodyPr>
          <a:lstStyle/>
          <a:p>
            <a:pPr marL="285750" indent="-285750">
              <a:buFont typeface="Arial" panose="020B0604020202020204" pitchFamily="34" charset="0"/>
              <a:buChar char="•"/>
            </a:pPr>
            <a:r>
              <a:rPr lang="en-AU" sz="1200" dirty="0"/>
              <a:t>Shannon </a:t>
            </a:r>
            <a:r>
              <a:rPr lang="en-AU" sz="1200" dirty="0" smtClean="0"/>
              <a:t>formulation for </a:t>
            </a:r>
            <a:r>
              <a:rPr lang="en-AU" sz="1200" dirty="0" err="1" smtClean="0"/>
              <a:t>HCI</a:t>
            </a:r>
            <a:endParaRPr lang="en-AU" sz="1200" dirty="0"/>
          </a:p>
          <a:p>
            <a:pPr marL="285750" indent="-285750">
              <a:buFont typeface="Arial" panose="020B0604020202020204" pitchFamily="34" charset="0"/>
              <a:buChar char="•"/>
            </a:pPr>
            <a:r>
              <a:rPr lang="en-AU" sz="1200" dirty="0" smtClean="0"/>
              <a:t>The </a:t>
            </a:r>
            <a:r>
              <a:rPr lang="en-AU" sz="1200" dirty="0"/>
              <a:t>difficulty of a pointing task </a:t>
            </a:r>
            <a:r>
              <a:rPr lang="en-AU" sz="1200" dirty="0" smtClean="0"/>
              <a:t>is </a:t>
            </a:r>
            <a:r>
              <a:rPr lang="en-AU" sz="1200" dirty="0"/>
              <a:t>equated to </a:t>
            </a:r>
            <a:r>
              <a:rPr lang="en-AU" sz="1200" dirty="0" smtClean="0"/>
              <a:t>the </a:t>
            </a:r>
            <a:r>
              <a:rPr lang="en-AU" sz="1200" dirty="0"/>
              <a:t>quantity of information transmitted (in units of bits) by performing the task</a:t>
            </a:r>
          </a:p>
        </p:txBody>
      </p:sp>
      <p:sp>
        <p:nvSpPr>
          <p:cNvPr id="10" name="Rectangle 9"/>
          <p:cNvSpPr/>
          <p:nvPr/>
        </p:nvSpPr>
        <p:spPr>
          <a:xfrm>
            <a:off x="3635896" y="2132856"/>
            <a:ext cx="5184576" cy="1754326"/>
          </a:xfrm>
          <a:prstGeom prst="rect">
            <a:avLst/>
          </a:prstGeom>
        </p:spPr>
        <p:txBody>
          <a:bodyPr wrap="square">
            <a:spAutoFit/>
          </a:bodyPr>
          <a:lstStyle/>
          <a:p>
            <a:r>
              <a:rPr lang="en-AU" dirty="0" smtClean="0">
                <a:solidFill>
                  <a:srgbClr val="222222"/>
                </a:solidFill>
                <a:latin typeface="Arial" panose="020B0604020202020204" pitchFamily="34" charset="0"/>
              </a:rPr>
              <a:t>T = </a:t>
            </a:r>
            <a:r>
              <a:rPr lang="en-AU" i="1" dirty="0" smtClean="0">
                <a:solidFill>
                  <a:srgbClr val="222222"/>
                </a:solidFill>
                <a:latin typeface="Arial" panose="020B0604020202020204" pitchFamily="34" charset="0"/>
              </a:rPr>
              <a:t>k</a:t>
            </a:r>
            <a:r>
              <a:rPr lang="en-AU" dirty="0" smtClean="0">
                <a:solidFill>
                  <a:srgbClr val="222222"/>
                </a:solidFill>
                <a:latin typeface="Arial" panose="020B0604020202020204" pitchFamily="34" charset="0"/>
              </a:rPr>
              <a:t>log</a:t>
            </a:r>
            <a:r>
              <a:rPr lang="en-AU" baseline="-25000" dirty="0" smtClean="0">
                <a:solidFill>
                  <a:srgbClr val="222222"/>
                </a:solidFill>
                <a:latin typeface="Arial" panose="020B0604020202020204" pitchFamily="34" charset="0"/>
              </a:rPr>
              <a:t>2</a:t>
            </a:r>
            <a:r>
              <a:rPr lang="en-AU" dirty="0" smtClean="0">
                <a:solidFill>
                  <a:srgbClr val="222222"/>
                </a:solidFill>
                <a:latin typeface="Arial" panose="020B0604020202020204" pitchFamily="34" charset="0"/>
              </a:rPr>
              <a:t>(D/S + 1.0)</a:t>
            </a:r>
          </a:p>
          <a:p>
            <a:endParaRPr lang="en-AU" dirty="0">
              <a:solidFill>
                <a:srgbClr val="222222"/>
              </a:solidFill>
              <a:latin typeface="Arial" panose="020B0604020202020204" pitchFamily="34" charset="0"/>
            </a:endParaRPr>
          </a:p>
          <a:p>
            <a:r>
              <a:rPr lang="en-AU" dirty="0" smtClean="0">
                <a:solidFill>
                  <a:srgbClr val="222222"/>
                </a:solidFill>
                <a:latin typeface="Arial" panose="020B0604020202020204" pitchFamily="34" charset="0"/>
              </a:rPr>
              <a:t>T = time to move the pointer to a target</a:t>
            </a:r>
          </a:p>
          <a:p>
            <a:r>
              <a:rPr lang="en-AU" dirty="0" smtClean="0">
                <a:solidFill>
                  <a:srgbClr val="222222"/>
                </a:solidFill>
                <a:latin typeface="Arial" panose="020B0604020202020204" pitchFamily="34" charset="0"/>
              </a:rPr>
              <a:t>D = distance between the pointer and the target</a:t>
            </a:r>
          </a:p>
          <a:p>
            <a:r>
              <a:rPr lang="en-AU" dirty="0" smtClean="0">
                <a:solidFill>
                  <a:srgbClr val="222222"/>
                </a:solidFill>
                <a:latin typeface="Arial" panose="020B0604020202020204" pitchFamily="34" charset="0"/>
              </a:rPr>
              <a:t>S = size of the target</a:t>
            </a:r>
          </a:p>
          <a:p>
            <a:r>
              <a:rPr lang="en-AU" dirty="0" smtClean="0">
                <a:solidFill>
                  <a:srgbClr val="222222"/>
                </a:solidFill>
                <a:latin typeface="Arial" panose="020B0604020202020204" pitchFamily="34" charset="0"/>
              </a:rPr>
              <a:t>k is a constant of approx. 200 </a:t>
            </a:r>
            <a:r>
              <a:rPr lang="en-AU" dirty="0" err="1" smtClean="0">
                <a:solidFill>
                  <a:srgbClr val="222222"/>
                </a:solidFill>
                <a:latin typeface="Arial" panose="020B0604020202020204" pitchFamily="34" charset="0"/>
              </a:rPr>
              <a:t>ms</a:t>
            </a:r>
            <a:r>
              <a:rPr lang="en-AU" dirty="0" smtClean="0">
                <a:solidFill>
                  <a:srgbClr val="222222"/>
                </a:solidFill>
                <a:latin typeface="Arial" panose="020B0604020202020204" pitchFamily="34" charset="0"/>
              </a:rPr>
              <a:t>/bit</a:t>
            </a:r>
            <a:endParaRPr lang="en-AU" dirty="0"/>
          </a:p>
        </p:txBody>
      </p:sp>
    </p:spTree>
    <p:extLst>
      <p:ext uri="{BB962C8B-B14F-4D97-AF65-F5344CB8AC3E}">
        <p14:creationId xmlns:p14="http://schemas.microsoft.com/office/powerpoint/2010/main" val="4017061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a:xfrm>
            <a:off x="609600" y="381000"/>
            <a:ext cx="7772400" cy="1143000"/>
          </a:xfrm>
        </p:spPr>
        <p:txBody>
          <a:bodyPr/>
          <a:lstStyle/>
          <a:p>
            <a:r>
              <a:rPr lang="en-GB" dirty="0"/>
              <a:t>Aims:</a:t>
            </a:r>
          </a:p>
        </p:txBody>
      </p:sp>
      <p:sp>
        <p:nvSpPr>
          <p:cNvPr id="10243" name="Rectangle 3"/>
          <p:cNvSpPr>
            <a:spLocks noGrp="1" noChangeArrowheads="1"/>
          </p:cNvSpPr>
          <p:nvPr>
            <p:ph type="body" idx="4294967295"/>
          </p:nvPr>
        </p:nvSpPr>
        <p:spPr>
          <a:xfrm>
            <a:off x="533400" y="1447800"/>
            <a:ext cx="8077200" cy="4876800"/>
          </a:xfrm>
        </p:spPr>
        <p:txBody>
          <a:bodyPr/>
          <a:lstStyle/>
          <a:p>
            <a:r>
              <a:rPr lang="en-US" sz="2800" dirty="0" smtClean="0">
                <a:solidFill>
                  <a:srgbClr val="7030A0"/>
                </a:solidFill>
              </a:rPr>
              <a:t>Describe </a:t>
            </a:r>
            <a:r>
              <a:rPr lang="en-US" sz="2800" dirty="0">
                <a:solidFill>
                  <a:srgbClr val="7030A0"/>
                </a:solidFill>
              </a:rPr>
              <a:t>the key concepts associated with inspection methods</a:t>
            </a:r>
            <a:r>
              <a:rPr lang="en-US" sz="2800" dirty="0" smtClean="0">
                <a:solidFill>
                  <a:srgbClr val="7030A0"/>
                </a:solidFill>
              </a:rPr>
              <a:t>.</a:t>
            </a:r>
          </a:p>
          <a:p>
            <a:endParaRPr lang="en-US" sz="1200" dirty="0">
              <a:solidFill>
                <a:srgbClr val="7030A0"/>
              </a:solidFill>
            </a:endParaRPr>
          </a:p>
          <a:p>
            <a:r>
              <a:rPr lang="en-US" sz="2800" dirty="0" smtClean="0">
                <a:solidFill>
                  <a:srgbClr val="7030A0"/>
                </a:solidFill>
              </a:rPr>
              <a:t>Explain </a:t>
            </a:r>
            <a:r>
              <a:rPr lang="en-US" sz="2800" dirty="0">
                <a:solidFill>
                  <a:srgbClr val="7030A0"/>
                </a:solidFill>
              </a:rPr>
              <a:t>how to do heuristic evaluation and walkthroughs</a:t>
            </a:r>
            <a:r>
              <a:rPr lang="en-US" sz="2800" dirty="0" smtClean="0">
                <a:solidFill>
                  <a:srgbClr val="7030A0"/>
                </a:solidFill>
              </a:rPr>
              <a:t>.</a:t>
            </a:r>
          </a:p>
          <a:p>
            <a:endParaRPr lang="en-US" sz="1200" dirty="0">
              <a:solidFill>
                <a:srgbClr val="7030A0"/>
              </a:solidFill>
            </a:endParaRPr>
          </a:p>
          <a:p>
            <a:r>
              <a:rPr lang="en-US" sz="2800" dirty="0" smtClean="0">
                <a:solidFill>
                  <a:srgbClr val="7030A0"/>
                </a:solidFill>
              </a:rPr>
              <a:t>Explain </a:t>
            </a:r>
            <a:r>
              <a:rPr lang="en-US" sz="2800" dirty="0">
                <a:solidFill>
                  <a:srgbClr val="7030A0"/>
                </a:solidFill>
              </a:rPr>
              <a:t>the role of analytics in evaluation</a:t>
            </a:r>
            <a:r>
              <a:rPr lang="en-US" sz="2800" dirty="0" smtClean="0">
                <a:solidFill>
                  <a:srgbClr val="7030A0"/>
                </a:solidFill>
              </a:rPr>
              <a:t>.</a:t>
            </a:r>
          </a:p>
          <a:p>
            <a:endParaRPr lang="en-US" sz="1200" dirty="0">
              <a:solidFill>
                <a:srgbClr val="7030A0"/>
              </a:solidFill>
            </a:endParaRPr>
          </a:p>
          <a:p>
            <a:r>
              <a:rPr lang="en-US" sz="2800" dirty="0" smtClean="0">
                <a:solidFill>
                  <a:srgbClr val="7030A0"/>
                </a:solidFill>
              </a:rPr>
              <a:t>Describe </a:t>
            </a:r>
            <a:r>
              <a:rPr lang="en-US" sz="2800" dirty="0">
                <a:solidFill>
                  <a:srgbClr val="7030A0"/>
                </a:solidFill>
              </a:rPr>
              <a:t>how to use </a:t>
            </a:r>
            <a:r>
              <a:rPr lang="en-US" sz="2800" dirty="0" err="1">
                <a:solidFill>
                  <a:srgbClr val="7030A0"/>
                </a:solidFill>
              </a:rPr>
              <a:t>Fitts</a:t>
            </a:r>
            <a:r>
              <a:rPr lang="en-US" sz="2800" dirty="0">
                <a:solidFill>
                  <a:srgbClr val="7030A0"/>
                </a:solidFill>
              </a:rPr>
              <a:t>’ Law – a predictive model.</a:t>
            </a:r>
            <a:endParaRPr lang="en-GB" sz="2800" dirty="0">
              <a:solidFill>
                <a:srgbClr val="7030A0"/>
              </a:solidFill>
            </a:endParaRPr>
          </a:p>
        </p:txBody>
      </p:sp>
      <p:sp>
        <p:nvSpPr>
          <p:cNvPr id="10244" name="Rectangle 4"/>
          <p:cNvSpPr>
            <a:spLocks noChangeArrowheads="1"/>
          </p:cNvSpPr>
          <p:nvPr/>
        </p:nvSpPr>
        <p:spPr bwMode="auto">
          <a:xfrm>
            <a:off x="34925" y="-2190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endParaRPr lang="en-US" sz="2400">
              <a:latin typeface="Times" charset="0"/>
              <a:cs typeface="ＭＳ Ｐゴシック" charset="0"/>
            </a:endParaRPr>
          </a:p>
        </p:txBody>
      </p:sp>
      <p:sp>
        <p:nvSpPr>
          <p:cNvPr id="3" name="Footer Placeholder 2"/>
          <p:cNvSpPr>
            <a:spLocks noGrp="1"/>
          </p:cNvSpPr>
          <p:nvPr>
            <p:ph type="ftr" sz="quarter" idx="11"/>
          </p:nvPr>
        </p:nvSpPr>
        <p:spPr/>
        <p:txBody>
          <a:bodyPr/>
          <a:lstStyle/>
          <a:p>
            <a:r>
              <a:rPr lang="en-GB" smtClean="0"/>
              <a:t>www.id-book.com</a:t>
            </a:r>
            <a:endParaRPr lang="en-GB"/>
          </a:p>
        </p:txBody>
      </p:sp>
      <p:sp>
        <p:nvSpPr>
          <p:cNvPr id="4" name="Slide Number Placeholder 3"/>
          <p:cNvSpPr>
            <a:spLocks noGrp="1"/>
          </p:cNvSpPr>
          <p:nvPr>
            <p:ph type="sldNum" sz="quarter" idx="12"/>
          </p:nvPr>
        </p:nvSpPr>
        <p:spPr/>
        <p:txBody>
          <a:bodyPr/>
          <a:lstStyle/>
          <a:p>
            <a:fld id="{A7EA2D8D-44E5-43C4-BBA1-AE3E32EF0894}" type="slidenum">
              <a:rPr lang="en-GB" smtClean="0"/>
              <a:t>3</a:t>
            </a:fld>
            <a:endParaRPr lang="en-GB"/>
          </a:p>
        </p:txBody>
      </p:sp>
    </p:spTree>
    <p:extLst>
      <p:ext uri="{BB962C8B-B14F-4D97-AF65-F5344CB8AC3E}">
        <p14:creationId xmlns:p14="http://schemas.microsoft.com/office/powerpoint/2010/main" val="274968526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t>Key points</a:t>
            </a:r>
          </a:p>
        </p:txBody>
      </p:sp>
      <p:sp>
        <p:nvSpPr>
          <p:cNvPr id="54275" name="Rectangle 3"/>
          <p:cNvSpPr>
            <a:spLocks noGrp="1" noChangeArrowheads="1"/>
          </p:cNvSpPr>
          <p:nvPr>
            <p:ph idx="1"/>
          </p:nvPr>
        </p:nvSpPr>
        <p:spPr>
          <a:xfrm>
            <a:off x="395536" y="2194560"/>
            <a:ext cx="8424936" cy="4330784"/>
          </a:xfrm>
        </p:spPr>
        <p:txBody>
          <a:bodyPr>
            <a:normAutofit fontScale="85000" lnSpcReduction="20000"/>
          </a:bodyPr>
          <a:lstStyle/>
          <a:p>
            <a:pPr>
              <a:lnSpc>
                <a:spcPct val="90000"/>
              </a:lnSpc>
            </a:pPr>
            <a:r>
              <a:rPr lang="en-US" sz="2000" dirty="0" smtClean="0">
                <a:solidFill>
                  <a:srgbClr val="7030A0"/>
                </a:solidFill>
              </a:rPr>
              <a:t>Inspections </a:t>
            </a:r>
            <a:r>
              <a:rPr lang="en-US" sz="2000" dirty="0">
                <a:solidFill>
                  <a:srgbClr val="7030A0"/>
                </a:solidFill>
              </a:rPr>
              <a:t>can be used to evaluate requirements, mockups, functional prototypes, or systems. </a:t>
            </a:r>
            <a:endParaRPr lang="en-US" sz="2000" dirty="0" smtClean="0">
              <a:solidFill>
                <a:srgbClr val="7030A0"/>
              </a:solidFill>
            </a:endParaRPr>
          </a:p>
          <a:p>
            <a:pPr>
              <a:lnSpc>
                <a:spcPct val="90000"/>
              </a:lnSpc>
            </a:pPr>
            <a:endParaRPr lang="en-US" sz="2000" dirty="0">
              <a:solidFill>
                <a:srgbClr val="7030A0"/>
              </a:solidFill>
            </a:endParaRPr>
          </a:p>
          <a:p>
            <a:pPr>
              <a:lnSpc>
                <a:spcPct val="90000"/>
              </a:lnSpc>
            </a:pPr>
            <a:r>
              <a:rPr lang="en-US" sz="2000" dirty="0">
                <a:solidFill>
                  <a:srgbClr val="7030A0"/>
                </a:solidFill>
              </a:rPr>
              <a:t>User testing &amp; heuristic evaluation may reveal different usability problems</a:t>
            </a:r>
            <a:r>
              <a:rPr lang="en-US" sz="2000" dirty="0" smtClean="0">
                <a:solidFill>
                  <a:srgbClr val="7030A0"/>
                </a:solidFill>
              </a:rPr>
              <a:t>.</a:t>
            </a:r>
          </a:p>
          <a:p>
            <a:pPr marL="0" indent="0">
              <a:lnSpc>
                <a:spcPct val="90000"/>
              </a:lnSpc>
              <a:buNone/>
            </a:pPr>
            <a:r>
              <a:rPr lang="en-US" sz="2000" dirty="0" smtClean="0">
                <a:solidFill>
                  <a:srgbClr val="7030A0"/>
                </a:solidFill>
              </a:rPr>
              <a:t> </a:t>
            </a:r>
          </a:p>
          <a:p>
            <a:pPr>
              <a:lnSpc>
                <a:spcPct val="90000"/>
              </a:lnSpc>
            </a:pPr>
            <a:r>
              <a:rPr lang="en-US" sz="2000" dirty="0" smtClean="0">
                <a:solidFill>
                  <a:srgbClr val="7030A0"/>
                </a:solidFill>
              </a:rPr>
              <a:t>Design guidelines can be used to develop heuristics</a:t>
            </a:r>
          </a:p>
          <a:p>
            <a:pPr>
              <a:lnSpc>
                <a:spcPct val="90000"/>
              </a:lnSpc>
            </a:pPr>
            <a:endParaRPr lang="en-US" sz="2000" dirty="0">
              <a:solidFill>
                <a:srgbClr val="7030A0"/>
              </a:solidFill>
            </a:endParaRPr>
          </a:p>
          <a:p>
            <a:pPr>
              <a:lnSpc>
                <a:spcPct val="90000"/>
              </a:lnSpc>
              <a:buFontTx/>
              <a:buNone/>
            </a:pPr>
            <a:r>
              <a:rPr lang="en-US" sz="2000" dirty="0">
                <a:solidFill>
                  <a:srgbClr val="7030A0"/>
                </a:solidFill>
              </a:rPr>
              <a:t>• Walkthroughs are focused so are suitable for evaluating small parts of  a product. </a:t>
            </a:r>
            <a:endParaRPr lang="en-US" sz="2000" dirty="0" smtClean="0">
              <a:solidFill>
                <a:srgbClr val="7030A0"/>
              </a:solidFill>
            </a:endParaRPr>
          </a:p>
          <a:p>
            <a:pPr>
              <a:lnSpc>
                <a:spcPct val="90000"/>
              </a:lnSpc>
              <a:buFontTx/>
              <a:buNone/>
            </a:pPr>
            <a:endParaRPr lang="en-US" sz="2000" dirty="0">
              <a:solidFill>
                <a:srgbClr val="7030A0"/>
              </a:solidFill>
            </a:endParaRPr>
          </a:p>
          <a:p>
            <a:pPr>
              <a:lnSpc>
                <a:spcPct val="90000"/>
              </a:lnSpc>
              <a:buFontTx/>
              <a:buNone/>
            </a:pPr>
            <a:r>
              <a:rPr lang="en-US" sz="2000" dirty="0">
                <a:solidFill>
                  <a:srgbClr val="7030A0"/>
                </a:solidFill>
              </a:rPr>
              <a:t>• Analytics involves collecting data about users activity on a website or </a:t>
            </a:r>
            <a:r>
              <a:rPr lang="en-US" sz="2000" dirty="0" smtClean="0">
                <a:solidFill>
                  <a:srgbClr val="7030A0"/>
                </a:solidFill>
              </a:rPr>
              <a:t>product</a:t>
            </a:r>
          </a:p>
          <a:p>
            <a:pPr>
              <a:lnSpc>
                <a:spcPct val="90000"/>
              </a:lnSpc>
              <a:buFontTx/>
              <a:buNone/>
            </a:pPr>
            <a:endParaRPr lang="en-US" sz="2000" dirty="0">
              <a:solidFill>
                <a:srgbClr val="7030A0"/>
              </a:solidFill>
            </a:endParaRPr>
          </a:p>
          <a:p>
            <a:pPr>
              <a:lnSpc>
                <a:spcPct val="90000"/>
              </a:lnSpc>
              <a:buFontTx/>
              <a:buNone/>
            </a:pPr>
            <a:r>
              <a:rPr lang="en-US" sz="2000" dirty="0">
                <a:solidFill>
                  <a:srgbClr val="7030A0"/>
                </a:solidFill>
              </a:rPr>
              <a:t>• </a:t>
            </a:r>
            <a:r>
              <a:rPr lang="en-US" sz="2000" dirty="0" err="1" smtClean="0">
                <a:solidFill>
                  <a:srgbClr val="7030A0"/>
                </a:solidFill>
              </a:rPr>
              <a:t>Fitts</a:t>
            </a:r>
            <a:r>
              <a:rPr lang="en-US" sz="2000" dirty="0">
                <a:solidFill>
                  <a:srgbClr val="7030A0"/>
                </a:solidFill>
              </a:rPr>
              <a:t>’ Law </a:t>
            </a:r>
            <a:r>
              <a:rPr lang="en-US" sz="2000" dirty="0" smtClean="0">
                <a:solidFill>
                  <a:srgbClr val="7030A0"/>
                </a:solidFill>
              </a:rPr>
              <a:t>can </a:t>
            </a:r>
            <a:r>
              <a:rPr lang="en-US" sz="2000" dirty="0">
                <a:solidFill>
                  <a:srgbClr val="7030A0"/>
                </a:solidFill>
              </a:rPr>
              <a:t>be used to predict expert, error-free performance for </a:t>
            </a:r>
            <a:r>
              <a:rPr lang="en-US" sz="2000" dirty="0" smtClean="0">
                <a:solidFill>
                  <a:srgbClr val="7030A0"/>
                </a:solidFill>
              </a:rPr>
              <a:t>clearly defined tasks with limited key presses, </a:t>
            </a:r>
            <a:r>
              <a:rPr lang="en-US" sz="2000" dirty="0" smtClean="0">
                <a:solidFill>
                  <a:srgbClr val="7030A0"/>
                </a:solidFill>
              </a:rPr>
              <a:t>e.g. </a:t>
            </a:r>
            <a:r>
              <a:rPr lang="en-US" sz="2000" dirty="0" smtClean="0">
                <a:solidFill>
                  <a:srgbClr val="7030A0"/>
                </a:solidFill>
              </a:rPr>
              <a:t>data entry and smart phone use. </a:t>
            </a:r>
          </a:p>
        </p:txBody>
      </p:sp>
      <p:sp>
        <p:nvSpPr>
          <p:cNvPr id="5" name="Slide Number Placeholder 4"/>
          <p:cNvSpPr>
            <a:spLocks noGrp="1"/>
          </p:cNvSpPr>
          <p:nvPr>
            <p:ph type="sldNum" sz="quarter" idx="12"/>
          </p:nvPr>
        </p:nvSpPr>
        <p:spPr/>
        <p:txBody>
          <a:bodyPr/>
          <a:lstStyle/>
          <a:p>
            <a:fld id="{A7EA2D8D-44E5-43C4-BBA1-AE3E32EF0894}" type="slidenum">
              <a:rPr lang="en-GB" smtClean="0"/>
              <a:t>30</a:t>
            </a:fld>
            <a:endParaRPr lang="en-GB"/>
          </a:p>
        </p:txBody>
      </p:sp>
    </p:spTree>
    <p:extLst>
      <p:ext uri="{BB962C8B-B14F-4D97-AF65-F5344CB8AC3E}">
        <p14:creationId xmlns:p14="http://schemas.microsoft.com/office/powerpoint/2010/main" val="4366229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r>
              <a:rPr lang="en-US" altLang="en-US" smtClean="0"/>
              <a:t>You should now...</a:t>
            </a:r>
            <a:endParaRPr lang="en-US" altLang="en-US"/>
          </a:p>
        </p:txBody>
      </p:sp>
      <p:sp>
        <p:nvSpPr>
          <p:cNvPr id="221187" name="Rectangle 3"/>
          <p:cNvSpPr>
            <a:spLocks noGrp="1" noChangeArrowheads="1"/>
          </p:cNvSpPr>
          <p:nvPr>
            <p:ph idx="1"/>
          </p:nvPr>
        </p:nvSpPr>
        <p:spPr/>
        <p:txBody>
          <a:bodyPr>
            <a:normAutofit/>
          </a:bodyPr>
          <a:lstStyle/>
          <a:p>
            <a:r>
              <a:rPr lang="en-US" altLang="en-US" dirty="0" smtClean="0"/>
              <a:t>Know the key concepts associated with inspection methods</a:t>
            </a:r>
            <a:endParaRPr lang="en-US" altLang="en-US" dirty="0"/>
          </a:p>
          <a:p>
            <a:endParaRPr lang="en-US" altLang="en-US" dirty="0" smtClean="0">
              <a:hlinkClick r:id="rId3" action="ppaction://hlinksldjump"/>
            </a:endParaRPr>
          </a:p>
          <a:p>
            <a:r>
              <a:rPr lang="en-US" altLang="en-US" dirty="0" smtClean="0"/>
              <a:t>Be aware of ways conduct heuristic evaluations and walkthroughs</a:t>
            </a:r>
            <a:endParaRPr lang="en-US" altLang="en-US" dirty="0"/>
          </a:p>
          <a:p>
            <a:endParaRPr lang="en-US" altLang="en-US" dirty="0"/>
          </a:p>
          <a:p>
            <a:r>
              <a:rPr lang="en-US" altLang="en-US" dirty="0"/>
              <a:t>Be able to </a:t>
            </a:r>
            <a:r>
              <a:rPr lang="en-US" altLang="en-US" dirty="0" smtClean="0"/>
              <a:t>discuss the role of analytics in evaluation</a:t>
            </a:r>
          </a:p>
          <a:p>
            <a:endParaRPr lang="en-US" altLang="en-US" dirty="0"/>
          </a:p>
          <a:p>
            <a:r>
              <a:rPr lang="en-US" altLang="en-US" dirty="0" smtClean="0"/>
              <a:t>Describe the relevance and use of </a:t>
            </a:r>
            <a:r>
              <a:rPr lang="en-US" altLang="en-US" dirty="0" err="1" smtClean="0"/>
              <a:t>Fitts</a:t>
            </a:r>
            <a:r>
              <a:rPr lang="en-US" altLang="en-US" dirty="0" smtClean="0"/>
              <a:t>’ Law</a:t>
            </a:r>
          </a:p>
        </p:txBody>
      </p:sp>
      <p:sp>
        <p:nvSpPr>
          <p:cNvPr id="4" name="Slide Number Placeholder 3"/>
          <p:cNvSpPr>
            <a:spLocks noGrp="1"/>
          </p:cNvSpPr>
          <p:nvPr>
            <p:ph type="sldNum" sz="quarter" idx="12"/>
          </p:nvPr>
        </p:nvSpPr>
        <p:spPr/>
        <p:txBody>
          <a:bodyPr/>
          <a:lstStyle/>
          <a:p>
            <a:fld id="{C19890DB-D418-4528-87E4-9D814D1E6D97}" type="slidenum">
              <a:rPr lang="en-AU" smtClean="0"/>
              <a:t>31</a:t>
            </a:fld>
            <a:endParaRPr lang="en-AU"/>
          </a:p>
        </p:txBody>
      </p:sp>
    </p:spTree>
    <p:extLst>
      <p:ext uri="{BB962C8B-B14F-4D97-AF65-F5344CB8AC3E}">
        <p14:creationId xmlns:p14="http://schemas.microsoft.com/office/powerpoint/2010/main" val="4123117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609600" y="228600"/>
            <a:ext cx="7772400" cy="1143000"/>
          </a:xfrm>
        </p:spPr>
        <p:txBody>
          <a:bodyPr/>
          <a:lstStyle/>
          <a:p>
            <a:r>
              <a:rPr lang="en-US" dirty="0"/>
              <a:t>Inspections</a:t>
            </a:r>
          </a:p>
        </p:txBody>
      </p:sp>
      <p:sp>
        <p:nvSpPr>
          <p:cNvPr id="12291" name="Rectangle 3"/>
          <p:cNvSpPr>
            <a:spLocks noGrp="1" noChangeArrowheads="1"/>
          </p:cNvSpPr>
          <p:nvPr>
            <p:ph type="body" idx="4294967295"/>
          </p:nvPr>
        </p:nvSpPr>
        <p:spPr>
          <a:xfrm>
            <a:off x="685800" y="1524000"/>
            <a:ext cx="7772400" cy="4572000"/>
          </a:xfrm>
        </p:spPr>
        <p:txBody>
          <a:bodyPr>
            <a:normAutofit fontScale="92500" lnSpcReduction="20000"/>
          </a:bodyPr>
          <a:lstStyle/>
          <a:p>
            <a:pPr>
              <a:lnSpc>
                <a:spcPct val="90000"/>
              </a:lnSpc>
            </a:pPr>
            <a:r>
              <a:rPr lang="en-US" sz="2800" dirty="0">
                <a:solidFill>
                  <a:srgbClr val="7030A0"/>
                </a:solidFill>
              </a:rPr>
              <a:t>Several kinds</a:t>
            </a:r>
            <a:r>
              <a:rPr lang="en-US" sz="2800" dirty="0" smtClean="0">
                <a:solidFill>
                  <a:srgbClr val="7030A0"/>
                </a:solidFill>
              </a:rPr>
              <a:t>.</a:t>
            </a:r>
          </a:p>
          <a:p>
            <a:pPr>
              <a:lnSpc>
                <a:spcPct val="90000"/>
              </a:lnSpc>
            </a:pPr>
            <a:endParaRPr lang="en-US" sz="2800" dirty="0">
              <a:solidFill>
                <a:srgbClr val="7030A0"/>
              </a:solidFill>
            </a:endParaRPr>
          </a:p>
          <a:p>
            <a:pPr>
              <a:lnSpc>
                <a:spcPct val="90000"/>
              </a:lnSpc>
            </a:pPr>
            <a:r>
              <a:rPr lang="en-US" sz="2800" dirty="0">
                <a:solidFill>
                  <a:srgbClr val="7030A0"/>
                </a:solidFill>
              </a:rPr>
              <a:t>Experts use their knowledge of users &amp; technology to review software usability</a:t>
            </a:r>
            <a:r>
              <a:rPr lang="en-US" sz="2800" dirty="0" smtClean="0">
                <a:solidFill>
                  <a:srgbClr val="7030A0"/>
                </a:solidFill>
              </a:rPr>
              <a:t>.</a:t>
            </a:r>
          </a:p>
          <a:p>
            <a:pPr>
              <a:lnSpc>
                <a:spcPct val="90000"/>
              </a:lnSpc>
            </a:pPr>
            <a:endParaRPr lang="en-US" sz="2800" dirty="0">
              <a:solidFill>
                <a:srgbClr val="7030A0"/>
              </a:solidFill>
            </a:endParaRPr>
          </a:p>
          <a:p>
            <a:pPr>
              <a:lnSpc>
                <a:spcPct val="90000"/>
              </a:lnSpc>
            </a:pPr>
            <a:r>
              <a:rPr lang="en-US" sz="2800" dirty="0">
                <a:solidFill>
                  <a:srgbClr val="7030A0"/>
                </a:solidFill>
              </a:rPr>
              <a:t>Expert </a:t>
            </a:r>
            <a:r>
              <a:rPr lang="en-US" sz="2800" dirty="0" smtClean="0">
                <a:solidFill>
                  <a:srgbClr val="7030A0"/>
                </a:solidFill>
              </a:rPr>
              <a:t>critiques can </a:t>
            </a:r>
            <a:r>
              <a:rPr lang="en-US" sz="2800" dirty="0">
                <a:solidFill>
                  <a:srgbClr val="7030A0"/>
                </a:solidFill>
              </a:rPr>
              <a:t>be formal or </a:t>
            </a:r>
            <a:r>
              <a:rPr lang="en-US" sz="2800" dirty="0" smtClean="0">
                <a:solidFill>
                  <a:srgbClr val="7030A0"/>
                </a:solidFill>
              </a:rPr>
              <a:t>informal.</a:t>
            </a:r>
          </a:p>
          <a:p>
            <a:pPr>
              <a:lnSpc>
                <a:spcPct val="90000"/>
              </a:lnSpc>
            </a:pPr>
            <a:endParaRPr lang="en-US" sz="2800" dirty="0" smtClean="0">
              <a:solidFill>
                <a:srgbClr val="7030A0"/>
              </a:solidFill>
            </a:endParaRPr>
          </a:p>
          <a:p>
            <a:pPr>
              <a:lnSpc>
                <a:spcPct val="90000"/>
              </a:lnSpc>
            </a:pPr>
            <a:r>
              <a:rPr lang="en-US" sz="2800" dirty="0" smtClean="0">
                <a:solidFill>
                  <a:srgbClr val="7030A0"/>
                </a:solidFill>
              </a:rPr>
              <a:t>Heuristic </a:t>
            </a:r>
            <a:r>
              <a:rPr lang="en-US" sz="2800" dirty="0">
                <a:solidFill>
                  <a:srgbClr val="7030A0"/>
                </a:solidFill>
              </a:rPr>
              <a:t>evaluation is a review guided by a set of heuristics</a:t>
            </a:r>
            <a:r>
              <a:rPr lang="en-US" sz="2800" dirty="0" smtClean="0">
                <a:solidFill>
                  <a:srgbClr val="7030A0"/>
                </a:solidFill>
              </a:rPr>
              <a:t>.</a:t>
            </a:r>
          </a:p>
          <a:p>
            <a:pPr>
              <a:lnSpc>
                <a:spcPct val="90000"/>
              </a:lnSpc>
            </a:pPr>
            <a:endParaRPr lang="en-US" sz="2800" dirty="0">
              <a:solidFill>
                <a:srgbClr val="7030A0"/>
              </a:solidFill>
            </a:endParaRPr>
          </a:p>
          <a:p>
            <a:pPr>
              <a:lnSpc>
                <a:spcPct val="90000"/>
              </a:lnSpc>
            </a:pPr>
            <a:r>
              <a:rPr lang="en-US" sz="2800" dirty="0">
                <a:solidFill>
                  <a:srgbClr val="7030A0"/>
                </a:solidFill>
              </a:rPr>
              <a:t>Walkthroughs involve stepping through a pre-planned scenario noting potential problems.</a:t>
            </a:r>
          </a:p>
        </p:txBody>
      </p:sp>
      <p:sp>
        <p:nvSpPr>
          <p:cNvPr id="3" name="Footer Placeholder 2"/>
          <p:cNvSpPr>
            <a:spLocks noGrp="1"/>
          </p:cNvSpPr>
          <p:nvPr>
            <p:ph type="ftr" sz="quarter" idx="11"/>
          </p:nvPr>
        </p:nvSpPr>
        <p:spPr/>
        <p:txBody>
          <a:bodyPr/>
          <a:lstStyle/>
          <a:p>
            <a:r>
              <a:rPr lang="en-GB" smtClean="0"/>
              <a:t>www.id-book.com</a:t>
            </a:r>
            <a:endParaRPr lang="en-GB"/>
          </a:p>
        </p:txBody>
      </p:sp>
      <p:sp>
        <p:nvSpPr>
          <p:cNvPr id="5" name="Slide Number Placeholder 4"/>
          <p:cNvSpPr>
            <a:spLocks noGrp="1"/>
          </p:cNvSpPr>
          <p:nvPr>
            <p:ph type="sldNum" sz="quarter" idx="12"/>
          </p:nvPr>
        </p:nvSpPr>
        <p:spPr/>
        <p:txBody>
          <a:bodyPr/>
          <a:lstStyle/>
          <a:p>
            <a:fld id="{A7EA2D8D-44E5-43C4-BBA1-AE3E32EF0894}" type="slidenum">
              <a:rPr lang="en-GB" smtClean="0"/>
              <a:t>4</a:t>
            </a:fld>
            <a:endParaRPr lang="en-GB"/>
          </a:p>
        </p:txBody>
      </p:sp>
    </p:spTree>
    <p:extLst>
      <p:ext uri="{BB962C8B-B14F-4D97-AF65-F5344CB8AC3E}">
        <p14:creationId xmlns:p14="http://schemas.microsoft.com/office/powerpoint/2010/main" val="35773466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a:xfrm>
            <a:off x="685800" y="228600"/>
            <a:ext cx="7772400" cy="1143000"/>
          </a:xfrm>
        </p:spPr>
        <p:txBody>
          <a:bodyPr/>
          <a:lstStyle/>
          <a:p>
            <a:r>
              <a:rPr lang="en-US"/>
              <a:t>Heuristic evaluation</a:t>
            </a:r>
          </a:p>
        </p:txBody>
      </p:sp>
      <p:sp>
        <p:nvSpPr>
          <p:cNvPr id="14339" name="Rectangle 3"/>
          <p:cNvSpPr>
            <a:spLocks noGrp="1" noChangeArrowheads="1"/>
          </p:cNvSpPr>
          <p:nvPr>
            <p:ph type="body" idx="4294967295"/>
          </p:nvPr>
        </p:nvSpPr>
        <p:spPr>
          <a:xfrm>
            <a:off x="533400" y="1371600"/>
            <a:ext cx="8143056" cy="4876800"/>
          </a:xfrm>
        </p:spPr>
        <p:txBody>
          <a:bodyPr>
            <a:normAutofit fontScale="92500" lnSpcReduction="10000"/>
          </a:bodyPr>
          <a:lstStyle/>
          <a:p>
            <a:pPr>
              <a:lnSpc>
                <a:spcPct val="90000"/>
              </a:lnSpc>
            </a:pPr>
            <a:r>
              <a:rPr lang="en-US" sz="2800" dirty="0">
                <a:solidFill>
                  <a:srgbClr val="7030A0"/>
                </a:solidFill>
              </a:rPr>
              <a:t>Developed </a:t>
            </a:r>
            <a:r>
              <a:rPr lang="en-US" sz="2800" dirty="0" smtClean="0">
                <a:solidFill>
                  <a:srgbClr val="7030A0"/>
                </a:solidFill>
              </a:rPr>
              <a:t>by Jacob </a:t>
            </a:r>
            <a:r>
              <a:rPr lang="en-US" sz="2800" dirty="0">
                <a:solidFill>
                  <a:srgbClr val="7030A0"/>
                </a:solidFill>
              </a:rPr>
              <a:t>Nielsen in the early 1990s</a:t>
            </a:r>
            <a:r>
              <a:rPr lang="en-US" sz="2800" dirty="0" smtClean="0">
                <a:solidFill>
                  <a:srgbClr val="7030A0"/>
                </a:solidFill>
              </a:rPr>
              <a:t>.</a:t>
            </a:r>
          </a:p>
          <a:p>
            <a:pPr>
              <a:lnSpc>
                <a:spcPct val="90000"/>
              </a:lnSpc>
            </a:pPr>
            <a:endParaRPr lang="en-US" sz="1300" dirty="0"/>
          </a:p>
          <a:p>
            <a:pPr>
              <a:lnSpc>
                <a:spcPct val="90000"/>
              </a:lnSpc>
            </a:pPr>
            <a:r>
              <a:rPr lang="en-US" sz="2800" dirty="0">
                <a:solidFill>
                  <a:srgbClr val="7030A0"/>
                </a:solidFill>
              </a:rPr>
              <a:t>Based on heuristics distilled from an empirical analysis of 249 usability problems</a:t>
            </a:r>
            <a:r>
              <a:rPr lang="en-US" sz="2800" dirty="0" smtClean="0">
                <a:solidFill>
                  <a:srgbClr val="7030A0"/>
                </a:solidFill>
              </a:rPr>
              <a:t>.</a:t>
            </a:r>
          </a:p>
          <a:p>
            <a:pPr>
              <a:lnSpc>
                <a:spcPct val="90000"/>
              </a:lnSpc>
            </a:pPr>
            <a:endParaRPr lang="en-US" sz="1300" dirty="0">
              <a:solidFill>
                <a:srgbClr val="7030A0"/>
              </a:solidFill>
            </a:endParaRPr>
          </a:p>
          <a:p>
            <a:pPr>
              <a:lnSpc>
                <a:spcPct val="90000"/>
              </a:lnSpc>
            </a:pPr>
            <a:r>
              <a:rPr lang="en-US" sz="2800" dirty="0">
                <a:solidFill>
                  <a:srgbClr val="7030A0"/>
                </a:solidFill>
              </a:rPr>
              <a:t>These heuristics have been revised for current </a:t>
            </a:r>
            <a:r>
              <a:rPr lang="en-US" sz="2800" dirty="0" smtClean="0">
                <a:solidFill>
                  <a:srgbClr val="7030A0"/>
                </a:solidFill>
              </a:rPr>
              <a:t>technology by Nielsen and others for:</a:t>
            </a:r>
          </a:p>
          <a:p>
            <a:pPr lvl="1">
              <a:lnSpc>
                <a:spcPct val="90000"/>
              </a:lnSpc>
            </a:pPr>
            <a:r>
              <a:rPr lang="en-US" sz="2400" dirty="0" smtClean="0">
                <a:solidFill>
                  <a:schemeClr val="accent1"/>
                </a:solidFill>
              </a:rPr>
              <a:t>mobile </a:t>
            </a:r>
            <a:r>
              <a:rPr lang="en-US" sz="2400" dirty="0">
                <a:solidFill>
                  <a:schemeClr val="accent1"/>
                </a:solidFill>
              </a:rPr>
              <a:t>devices, </a:t>
            </a:r>
            <a:endParaRPr lang="en-US" sz="2400" dirty="0" smtClean="0">
              <a:solidFill>
                <a:schemeClr val="accent1"/>
              </a:solidFill>
            </a:endParaRPr>
          </a:p>
          <a:p>
            <a:pPr lvl="1">
              <a:lnSpc>
                <a:spcPct val="90000"/>
              </a:lnSpc>
            </a:pPr>
            <a:r>
              <a:rPr lang="en-US" sz="2400" dirty="0" err="1" smtClean="0">
                <a:solidFill>
                  <a:schemeClr val="accent1"/>
                </a:solidFill>
              </a:rPr>
              <a:t>wearables</a:t>
            </a:r>
            <a:r>
              <a:rPr lang="en-US" sz="2400" dirty="0" smtClean="0">
                <a:solidFill>
                  <a:schemeClr val="accent1"/>
                </a:solidFill>
              </a:rPr>
              <a:t>,</a:t>
            </a:r>
          </a:p>
          <a:p>
            <a:pPr lvl="1">
              <a:lnSpc>
                <a:spcPct val="90000"/>
              </a:lnSpc>
            </a:pPr>
            <a:r>
              <a:rPr lang="en-US" sz="2400" dirty="0" smtClean="0">
                <a:solidFill>
                  <a:schemeClr val="accent1"/>
                </a:solidFill>
              </a:rPr>
              <a:t>virtual </a:t>
            </a:r>
            <a:r>
              <a:rPr lang="en-US" sz="2400" dirty="0">
                <a:solidFill>
                  <a:schemeClr val="accent1"/>
                </a:solidFill>
              </a:rPr>
              <a:t>worlds, </a:t>
            </a:r>
            <a:endParaRPr lang="en-US" sz="2400" dirty="0" smtClean="0">
              <a:solidFill>
                <a:schemeClr val="accent1"/>
              </a:solidFill>
            </a:endParaRPr>
          </a:p>
          <a:p>
            <a:pPr lvl="1">
              <a:lnSpc>
                <a:spcPct val="90000"/>
              </a:lnSpc>
            </a:pPr>
            <a:r>
              <a:rPr lang="en-US" sz="2400" dirty="0">
                <a:solidFill>
                  <a:schemeClr val="accent1"/>
                </a:solidFill>
              </a:rPr>
              <a:t>s</a:t>
            </a:r>
            <a:r>
              <a:rPr lang="en-US" sz="2400" dirty="0" smtClean="0">
                <a:solidFill>
                  <a:schemeClr val="accent1"/>
                </a:solidFill>
              </a:rPr>
              <a:t>ocial media </a:t>
            </a:r>
            <a:r>
              <a:rPr lang="en-US" sz="2400" dirty="0" smtClean="0">
                <a:solidFill>
                  <a:schemeClr val="accent1"/>
                </a:solidFill>
              </a:rPr>
              <a:t>etc</a:t>
            </a:r>
            <a:r>
              <a:rPr lang="en-US" sz="2400" dirty="0" smtClean="0">
                <a:solidFill>
                  <a:schemeClr val="accent1"/>
                </a:solidFill>
              </a:rPr>
              <a:t>.</a:t>
            </a:r>
          </a:p>
          <a:p>
            <a:pPr lvl="1">
              <a:lnSpc>
                <a:spcPct val="90000"/>
              </a:lnSpc>
            </a:pPr>
            <a:endParaRPr lang="en-US" sz="1300" dirty="0"/>
          </a:p>
          <a:p>
            <a:pPr>
              <a:lnSpc>
                <a:spcPct val="90000"/>
              </a:lnSpc>
            </a:pPr>
            <a:r>
              <a:rPr lang="en-US" sz="2800" dirty="0">
                <a:solidFill>
                  <a:srgbClr val="7030A0"/>
                </a:solidFill>
              </a:rPr>
              <a:t>Design guidelines form a basis for developing heuristics.</a:t>
            </a:r>
          </a:p>
        </p:txBody>
      </p:sp>
      <p:sp>
        <p:nvSpPr>
          <p:cNvPr id="3" name="Footer Placeholder 2"/>
          <p:cNvSpPr>
            <a:spLocks noGrp="1"/>
          </p:cNvSpPr>
          <p:nvPr>
            <p:ph type="ftr" sz="quarter" idx="11"/>
          </p:nvPr>
        </p:nvSpPr>
        <p:spPr/>
        <p:txBody>
          <a:bodyPr/>
          <a:lstStyle/>
          <a:p>
            <a:r>
              <a:rPr lang="en-GB" smtClean="0"/>
              <a:t>www.id-book.com</a:t>
            </a:r>
            <a:endParaRPr lang="en-GB"/>
          </a:p>
        </p:txBody>
      </p:sp>
      <p:sp>
        <p:nvSpPr>
          <p:cNvPr id="5" name="Slide Number Placeholder 4"/>
          <p:cNvSpPr>
            <a:spLocks noGrp="1"/>
          </p:cNvSpPr>
          <p:nvPr>
            <p:ph type="sldNum" sz="quarter" idx="12"/>
          </p:nvPr>
        </p:nvSpPr>
        <p:spPr/>
        <p:txBody>
          <a:bodyPr/>
          <a:lstStyle/>
          <a:p>
            <a:fld id="{A7EA2D8D-44E5-43C4-BBA1-AE3E32EF0894}" type="slidenum">
              <a:rPr lang="en-GB" smtClean="0"/>
              <a:t>5</a:t>
            </a:fld>
            <a:endParaRPr lang="en-GB"/>
          </a:p>
        </p:txBody>
      </p:sp>
    </p:spTree>
    <p:extLst>
      <p:ext uri="{BB962C8B-B14F-4D97-AF65-F5344CB8AC3E}">
        <p14:creationId xmlns:p14="http://schemas.microsoft.com/office/powerpoint/2010/main" val="3849406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GB" smtClean="0"/>
              <a:t>www.id-book.com</a:t>
            </a:r>
            <a:endParaRPr lang="en-GB"/>
          </a:p>
        </p:txBody>
      </p:sp>
      <p:sp>
        <p:nvSpPr>
          <p:cNvPr id="5" name="Slide Number Placeholder 4"/>
          <p:cNvSpPr>
            <a:spLocks noGrp="1"/>
          </p:cNvSpPr>
          <p:nvPr>
            <p:ph type="sldNum" sz="quarter" idx="12"/>
          </p:nvPr>
        </p:nvSpPr>
        <p:spPr/>
        <p:txBody>
          <a:bodyPr/>
          <a:lstStyle/>
          <a:p>
            <a:fld id="{A7EA2D8D-44E5-43C4-BBA1-AE3E32EF0894}" type="slidenum">
              <a:rPr lang="en-GB" smtClean="0"/>
              <a:pPr/>
              <a:t>6</a:t>
            </a:fld>
            <a:endParaRPr lang="en-GB"/>
          </a:p>
        </p:txBody>
      </p:sp>
      <p:sp>
        <p:nvSpPr>
          <p:cNvPr id="16386" name="Rectangle 2"/>
          <p:cNvSpPr>
            <a:spLocks noGrp="1" noChangeArrowheads="1"/>
          </p:cNvSpPr>
          <p:nvPr>
            <p:ph type="title" idx="4294967295"/>
          </p:nvPr>
        </p:nvSpPr>
        <p:spPr>
          <a:xfrm>
            <a:off x="1296988" y="737195"/>
            <a:ext cx="7847012" cy="963613"/>
          </a:xfrm>
        </p:spPr>
        <p:txBody>
          <a:bodyPr>
            <a:normAutofit fontScale="90000"/>
          </a:bodyPr>
          <a:lstStyle/>
          <a:p>
            <a:r>
              <a:rPr lang="en-US" dirty="0" smtClean="0"/>
              <a:t>Revised version (2014) of Nielsen’s </a:t>
            </a:r>
            <a:r>
              <a:rPr lang="en-US" dirty="0"/>
              <a:t>original heuristics</a:t>
            </a:r>
          </a:p>
        </p:txBody>
      </p:sp>
      <p:sp>
        <p:nvSpPr>
          <p:cNvPr id="16387" name="Rectangle 3"/>
          <p:cNvSpPr>
            <a:spLocks noGrp="1" noChangeArrowheads="1"/>
          </p:cNvSpPr>
          <p:nvPr>
            <p:ph type="body" idx="4294967295"/>
          </p:nvPr>
        </p:nvSpPr>
        <p:spPr>
          <a:xfrm>
            <a:off x="762000" y="2050306"/>
            <a:ext cx="8382000" cy="4691062"/>
          </a:xfrm>
        </p:spPr>
        <p:txBody>
          <a:bodyPr>
            <a:normAutofit fontScale="92500" lnSpcReduction="20000"/>
          </a:bodyPr>
          <a:lstStyle/>
          <a:p>
            <a:pPr>
              <a:lnSpc>
                <a:spcPct val="90000"/>
              </a:lnSpc>
            </a:pPr>
            <a:r>
              <a:rPr lang="en-US" sz="2800" dirty="0">
                <a:solidFill>
                  <a:srgbClr val="7030A0"/>
                </a:solidFill>
              </a:rPr>
              <a:t>Visibility of system status.</a:t>
            </a:r>
          </a:p>
          <a:p>
            <a:pPr>
              <a:lnSpc>
                <a:spcPct val="90000"/>
              </a:lnSpc>
            </a:pPr>
            <a:r>
              <a:rPr lang="en-US" sz="2800" dirty="0">
                <a:solidFill>
                  <a:srgbClr val="7030A0"/>
                </a:solidFill>
              </a:rPr>
              <a:t>Match between system and real world.</a:t>
            </a:r>
          </a:p>
          <a:p>
            <a:pPr>
              <a:lnSpc>
                <a:spcPct val="90000"/>
              </a:lnSpc>
            </a:pPr>
            <a:r>
              <a:rPr lang="en-US" sz="2800" dirty="0">
                <a:solidFill>
                  <a:srgbClr val="7030A0"/>
                </a:solidFill>
              </a:rPr>
              <a:t>User control and freedom.</a:t>
            </a:r>
          </a:p>
          <a:p>
            <a:pPr>
              <a:lnSpc>
                <a:spcPct val="90000"/>
              </a:lnSpc>
            </a:pPr>
            <a:r>
              <a:rPr lang="en-US" sz="2800" dirty="0">
                <a:solidFill>
                  <a:srgbClr val="7030A0"/>
                </a:solidFill>
              </a:rPr>
              <a:t>Consistency and standards.</a:t>
            </a:r>
          </a:p>
          <a:p>
            <a:pPr>
              <a:lnSpc>
                <a:spcPct val="90000"/>
              </a:lnSpc>
            </a:pPr>
            <a:r>
              <a:rPr lang="en-US" sz="2800" dirty="0">
                <a:solidFill>
                  <a:srgbClr val="7030A0"/>
                </a:solidFill>
              </a:rPr>
              <a:t>Error prevention. </a:t>
            </a:r>
          </a:p>
          <a:p>
            <a:pPr>
              <a:lnSpc>
                <a:spcPct val="90000"/>
              </a:lnSpc>
            </a:pPr>
            <a:r>
              <a:rPr lang="en-US" sz="2800" dirty="0">
                <a:solidFill>
                  <a:srgbClr val="7030A0"/>
                </a:solidFill>
              </a:rPr>
              <a:t>Recognition rather than recall.</a:t>
            </a:r>
          </a:p>
          <a:p>
            <a:pPr>
              <a:lnSpc>
                <a:spcPct val="90000"/>
              </a:lnSpc>
            </a:pPr>
            <a:r>
              <a:rPr lang="en-US" sz="2800" dirty="0">
                <a:solidFill>
                  <a:srgbClr val="7030A0"/>
                </a:solidFill>
              </a:rPr>
              <a:t>Flexibility and efficiency of use.</a:t>
            </a:r>
          </a:p>
          <a:p>
            <a:pPr>
              <a:lnSpc>
                <a:spcPct val="90000"/>
              </a:lnSpc>
            </a:pPr>
            <a:r>
              <a:rPr lang="en-US" sz="2800" dirty="0">
                <a:solidFill>
                  <a:srgbClr val="7030A0"/>
                </a:solidFill>
              </a:rPr>
              <a:t>Aesthetic and minimalist design.</a:t>
            </a:r>
          </a:p>
          <a:p>
            <a:pPr>
              <a:lnSpc>
                <a:spcPct val="90000"/>
              </a:lnSpc>
            </a:pPr>
            <a:r>
              <a:rPr lang="en-US" sz="2800" dirty="0">
                <a:solidFill>
                  <a:srgbClr val="7030A0"/>
                </a:solidFill>
              </a:rPr>
              <a:t>Help users recognize, diagnose, recover from errors.</a:t>
            </a:r>
          </a:p>
          <a:p>
            <a:pPr>
              <a:lnSpc>
                <a:spcPct val="90000"/>
              </a:lnSpc>
            </a:pPr>
            <a:r>
              <a:rPr lang="en-US" sz="2800" dirty="0">
                <a:solidFill>
                  <a:srgbClr val="7030A0"/>
                </a:solidFill>
              </a:rPr>
              <a:t>Help and documentation.</a:t>
            </a:r>
          </a:p>
        </p:txBody>
      </p:sp>
    </p:spTree>
    <p:extLst>
      <p:ext uri="{BB962C8B-B14F-4D97-AF65-F5344CB8AC3E}">
        <p14:creationId xmlns:p14="http://schemas.microsoft.com/office/powerpoint/2010/main" val="39955484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GB" smtClean="0"/>
              <a:t>www.id-book.com</a:t>
            </a:r>
            <a:endParaRPr lang="en-GB"/>
          </a:p>
        </p:txBody>
      </p:sp>
      <p:sp>
        <p:nvSpPr>
          <p:cNvPr id="5" name="Slide Number Placeholder 4"/>
          <p:cNvSpPr>
            <a:spLocks noGrp="1"/>
          </p:cNvSpPr>
          <p:nvPr>
            <p:ph type="sldNum" sz="quarter" idx="12"/>
          </p:nvPr>
        </p:nvSpPr>
        <p:spPr/>
        <p:txBody>
          <a:bodyPr/>
          <a:lstStyle/>
          <a:p>
            <a:fld id="{A7EA2D8D-44E5-43C4-BBA1-AE3E32EF0894}" type="slidenum">
              <a:rPr lang="en-GB" smtClean="0"/>
              <a:pPr/>
              <a:t>7</a:t>
            </a:fld>
            <a:endParaRPr lang="en-GB"/>
          </a:p>
        </p:txBody>
      </p:sp>
      <p:sp>
        <p:nvSpPr>
          <p:cNvPr id="20482" name="Rectangle 2"/>
          <p:cNvSpPr>
            <a:spLocks noGrp="1" noChangeArrowheads="1"/>
          </p:cNvSpPr>
          <p:nvPr>
            <p:ph type="title" idx="4294967295"/>
          </p:nvPr>
        </p:nvSpPr>
        <p:spPr>
          <a:xfrm>
            <a:off x="1148348" y="584900"/>
            <a:ext cx="8001000" cy="1143000"/>
          </a:xfrm>
        </p:spPr>
        <p:txBody>
          <a:bodyPr>
            <a:normAutofit fontScale="90000"/>
          </a:bodyPr>
          <a:lstStyle/>
          <a:p>
            <a:r>
              <a:rPr lang="en-US" dirty="0"/>
              <a:t>No. of evaluators &amp; problems</a:t>
            </a:r>
          </a:p>
        </p:txBody>
      </p:sp>
      <p:pic>
        <p:nvPicPr>
          <p:cNvPr id="11289" name="Picture 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700808"/>
            <a:ext cx="8064896" cy="46301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350533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smtClean="0"/>
              <a:t>Number of evaluators</a:t>
            </a:r>
            <a:endParaRPr lang="en-US" dirty="0"/>
          </a:p>
        </p:txBody>
      </p:sp>
      <p:sp>
        <p:nvSpPr>
          <p:cNvPr id="18435" name="Rectangle 3"/>
          <p:cNvSpPr>
            <a:spLocks noGrp="1" noChangeArrowheads="1"/>
          </p:cNvSpPr>
          <p:nvPr>
            <p:ph idx="1"/>
          </p:nvPr>
        </p:nvSpPr>
        <p:spPr/>
        <p:txBody>
          <a:bodyPr>
            <a:normAutofit/>
          </a:bodyPr>
          <a:lstStyle/>
          <a:p>
            <a:pPr marL="0" indent="0">
              <a:buNone/>
            </a:pPr>
            <a:endParaRPr lang="en-US" sz="2800" dirty="0"/>
          </a:p>
          <a:p>
            <a:r>
              <a:rPr lang="en-US" sz="2800" dirty="0" smtClean="0">
                <a:solidFill>
                  <a:srgbClr val="7030A0"/>
                </a:solidFill>
              </a:rPr>
              <a:t>Nielsen suggests that </a:t>
            </a:r>
            <a:r>
              <a:rPr lang="en-US" sz="2800" dirty="0">
                <a:solidFill>
                  <a:srgbClr val="7030A0"/>
                </a:solidFill>
              </a:rPr>
              <a:t>on average 5 evaluators identify 75-80% of usability problems</a:t>
            </a:r>
            <a:r>
              <a:rPr lang="en-US" sz="2800" dirty="0" smtClean="0">
                <a:solidFill>
                  <a:srgbClr val="7030A0"/>
                </a:solidFill>
              </a:rPr>
              <a:t>.</a:t>
            </a:r>
          </a:p>
          <a:p>
            <a:endParaRPr lang="en-US" sz="1600" dirty="0" smtClean="0">
              <a:solidFill>
                <a:srgbClr val="7030A0"/>
              </a:solidFill>
            </a:endParaRPr>
          </a:p>
          <a:p>
            <a:r>
              <a:rPr lang="en-US" sz="2800" dirty="0" err="1" smtClean="0">
                <a:solidFill>
                  <a:srgbClr val="7030A0"/>
                </a:solidFill>
              </a:rPr>
              <a:t>Cockton</a:t>
            </a:r>
            <a:r>
              <a:rPr lang="en-US" sz="2800" dirty="0" smtClean="0">
                <a:solidFill>
                  <a:srgbClr val="7030A0"/>
                </a:solidFill>
              </a:rPr>
              <a:t> and </a:t>
            </a:r>
            <a:r>
              <a:rPr lang="en-US" sz="2800" dirty="0">
                <a:solidFill>
                  <a:srgbClr val="7030A0"/>
                </a:solidFill>
              </a:rPr>
              <a:t> </a:t>
            </a:r>
            <a:r>
              <a:rPr lang="en-US" sz="2800" dirty="0" err="1" smtClean="0">
                <a:solidFill>
                  <a:srgbClr val="7030A0"/>
                </a:solidFill>
              </a:rPr>
              <a:t>Woolrych</a:t>
            </a:r>
            <a:r>
              <a:rPr lang="en-US" sz="2800" dirty="0" smtClean="0">
                <a:solidFill>
                  <a:srgbClr val="7030A0"/>
                </a:solidFill>
              </a:rPr>
              <a:t> (2001) point out that the number of users needed to find </a:t>
            </a:r>
            <a:r>
              <a:rPr lang="en-US" sz="2800" dirty="0">
                <a:solidFill>
                  <a:srgbClr val="7030A0"/>
                </a:solidFill>
              </a:rPr>
              <a:t>75-80% of usability </a:t>
            </a:r>
            <a:r>
              <a:rPr lang="en-US" sz="2800" dirty="0" smtClean="0">
                <a:solidFill>
                  <a:srgbClr val="7030A0"/>
                </a:solidFill>
              </a:rPr>
              <a:t>problems depends on the context and nature of the problems.</a:t>
            </a:r>
            <a:endParaRPr lang="en-US" sz="2800" dirty="0">
              <a:solidFill>
                <a:srgbClr val="7030A0"/>
              </a:solidFill>
            </a:endParaRPr>
          </a:p>
          <a:p>
            <a:endParaRPr lang="en-US" sz="2800" dirty="0"/>
          </a:p>
          <a:p>
            <a:endParaRPr lang="en-US" sz="2800" dirty="0"/>
          </a:p>
        </p:txBody>
      </p:sp>
      <p:sp>
        <p:nvSpPr>
          <p:cNvPr id="3" name="Footer Placeholder 2"/>
          <p:cNvSpPr>
            <a:spLocks noGrp="1"/>
          </p:cNvSpPr>
          <p:nvPr>
            <p:ph type="ftr" sz="quarter" idx="11"/>
          </p:nvPr>
        </p:nvSpPr>
        <p:spPr/>
        <p:txBody>
          <a:bodyPr/>
          <a:lstStyle/>
          <a:p>
            <a:r>
              <a:rPr lang="en-GB" smtClean="0"/>
              <a:t>www.id-book.com</a:t>
            </a:r>
            <a:endParaRPr lang="en-GB"/>
          </a:p>
        </p:txBody>
      </p:sp>
      <p:sp>
        <p:nvSpPr>
          <p:cNvPr id="5" name="Slide Number Placeholder 4"/>
          <p:cNvSpPr>
            <a:spLocks noGrp="1"/>
          </p:cNvSpPr>
          <p:nvPr>
            <p:ph type="sldNum" sz="quarter" idx="12"/>
          </p:nvPr>
        </p:nvSpPr>
        <p:spPr/>
        <p:txBody>
          <a:bodyPr/>
          <a:lstStyle/>
          <a:p>
            <a:fld id="{A7EA2D8D-44E5-43C4-BBA1-AE3E32EF0894}" type="slidenum">
              <a:rPr lang="en-GB" smtClean="0"/>
              <a:pPr/>
              <a:t>8</a:t>
            </a:fld>
            <a:endParaRPr lang="en-GB"/>
          </a:p>
        </p:txBody>
      </p:sp>
    </p:spTree>
    <p:extLst>
      <p:ext uri="{BB962C8B-B14F-4D97-AF65-F5344CB8AC3E}">
        <p14:creationId xmlns:p14="http://schemas.microsoft.com/office/powerpoint/2010/main" val="16797241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971600" y="764373"/>
            <a:ext cx="7578040" cy="1293028"/>
          </a:xfrm>
        </p:spPr>
        <p:txBody>
          <a:bodyPr>
            <a:normAutofit fontScale="90000"/>
          </a:bodyPr>
          <a:lstStyle/>
          <a:p>
            <a:r>
              <a:rPr lang="en-US" dirty="0"/>
              <a:t>Heuristics for websites focus on key criteria </a:t>
            </a:r>
            <a:r>
              <a:rPr lang="en-US" sz="2400" dirty="0"/>
              <a:t>(Budd, 2007)</a:t>
            </a:r>
          </a:p>
        </p:txBody>
      </p:sp>
      <p:sp>
        <p:nvSpPr>
          <p:cNvPr id="26627" name="Content Placeholder 2"/>
          <p:cNvSpPr>
            <a:spLocks noGrp="1"/>
          </p:cNvSpPr>
          <p:nvPr>
            <p:ph idx="1"/>
          </p:nvPr>
        </p:nvSpPr>
        <p:spPr>
          <a:xfrm>
            <a:off x="594360" y="2194560"/>
            <a:ext cx="8226112" cy="4069080"/>
          </a:xfrm>
        </p:spPr>
        <p:txBody>
          <a:bodyPr>
            <a:normAutofit/>
          </a:bodyPr>
          <a:lstStyle/>
          <a:p>
            <a:r>
              <a:rPr lang="en-US" sz="2800" dirty="0" smtClean="0">
                <a:solidFill>
                  <a:srgbClr val="7030A0"/>
                </a:solidFill>
              </a:rPr>
              <a:t>Clarity</a:t>
            </a:r>
          </a:p>
          <a:p>
            <a:endParaRPr lang="en-US" sz="1600" dirty="0">
              <a:solidFill>
                <a:srgbClr val="7030A0"/>
              </a:solidFill>
            </a:endParaRPr>
          </a:p>
          <a:p>
            <a:r>
              <a:rPr lang="en-US" sz="2800" dirty="0">
                <a:solidFill>
                  <a:srgbClr val="7030A0"/>
                </a:solidFill>
              </a:rPr>
              <a:t>Minimize unnecessary complexity &amp; cognitive </a:t>
            </a:r>
            <a:r>
              <a:rPr lang="en-US" sz="2800" dirty="0" smtClean="0">
                <a:solidFill>
                  <a:srgbClr val="7030A0"/>
                </a:solidFill>
              </a:rPr>
              <a:t>load</a:t>
            </a:r>
          </a:p>
          <a:p>
            <a:endParaRPr lang="en-US" sz="1600" dirty="0">
              <a:solidFill>
                <a:srgbClr val="7030A0"/>
              </a:solidFill>
            </a:endParaRPr>
          </a:p>
          <a:p>
            <a:r>
              <a:rPr lang="en-US" sz="2800" dirty="0">
                <a:solidFill>
                  <a:srgbClr val="7030A0"/>
                </a:solidFill>
              </a:rPr>
              <a:t>Provide users with </a:t>
            </a:r>
            <a:r>
              <a:rPr lang="en-US" sz="2800" dirty="0" smtClean="0">
                <a:solidFill>
                  <a:srgbClr val="7030A0"/>
                </a:solidFill>
              </a:rPr>
              <a:t>context</a:t>
            </a:r>
          </a:p>
          <a:p>
            <a:endParaRPr lang="en-US" sz="1600" dirty="0">
              <a:solidFill>
                <a:srgbClr val="7030A0"/>
              </a:solidFill>
            </a:endParaRPr>
          </a:p>
          <a:p>
            <a:r>
              <a:rPr lang="en-US" sz="2800" dirty="0">
                <a:solidFill>
                  <a:srgbClr val="7030A0"/>
                </a:solidFill>
              </a:rPr>
              <a:t>Promote positive &amp; pleasurable user experience</a:t>
            </a:r>
          </a:p>
          <a:p>
            <a:endParaRPr lang="en-US" sz="2800" dirty="0"/>
          </a:p>
        </p:txBody>
      </p:sp>
      <p:sp>
        <p:nvSpPr>
          <p:cNvPr id="3" name="Footer Placeholder 2"/>
          <p:cNvSpPr>
            <a:spLocks noGrp="1"/>
          </p:cNvSpPr>
          <p:nvPr>
            <p:ph type="ftr" sz="quarter" idx="11"/>
          </p:nvPr>
        </p:nvSpPr>
        <p:spPr/>
        <p:txBody>
          <a:bodyPr/>
          <a:lstStyle/>
          <a:p>
            <a:r>
              <a:rPr lang="en-GB" smtClean="0"/>
              <a:t>www.id-book.com</a:t>
            </a:r>
            <a:endParaRPr lang="en-GB"/>
          </a:p>
        </p:txBody>
      </p:sp>
      <p:sp>
        <p:nvSpPr>
          <p:cNvPr id="5" name="Slide Number Placeholder 4"/>
          <p:cNvSpPr>
            <a:spLocks noGrp="1"/>
          </p:cNvSpPr>
          <p:nvPr>
            <p:ph type="sldNum" sz="quarter" idx="12"/>
          </p:nvPr>
        </p:nvSpPr>
        <p:spPr/>
        <p:txBody>
          <a:bodyPr/>
          <a:lstStyle/>
          <a:p>
            <a:fld id="{A7EA2D8D-44E5-43C4-BBA1-AE3E32EF0894}" type="slidenum">
              <a:rPr lang="en-GB" smtClean="0"/>
              <a:t>9</a:t>
            </a:fld>
            <a:endParaRPr lang="en-GB"/>
          </a:p>
        </p:txBody>
      </p:sp>
    </p:spTree>
    <p:extLst>
      <p:ext uri="{BB962C8B-B14F-4D97-AF65-F5344CB8AC3E}">
        <p14:creationId xmlns:p14="http://schemas.microsoft.com/office/powerpoint/2010/main" val="161943238"/>
      </p:ext>
    </p:extLst>
  </p:cSld>
  <p:clrMapOvr>
    <a:masterClrMapping/>
  </p:clrMapOvr>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Vapor Trail</Template>
  <TotalTime>5001</TotalTime>
  <Words>1478</Words>
  <Application>Microsoft Office PowerPoint</Application>
  <PresentationFormat>On-screen Show (4:3)</PresentationFormat>
  <Paragraphs>316</Paragraphs>
  <Slides>31</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ＭＳ Ｐゴシック</vt:lpstr>
      <vt:lpstr>Arial</vt:lpstr>
      <vt:lpstr>Calibri</vt:lpstr>
      <vt:lpstr>Century Gothic</vt:lpstr>
      <vt:lpstr>Times</vt:lpstr>
      <vt:lpstr>Vapor Trail</vt:lpstr>
      <vt:lpstr>SENG2260 Human-Computer Interaction</vt:lpstr>
      <vt:lpstr>PowerPoint Presentation</vt:lpstr>
      <vt:lpstr>Aims:</vt:lpstr>
      <vt:lpstr>Inspections</vt:lpstr>
      <vt:lpstr>Heuristic evaluation</vt:lpstr>
      <vt:lpstr>Revised version (2014) of Nielsen’s original heuristics</vt:lpstr>
      <vt:lpstr>No. of evaluators &amp; problems</vt:lpstr>
      <vt:lpstr>Number of evaluators</vt:lpstr>
      <vt:lpstr>Heuristics for websites focus on key criteria (Budd, 2007)</vt:lpstr>
      <vt:lpstr>Using heuristics to evaluate to evaluate ambient displays</vt:lpstr>
      <vt:lpstr>Using heuristics to evaluate to evaluate ambient displays</vt:lpstr>
      <vt:lpstr>Using heuristics to evaluate to evaluate ambient displays</vt:lpstr>
      <vt:lpstr>Three stages for doing heuristic evaluation</vt:lpstr>
      <vt:lpstr>Advantages and problems</vt:lpstr>
      <vt:lpstr>Turning design guidelines and golden rules into heuristics </vt:lpstr>
      <vt:lpstr>Evaluating for accessibility using Guidelines</vt:lpstr>
      <vt:lpstr>Cognitive walkthroughs</vt:lpstr>
      <vt:lpstr>The 3 questions</vt:lpstr>
      <vt:lpstr>Pluralistic walkthrough</vt:lpstr>
      <vt:lpstr>Web Analytics</vt:lpstr>
      <vt:lpstr>Evaluation using analytics</vt:lpstr>
      <vt:lpstr>Segment of Google Analytics for id-book.com, December 2018</vt:lpstr>
      <vt:lpstr>PowerPoint Presentation</vt:lpstr>
      <vt:lpstr>PowerPoint Presentation</vt:lpstr>
      <vt:lpstr>Social action analysis (Perer &amp; Shneiderman, 2008)</vt:lpstr>
      <vt:lpstr>A/B Testing</vt:lpstr>
      <vt:lpstr>Predictive models</vt:lpstr>
      <vt:lpstr>Fitts’ Law (Fitts, 1954)</vt:lpstr>
      <vt:lpstr>As a Predictive model</vt:lpstr>
      <vt:lpstr>Key points</vt:lpstr>
      <vt:lpstr>You should now...</vt:lpstr>
    </vt:vector>
  </TitlesOfParts>
  <Company>John Wiley and Sons,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King, Georgia - Chichester</dc:creator>
  <cp:lastModifiedBy>Shamus Smith</cp:lastModifiedBy>
  <cp:revision>166</cp:revision>
  <cp:lastPrinted>2018-08-05T21:52:56Z</cp:lastPrinted>
  <dcterms:created xsi:type="dcterms:W3CDTF">2015-01-06T09:40:09Z</dcterms:created>
  <dcterms:modified xsi:type="dcterms:W3CDTF">2019-09-15T23:25:20Z</dcterms:modified>
</cp:coreProperties>
</file>