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9A15-28BD-41F0-BB5C-3F4577DA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71234-9BD6-484B-8A05-55CD5DD0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1E8E-8EFB-4693-AF56-B6293BA0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803E-5A0E-473F-8656-F686CCAC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C804-D7C2-4C1F-BAAB-5E05F7EA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AC95-AEC7-4817-900E-5D7A917A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3D3FD-DF2A-43B8-9C24-3DCE9677E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FF16-9DB8-46DC-BECE-BDAA3F90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347-57B5-4F56-9CDE-DC9FDE3D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D8CE0-1E01-47D1-94C8-73C256D9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99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4F266-08D0-4D88-8C66-010F14BC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87ADE-E5C8-4E34-A4DC-C2D98072B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4689-B17C-4C6B-97E6-AD402381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360A8-5423-4A5F-ADDE-4E8C924C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1646-FCC7-4200-89EF-E05C55D2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2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7150-5F4B-4F14-B4E7-E2647173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443E-9049-4347-B597-CB036A1E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E4BD-46D7-440F-A2BE-4ADDEC52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BA0D-9374-468C-A1D5-D2F6E3FC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B16F-09D7-44AB-9AAE-FD86AD35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9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9B17-65F5-4608-B972-DC7C8B31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797A-C2AB-493A-802F-CB51276B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196C-CCB5-4CB7-B14E-FB3CACE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30CF-B3EF-4CC0-936A-1A0BA623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8B20-85A7-4CF7-9D08-CF129364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8936-B020-4BFD-A386-AC3631D9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C082-6F32-4ED1-A3BE-C62298CE4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F048E-579D-4FB4-8CC0-2A69F0A3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1F54-28E3-4C30-9763-65A921FA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85BF-9F0F-456B-9577-CDDAEC46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E36BC-A1CF-4564-B377-0032EBA6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8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CB36-6AEF-4512-863A-29DE7E1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E0B8-7DBB-4ADD-B652-D42C0C39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18588-405F-4FD4-9000-9239F249A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64F2B-8C2D-4EEA-B7B3-B02A3D97F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E8201-569F-48FF-BD2A-3CC963352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7BB82-0ACA-402A-9117-80903D7B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0D2A-580F-486D-AC2C-8E547BD5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76DE1-1D01-4DE0-8022-A434CFCE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0F8B-E5CF-473E-95EC-8F0EBB15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34F69-DB98-4C05-9A41-6C4330CA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9E27F-70FD-4B4C-BF6B-A4B8431D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5EB62-D431-49B5-8517-2B1D3CE6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6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3EDA5-9D97-4E2B-9B4B-B265324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C84A3-D295-4825-BB42-B272BB48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E3CC-0A07-418F-AD02-CF5D276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48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101C-42CD-4E7D-8254-14DD5B7B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69F-15B4-482E-8737-F706636C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3F1E-DC29-4BC2-9ACE-22067E9F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7819-CE85-41CC-B5C2-95F40012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581E6-C350-420B-924A-A98E0D94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2335-624D-4021-8B98-A7B3145C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8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92EA-CDBB-4E4B-9178-F1797965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3021-C582-4E7E-B781-6C9C0AF71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67D8-8180-4BCF-9414-BB31F4CF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79EBE-58DD-401B-A93C-A7BE5346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479C-F009-428D-A800-3FFFB3B2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2E45B-EF35-434A-9EA9-F914E395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9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D23CB-1548-41A6-8043-47906CA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FB3F-92CC-4EE8-8E4B-A00A080F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8428-408D-4884-A414-7B37D9059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6768-EEE4-4C3B-B695-5AAABC9EABA0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F41B-2D26-4441-AFD5-524BE1DB2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7D7F-73D3-4F7A-9A2B-5F8528FD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A59D-FB34-47AB-A4B4-5FAAC7C9A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4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492E-943B-4F79-AD4B-CB72609E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A88C-25ED-4A62-A134-7ACC311E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Introduce the group</a:t>
            </a:r>
          </a:p>
          <a:p>
            <a:r>
              <a:rPr lang="en-AU" dirty="0"/>
              <a:t>Briefly describe the project</a:t>
            </a:r>
          </a:p>
          <a:p>
            <a:pPr lvl="1"/>
            <a:r>
              <a:rPr lang="en-AU" dirty="0"/>
              <a:t>An outline: working title, “plot” and media type (computer animation)</a:t>
            </a:r>
          </a:p>
          <a:p>
            <a:pPr lvl="1"/>
            <a:r>
              <a:rPr lang="en-AU" dirty="0"/>
              <a:t>Describe the techniques we chose (shadows and character animation)</a:t>
            </a:r>
          </a:p>
          <a:p>
            <a:pPr lvl="1"/>
            <a:r>
              <a:rPr lang="en-AU" dirty="0"/>
              <a:t>Point out our focus on one particular topic in one of the techniques</a:t>
            </a:r>
          </a:p>
        </p:txBody>
      </p:sp>
    </p:spTree>
    <p:extLst>
      <p:ext uri="{BB962C8B-B14F-4D97-AF65-F5344CB8AC3E}">
        <p14:creationId xmlns:p14="http://schemas.microsoft.com/office/powerpoint/2010/main" val="331811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0852-29AC-41DF-8237-9B20E396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CC35-D6B2-4C01-8F55-89BE0D46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AU" dirty="0"/>
              <a:t>Topic 1: Animation in a Constructed World</a:t>
            </a:r>
          </a:p>
          <a:p>
            <a:pPr lvl="1"/>
            <a:r>
              <a:rPr lang="en-AU" dirty="0"/>
              <a:t>Explanation of keyframes and how they dictate model movement in relation to the world</a:t>
            </a:r>
          </a:p>
          <a:p>
            <a:pPr lvl="1"/>
            <a:r>
              <a:rPr lang="en-AU" dirty="0"/>
              <a:t>This is particularly vital when the environment is as important to the action as the models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Topic 2: Smooth Animation</a:t>
            </a:r>
          </a:p>
          <a:p>
            <a:pPr lvl="1"/>
            <a:r>
              <a:rPr lang="en-AU" dirty="0"/>
              <a:t>Focus on Actions – density of keyframes and minimising use of Baking</a:t>
            </a:r>
          </a:p>
          <a:p>
            <a:pPr lvl="1"/>
            <a:r>
              <a:rPr lang="en-AU" dirty="0"/>
              <a:t>Explain how very recent advancements (GPUs, 3D modelling tools, etc) have made smooth computer-generated animation possible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650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84EE-B7FB-4B1A-A99B-EFD667E8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B902-79CA-4095-B6DB-25F1CB22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982730"/>
          </a:xfrm>
        </p:spPr>
        <p:txBody>
          <a:bodyPr/>
          <a:lstStyle/>
          <a:p>
            <a:r>
              <a:rPr lang="en-AU" dirty="0"/>
              <a:t>Topic 1: The versatility of Blender in regards to shadow.</a:t>
            </a:r>
          </a:p>
          <a:p>
            <a:pPr lvl="1"/>
            <a:r>
              <a:rPr lang="en-AU" dirty="0"/>
              <a:t>Shadows are rendered as a separate entity – transparent objects can cast a shadow, solid objects can cast no shadow</a:t>
            </a:r>
          </a:p>
          <a:p>
            <a:pPr lvl="1"/>
            <a:r>
              <a:rPr lang="en-AU" dirty="0"/>
              <a:t>Discuss how shadow strength/depth/irregularity can be altered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Topic 2: The mechanics of shadow casting</a:t>
            </a:r>
          </a:p>
          <a:p>
            <a:pPr lvl="1"/>
            <a:r>
              <a:rPr lang="en-AU" dirty="0"/>
              <a:t>The different types of shadow: buffered (classic &amp; classic-halfway) and ray-traced.  Explain them, their advantages and disadvantages, and our preference.</a:t>
            </a:r>
          </a:p>
          <a:p>
            <a:pPr lvl="1"/>
            <a:r>
              <a:rPr lang="en-AU" dirty="0"/>
              <a:t>The effects of spotlight size on shadow quality (larger light = lower quality)</a:t>
            </a:r>
          </a:p>
        </p:txBody>
      </p:sp>
    </p:spTree>
    <p:extLst>
      <p:ext uri="{BB962C8B-B14F-4D97-AF65-F5344CB8AC3E}">
        <p14:creationId xmlns:p14="http://schemas.microsoft.com/office/powerpoint/2010/main" val="4573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B92C-B1C6-41DC-B8C8-423FC17C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1AF3-5425-4A9A-8E51-C60E21BD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Usual time-stretching conclusion </a:t>
            </a:r>
            <a:r>
              <a:rPr lang="en-AU" dirty="0" err="1"/>
              <a:t>bullshittery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19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492C-A13B-4153-BB8D-7330608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Here’s an option: The Hunters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91B2-4481-48B1-A68D-F9A13909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Small, quick ferret-like alien (jet-black fur? Or pure white for contrast?) fleeing/hiding from predators in a dark rocky desert environment</a:t>
            </a:r>
          </a:p>
          <a:p>
            <a:pPr lvl="1"/>
            <a:r>
              <a:rPr lang="en-AU" dirty="0"/>
              <a:t>Predators:</a:t>
            </a:r>
          </a:p>
          <a:p>
            <a:pPr lvl="2"/>
            <a:r>
              <a:rPr lang="en-AU" dirty="0"/>
              <a:t>produce light – create more interesting shadow effects (short flashes, or beams of light?</a:t>
            </a:r>
          </a:p>
          <a:p>
            <a:pPr lvl="2"/>
            <a:r>
              <a:rPr lang="en-AU" dirty="0"/>
              <a:t>flying (bat-like?)</a:t>
            </a:r>
          </a:p>
          <a:p>
            <a:pPr lvl="2"/>
            <a:r>
              <a:rPr lang="en-AU" dirty="0"/>
              <a:t>Intelligent and pragmatic, able to misdirect their prey</a:t>
            </a:r>
          </a:p>
          <a:p>
            <a:pPr lvl="1"/>
            <a:r>
              <a:rPr lang="en-AU" dirty="0"/>
              <a:t>Prey:</a:t>
            </a:r>
          </a:p>
          <a:p>
            <a:pPr lvl="2"/>
            <a:r>
              <a:rPr lang="en-AU" dirty="0"/>
              <a:t>Smooth and </a:t>
            </a:r>
            <a:r>
              <a:rPr lang="en-AU"/>
              <a:t>slinky movement</a:t>
            </a:r>
            <a:br>
              <a:rPr lang="en-AU" dirty="0"/>
            </a:b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241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</vt:lpstr>
      <vt:lpstr>Character Animation</vt:lpstr>
      <vt:lpstr>Shadows</vt:lpstr>
      <vt:lpstr>Conclusion</vt:lpstr>
      <vt:lpstr>Here’s an option: The Hunters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Dolbel</dc:creator>
  <cp:lastModifiedBy>Sam Dolbel</cp:lastModifiedBy>
  <cp:revision>11</cp:revision>
  <dcterms:created xsi:type="dcterms:W3CDTF">2018-08-21T23:58:45Z</dcterms:created>
  <dcterms:modified xsi:type="dcterms:W3CDTF">2018-08-22T02:28:01Z</dcterms:modified>
</cp:coreProperties>
</file>