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9" r:id="rId4"/>
    <p:sldId id="266" r:id="rId5"/>
    <p:sldId id="268" r:id="rId6"/>
    <p:sldId id="267" r:id="rId7"/>
    <p:sldId id="261" r:id="rId8"/>
    <p:sldId id="264" r:id="rId9"/>
    <p:sldId id="262" r:id="rId10"/>
    <p:sldId id="263" r:id="rId11"/>
    <p:sldId id="260" r:id="rId12"/>
    <p:sldId id="265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8012-80A4-4022-840C-7D5B81C3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1222248"/>
          </a:xfrm>
        </p:spPr>
        <p:txBody>
          <a:bodyPr/>
          <a:lstStyle/>
          <a:p>
            <a:r>
              <a:rPr lang="en-AU" dirty="0"/>
              <a:t>Stalking a Shadow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DE90-843A-4348-9C74-B033569A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53712"/>
            <a:ext cx="8825658" cy="1572768"/>
          </a:xfrm>
        </p:spPr>
        <p:txBody>
          <a:bodyPr>
            <a:normAutofit/>
          </a:bodyPr>
          <a:lstStyle/>
          <a:p>
            <a:r>
              <a:rPr lang="en-AU" dirty="0"/>
              <a:t>Enhancing character animation through shadowing techniques</a:t>
            </a:r>
          </a:p>
          <a:p>
            <a:endParaRPr lang="en-AU" dirty="0"/>
          </a:p>
          <a:p>
            <a:r>
              <a:rPr lang="en-AU" dirty="0"/>
              <a:t>By Jonathan Godley, </a:t>
            </a:r>
            <a:r>
              <a:rPr lang="en-AU" dirty="0" err="1"/>
              <a:t>Perttu</a:t>
            </a:r>
            <a:r>
              <a:rPr lang="en-AU" dirty="0"/>
              <a:t> </a:t>
            </a:r>
            <a:r>
              <a:rPr lang="en-AU" dirty="0" err="1"/>
              <a:t>KÄrnÄ</a:t>
            </a:r>
            <a:r>
              <a:rPr lang="en-AU" dirty="0"/>
              <a:t>, Lasse </a:t>
            </a:r>
            <a:r>
              <a:rPr lang="en-AU" dirty="0" err="1"/>
              <a:t>Linkola</a:t>
            </a:r>
            <a:r>
              <a:rPr lang="en-AU" dirty="0"/>
              <a:t> &amp; Sam Dolbel</a:t>
            </a:r>
          </a:p>
        </p:txBody>
      </p:sp>
    </p:spTree>
    <p:extLst>
      <p:ext uri="{BB962C8B-B14F-4D97-AF65-F5344CB8AC3E}">
        <p14:creationId xmlns:p14="http://schemas.microsoft.com/office/powerpoint/2010/main" val="47415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AA13-26C9-4910-8A41-A9F8F7C8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221B-6DF1-463B-ABFA-D96BC39C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95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6A69-3AFC-4E04-8B25-07D569E7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A90E-89AA-4709-A64A-558160D2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2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57BE-2747-4F32-BE5B-5F007B5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93F2-13D9-498F-BBF8-217E0A33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0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5A90-7609-4242-99F1-13FBEE0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E6F0-5A94-47DC-8CC3-E2816CB1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82A-465F-4E47-872C-E4839A1B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3746"/>
          </a:xfrm>
        </p:spPr>
        <p:txBody>
          <a:bodyPr/>
          <a:lstStyle/>
          <a:p>
            <a:r>
              <a:rPr lang="en-AU" dirty="0"/>
              <a:t>Question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DE7B-1DF2-4CF4-B3A6-A77ADCC9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/>
          <a:lstStyle/>
          <a:p>
            <a:r>
              <a:rPr lang="en-AU" dirty="0"/>
              <a:t>There are no stupid questions.</a:t>
            </a:r>
          </a:p>
          <a:p>
            <a:endParaRPr lang="en-AU" dirty="0"/>
          </a:p>
          <a:p>
            <a:r>
              <a:rPr lang="en-AU" dirty="0"/>
              <a:t>There are no stupid answers either.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12936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F720-D08E-49E5-92B2-11C1CB9F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C17B-5FAD-4C90-9396-201309ED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21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E445-4FBA-4FA4-8A92-90E9F24E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Brief History of Shadowing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D06D-33D1-45EC-A48A-E5ACA135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0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24D7-1B8F-4366-ADC6-986019BD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7BCD-7256-484C-A1EA-7A04E529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93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4349-E174-40D1-A873-036C801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CD80-6190-4756-B56B-13067D8E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4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7CD5-06D6-4710-AB4D-D5DE3677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75D2-E01A-4037-BDCD-FF649D60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79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CA95-78E6-44D9-9947-FA650C25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251A-98EB-4A9E-B473-C51DBCB2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1912"/>
            <a:ext cx="8946541" cy="4666487"/>
          </a:xfrm>
        </p:spPr>
        <p:txBody>
          <a:bodyPr/>
          <a:lstStyle/>
          <a:p>
            <a:r>
              <a:rPr lang="en-AU" dirty="0"/>
              <a:t>First conceived in 1977 by comp. sci. researcher Frank Crow.</a:t>
            </a:r>
          </a:p>
          <a:p>
            <a:r>
              <a:rPr lang="en-AU" dirty="0"/>
              <a:t>Popularised in the 2001 video game Doom 3.</a:t>
            </a:r>
          </a:p>
          <a:p>
            <a:r>
              <a:rPr lang="en-AU" dirty="0"/>
              <a:t>Constructs a mesh around the silhouette of objects – rather than the volume of the whole object itself – extruding their volume away from any light source.</a:t>
            </a:r>
          </a:p>
          <a:p>
            <a:r>
              <a:rPr lang="en-AU" dirty="0"/>
              <a:t>This divides the environment into rigidly-defined </a:t>
            </a:r>
            <a:r>
              <a:rPr lang="en-AU" i="1" dirty="0"/>
              <a:t>shadowed </a:t>
            </a:r>
            <a:r>
              <a:rPr lang="en-AU" dirty="0"/>
              <a:t>and </a:t>
            </a:r>
            <a:r>
              <a:rPr lang="en-AU" i="1" dirty="0"/>
              <a:t>non-shadowed</a:t>
            </a:r>
            <a:r>
              <a:rPr lang="en-AU" dirty="0"/>
              <a:t> areas.</a:t>
            </a:r>
          </a:p>
        </p:txBody>
      </p:sp>
    </p:spTree>
    <p:extLst>
      <p:ext uri="{BB962C8B-B14F-4D97-AF65-F5344CB8AC3E}">
        <p14:creationId xmlns:p14="http://schemas.microsoft.com/office/powerpoint/2010/main" val="33447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1DEE-3988-44B0-9427-90E9B364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Volume 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5411-B339-4F47-9CA1-D6CE113B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Produces “pixel-perfect” shadow.</a:t>
            </a:r>
          </a:p>
          <a:p>
            <a:r>
              <a:rPr lang="en-AU" dirty="0"/>
              <a:t>Unlike shadow mapping, capable of pointing light sources without modification.</a:t>
            </a:r>
          </a:p>
          <a:p>
            <a:r>
              <a:rPr lang="en-AU" dirty="0"/>
              <a:t>General-purpose and widespread, so plenty of documentation and resources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5506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483-018F-4683-A0CB-2535B333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Shadow Volume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F98F-8C45-4D09-96B3-D4C46C5F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/>
              <a:t>Slower than shadow mapping.</a:t>
            </a:r>
          </a:p>
          <a:p>
            <a:pPr lvl="0"/>
            <a:r>
              <a:rPr lang="en-AU" dirty="0"/>
              <a:t>Constructing the extruded edge mesh takes time, and must be done for every frame, for every shadow-casting object, for every light source.</a:t>
            </a:r>
          </a:p>
          <a:p>
            <a:pPr lvl="0"/>
            <a:r>
              <a:rPr lang="en-AU" dirty="0"/>
              <a:t>Shadow Volumes become increasingly expensive as the geometric complexity increases, and as the cast polygons are overlapped, leading to large amounts of overdraw.</a:t>
            </a:r>
          </a:p>
          <a:p>
            <a:pPr lvl="0"/>
            <a:r>
              <a:rPr lang="en-AU" dirty="0"/>
              <a:t>Shadow volumes create a precise hard-edged shadow, which is undesirable for those who want a softer or </a:t>
            </a:r>
            <a:r>
              <a:rPr lang="en-AU"/>
              <a:t>less precise shadow</a:t>
            </a:r>
            <a:endParaRPr lang="en-AU" dirty="0"/>
          </a:p>
          <a:p>
            <a:pPr lvl="0"/>
            <a:r>
              <a:rPr lang="en-AU" dirty="0"/>
              <a:t>Transparent items can mess up the algorithm without special care.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161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248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Stalking a Shadow</vt:lpstr>
      <vt:lpstr>Introduction</vt:lpstr>
      <vt:lpstr>A Brief History of Shadowing Techniques</vt:lpstr>
      <vt:lpstr>Shadow Mapping</vt:lpstr>
      <vt:lpstr>Shadow Mapping</vt:lpstr>
      <vt:lpstr>Shadow Mapping</vt:lpstr>
      <vt:lpstr>Shadow Volume</vt:lpstr>
      <vt:lpstr>Shadow Volume - Advantages</vt:lpstr>
      <vt:lpstr>Shadow Volume - Disadvantages</vt:lpstr>
      <vt:lpstr>Ray Tracing</vt:lpstr>
      <vt:lpstr>Ray Tracing</vt:lpstr>
      <vt:lpstr>Ray Tracing</vt:lpstr>
      <vt:lpstr>Conclusion</vt:lpstr>
      <vt:lpstr>Question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Stalking a Shadow</dc:title>
  <dc:creator>Sam Dolbel</dc:creator>
  <cp:lastModifiedBy>Sam Dolbel</cp:lastModifiedBy>
  <cp:revision>7</cp:revision>
  <dcterms:created xsi:type="dcterms:W3CDTF">2018-09-11T15:25:41Z</dcterms:created>
  <dcterms:modified xsi:type="dcterms:W3CDTF">2018-09-12T01:13:08Z</dcterms:modified>
</cp:coreProperties>
</file>