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1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9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0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4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2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21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5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01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11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4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A5718-A736-4657-822F-01CAB0FE9947}" type="datetimeFigureOut">
              <a:rPr lang="zh-CN" altLang="en-US" smtClean="0"/>
              <a:t>2019/3/18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8F3AA-94D0-40D9-B4A6-7DEA8E515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0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775517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RePr</a:t>
            </a:r>
            <a:r>
              <a:rPr lang="en-US" altLang="zh-CN" dirty="0" smtClean="0"/>
              <a:t>: Improved Training of Convolutional Filters</a:t>
            </a:r>
            <a:br>
              <a:rPr lang="en-US" altLang="zh-CN" dirty="0" smtClean="0"/>
            </a:br>
            <a:r>
              <a:rPr lang="en-US" altLang="zh-CN" sz="2200" dirty="0" err="1" smtClean="0"/>
              <a:t>Aaditya</a:t>
            </a:r>
            <a:r>
              <a:rPr lang="en-US" altLang="zh-CN" sz="2200" dirty="0" smtClean="0"/>
              <a:t> Prakash ∗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  James </a:t>
            </a:r>
            <a:r>
              <a:rPr lang="en-US" altLang="zh-CN" sz="2200" dirty="0" err="1" smtClean="0"/>
              <a:t>Storer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Brandeis University</a:t>
            </a:r>
            <a:br>
              <a:rPr lang="en-US" altLang="zh-CN" sz="2200" dirty="0" smtClean="0"/>
            </a:br>
            <a:r>
              <a:rPr lang="en-US" altLang="zh-CN" sz="2200" dirty="0" err="1" smtClean="0"/>
              <a:t>Dinei</a:t>
            </a:r>
            <a:r>
              <a:rPr lang="en-US" altLang="zh-CN" sz="2200" dirty="0" smtClean="0"/>
              <a:t> Florencio, Cha Zhang</a:t>
            </a:r>
            <a:br>
              <a:rPr lang="en-US" altLang="zh-CN" sz="2200" dirty="0" smtClean="0"/>
            </a:br>
            <a:r>
              <a:rPr lang="en-US" altLang="zh-CN" sz="2200" dirty="0" smtClean="0"/>
              <a:t>Microsoft Research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4795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zh-CN" altLang="en-US" b="1" dirty="0" smtClean="0"/>
              <a:t>本文提出的背景</a:t>
            </a:r>
            <a:endParaRPr lang="en-US" altLang="zh-CN" b="1" dirty="0" smtClean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训练较好的卷积神经网络应该很容易被剪枝而不会有明显的性能</a:t>
            </a:r>
            <a:r>
              <a:rPr lang="zh-CN" altLang="en-US" smtClean="0"/>
              <a:t>下降</a:t>
            </a:r>
            <a:r>
              <a:rPr lang="zh-CN" altLang="en-US" smtClean="0"/>
              <a:t>。由于网络</a:t>
            </a:r>
            <a:r>
              <a:rPr lang="zh-CN" altLang="en-US" dirty="0" smtClean="0"/>
              <a:t>滤波器捕获的特征存在不必要的重叠。网络架构的创新，例如</a:t>
            </a:r>
            <a:r>
              <a:rPr lang="en-US" altLang="zh-CN" dirty="0" smtClean="0"/>
              <a:t>skip/dense connections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Inception</a:t>
            </a:r>
            <a:r>
              <a:rPr lang="zh-CN" altLang="en-US" dirty="0" smtClean="0"/>
              <a:t>单元在某种程度上缓解了这个问题，但这些改进也伴随着运行时计算量和内存需求的增加。本文试图从另一个角度解决这个问题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而不是通过改变网络结构，而是通过改变训练方法。作者通过临时修剪然后恢复模型滤波器的子集并循环重复此过程，结果显示，减少了学习到的特征的重叠，从而改进了模型的泛化能力。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81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本文使用正交</a:t>
            </a:r>
            <a:r>
              <a:rPr lang="zh-CN" altLang="en-US" b="1" dirty="0" smtClean="0"/>
              <a:t>特征的动机</a:t>
            </a:r>
            <a:endParaRPr lang="en-US" altLang="zh-CN" b="1" dirty="0" smtClean="0"/>
          </a:p>
          <a:p>
            <a:r>
              <a:rPr lang="zh-CN" altLang="en-US" dirty="0" smtClean="0"/>
              <a:t>卷积滤波器的特征被定义为来自滤波器的各个核的激活性</a:t>
            </a:r>
            <a:r>
              <a:rPr lang="en-US" altLang="zh-CN" dirty="0" smtClean="0"/>
              <a:t>activations</a:t>
            </a:r>
            <a:r>
              <a:rPr lang="zh-CN" altLang="en-US" dirty="0" smtClean="0"/>
              <a:t>的逐点（</a:t>
            </a:r>
            <a:r>
              <a:rPr lang="en-US" altLang="zh-CN" dirty="0" smtClean="0"/>
              <a:t>point- wise</a:t>
            </a:r>
            <a:r>
              <a:rPr lang="zh-CN" altLang="en-US" dirty="0" smtClean="0"/>
              <a:t>）之和。泛化程度较差的模型通常总体上在激活空间中捕获有限方向的特征。但是，如果模型的特征彼此正交，则它们将在激活空间中捕获不同的方向，从而改进模型的泛化。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7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35024"/>
            <a:ext cx="10515600" cy="463600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</a:rPr>
              <a:t>特征之间的相关性越高，模型泛化性能越差。为了降低特征之间的相关性，有人提出了各种方法，比如在损失函数中加入特征相关性的项，在优化目标函数的时候使的模型自动学习出低相关的特征，然而并没有什么效果。还有通过分析不同层的特征并进行聚类，这种方法在实际中不可行因为计算量巨大。还有人尝试过</a:t>
            </a:r>
            <a:r>
              <a:rPr lang="en-US" altLang="zh-CN" sz="2400" dirty="0" smtClean="0">
                <a:latin typeface="+mn-ea"/>
              </a:rPr>
              <a:t>loss</a:t>
            </a:r>
            <a:r>
              <a:rPr lang="zh-CN" altLang="en-US" sz="2400" dirty="0" smtClean="0">
                <a:latin typeface="+mn-ea"/>
              </a:rPr>
              <a:t>添加正则项让模型学习到相互正交的权重，最后也发现收效甚微。因为特征取决于输入数据，所以确定它们的正交性需要在整个训练集中计算统计数据。作者改为计算滤波器权重的正交性。实验表明，仅仅通过正则化项让网络自动学习到正交的权重是不够的。作者通过丢弃重叠滤波器的方法隐式地起到了正则化效果，并且在不妨碍模型收敛的情况下产生滤波器更好的正交性。</a:t>
            </a:r>
          </a:p>
          <a:p>
            <a:pPr marL="0" indent="0">
              <a:buNone/>
            </a:pP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17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536" y="73153"/>
            <a:ext cx="10515600" cy="2660903"/>
          </a:xfrm>
        </p:spPr>
        <p:txBody>
          <a:bodyPr>
            <a:normAutofit/>
          </a:bodyPr>
          <a:lstStyle/>
          <a:p>
            <a:r>
              <a:rPr lang="zh-CN" altLang="en-US" dirty="0"/>
              <a:t>提出的</a:t>
            </a:r>
            <a:r>
              <a:rPr lang="zh-CN" altLang="en-US" dirty="0" smtClean="0"/>
              <a:t>新训练方法：</a:t>
            </a:r>
            <a:r>
              <a:rPr lang="en-US" altLang="zh-CN" dirty="0" err="1" smtClean="0"/>
              <a:t>RePr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训练过程：先训练整个网络，在经过一定数量的标准训练迭代后，根据</a:t>
            </a:r>
            <a:r>
              <a:rPr lang="en-US" altLang="zh-CN" dirty="0" smtClean="0"/>
              <a:t>metric</a:t>
            </a:r>
            <a:r>
              <a:rPr lang="zh-CN" altLang="en-US" dirty="0" smtClean="0"/>
              <a:t>暂时丢掉</a:t>
            </a:r>
            <a:r>
              <a:rPr lang="en-US" altLang="zh-CN" dirty="0" smtClean="0"/>
              <a:t>30%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，再继续训练简化的网络，经过一定数量的标准训练迭代后，重新引入先前丢弃的</a:t>
            </a:r>
            <a:r>
              <a:rPr lang="en-US" altLang="zh-CN" dirty="0" smtClean="0"/>
              <a:t>filter </a:t>
            </a:r>
            <a:r>
              <a:rPr lang="zh-CN" altLang="en-US" dirty="0" smtClean="0"/>
              <a:t>，使用新权重进行初始化，并继续进行训练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133856" y="3584448"/>
            <a:ext cx="848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994" y="2817685"/>
            <a:ext cx="5019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2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57784"/>
            <a:ext cx="10515600" cy="561917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修剪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的百分比类似于</a:t>
            </a:r>
            <a:r>
              <a:rPr lang="en-US" altLang="zh-CN" dirty="0" smtClean="0"/>
              <a:t>Dropout</a:t>
            </a:r>
            <a:r>
              <a:rPr lang="zh-CN" altLang="en-US" dirty="0" smtClean="0"/>
              <a:t>参数，影响模型的训练时间和泛化能力（见图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）。通常，修剪百分比越高，性能越好。然而，超过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％，性能提升并不</a:t>
            </a:r>
            <a:r>
              <a:rPr lang="zh-CN" altLang="en-US" dirty="0"/>
              <a:t>明显</a:t>
            </a:r>
            <a:r>
              <a:rPr lang="zh-CN" altLang="en-US" dirty="0" smtClean="0"/>
              <a:t>。超过</a:t>
            </a:r>
            <a:r>
              <a:rPr lang="en-US" altLang="zh-CN" dirty="0" smtClean="0"/>
              <a:t>50</a:t>
            </a:r>
            <a:r>
              <a:rPr lang="zh-CN" altLang="en-US" dirty="0" smtClean="0"/>
              <a:t>％，该模型似乎从过滤器的丢弃中恢复，除此之外，训练不稳定，有时模型无法收敛。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如何选出需要</a:t>
            </a:r>
            <a:r>
              <a:rPr lang="en-US" altLang="zh-CN" b="1" dirty="0" smtClean="0"/>
              <a:t>drop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filters</a:t>
            </a:r>
            <a:r>
              <a:rPr lang="zh-CN" altLang="en-US" b="1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的多个卷积核可以用一个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表示，也就是 </a:t>
            </a:r>
            <a:r>
              <a:rPr lang="en-US" altLang="zh-CN" dirty="0" err="1" smtClean="0"/>
              <a:t>Wl</a:t>
            </a:r>
            <a:r>
              <a:rPr lang="en-US" altLang="zh-CN" dirty="0" smtClean="0"/>
              <a:t> ,</a:t>
            </a:r>
            <a:r>
              <a:rPr lang="zh-CN" altLang="en-US" dirty="0" smtClean="0"/>
              <a:t>先对 </a:t>
            </a:r>
            <a:r>
              <a:rPr lang="en-US" altLang="zh-CN" dirty="0" err="1" smtClean="0"/>
              <a:t>Wl</a:t>
            </a:r>
            <a:r>
              <a:rPr lang="zh-CN" altLang="en-US" dirty="0" smtClean="0"/>
              <a:t>归一化，再与自己的转置相乘得到 </a:t>
            </a:r>
            <a:r>
              <a:rPr lang="en-US" altLang="zh-CN" dirty="0" smtClean="0"/>
              <a:t>Pl ,</a:t>
            </a:r>
            <a:r>
              <a:rPr lang="zh-CN" altLang="en-US" dirty="0" smtClean="0"/>
              <a:t>这是一个 </a:t>
            </a:r>
            <a:r>
              <a:rPr lang="en-US" altLang="zh-CN" dirty="0" err="1" smtClean="0"/>
              <a:t>Jl</a:t>
            </a:r>
            <a:r>
              <a:rPr lang="en-US" altLang="zh-CN" dirty="0" smtClean="0"/>
              <a:t> x </a:t>
            </a:r>
            <a:r>
              <a:rPr lang="en-US" altLang="zh-CN" dirty="0" err="1" smtClean="0"/>
              <a:t>Jl</a:t>
            </a:r>
            <a:r>
              <a:rPr lang="zh-CN" altLang="en-US" dirty="0" smtClean="0"/>
              <a:t>大小的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，第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行表示其他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对第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个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projection</a:t>
            </a:r>
            <a:r>
              <a:rPr lang="zh-CN" altLang="en-US" dirty="0" smtClean="0"/>
              <a:t>，可以看成是相关性，如果是正交性的越大，那么这个值就越小，一行的数值之和越小，说明其他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与这个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相关性越低。因此可以通过这个</a:t>
            </a:r>
            <a:r>
              <a:rPr lang="en-US" altLang="zh-CN" dirty="0" smtClean="0"/>
              <a:t>sum</a:t>
            </a:r>
            <a:r>
              <a:rPr lang="zh-CN" altLang="en-US" dirty="0" smtClean="0"/>
              <a:t>来对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rank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50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1208"/>
            <a:ext cx="10515600" cy="5655755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endParaRPr lang="en-US" altLang="zh-CN" dirty="0" smtClean="0"/>
          </a:p>
          <a:p>
            <a:r>
              <a:rPr lang="en-US" altLang="zh-CN" dirty="0"/>
              <a:t>object detection</a:t>
            </a:r>
            <a:r>
              <a:rPr lang="zh-CN" altLang="en-US" dirty="0"/>
              <a:t>上的测试结果，</a:t>
            </a:r>
            <a:r>
              <a:rPr lang="en-US" altLang="zh-CN" dirty="0" err="1"/>
              <a:t>RePr</a:t>
            </a:r>
            <a:r>
              <a:rPr lang="zh-CN" altLang="en-US" dirty="0"/>
              <a:t>在</a:t>
            </a:r>
            <a:r>
              <a:rPr lang="en-US" altLang="zh-CN" dirty="0"/>
              <a:t>ResNet50-FPN</a:t>
            </a:r>
            <a:r>
              <a:rPr lang="zh-CN" altLang="en-US" dirty="0"/>
              <a:t>上有</a:t>
            </a:r>
            <a:r>
              <a:rPr lang="en-US" altLang="zh-CN" dirty="0"/>
              <a:t>4.1</a:t>
            </a:r>
            <a:r>
              <a:rPr lang="zh-CN" altLang="en-US" dirty="0"/>
              <a:t>个点的提升，在</a:t>
            </a:r>
            <a:r>
              <a:rPr lang="en-US" altLang="zh-CN" dirty="0"/>
              <a:t>ResNet101-FPN</a:t>
            </a:r>
            <a:r>
              <a:rPr lang="zh-CN" altLang="en-US" dirty="0"/>
              <a:t>有</a:t>
            </a:r>
            <a:r>
              <a:rPr lang="en-US" altLang="zh-CN" dirty="0"/>
              <a:t>2.8</a:t>
            </a:r>
            <a:r>
              <a:rPr lang="zh-CN" altLang="en-US" dirty="0"/>
              <a:t>个点的提升，可以说是非常明显了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表</a:t>
            </a:r>
            <a:r>
              <a:rPr lang="en-US" altLang="zh-CN" dirty="0" smtClean="0"/>
              <a:t>2                                                                             </a:t>
            </a:r>
            <a:r>
              <a:rPr lang="zh-CN" altLang="en-US" dirty="0" smtClean="0"/>
              <a:t>表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9085"/>
            <a:ext cx="4591050" cy="1228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303" y="3349086"/>
            <a:ext cx="4426839" cy="1490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5" y="4998529"/>
            <a:ext cx="5153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13816"/>
            <a:ext cx="10515600" cy="536314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结论</a:t>
            </a:r>
            <a:endParaRPr lang="en-US" altLang="zh-CN" dirty="0" smtClean="0"/>
          </a:p>
          <a:p>
            <a:r>
              <a:rPr lang="zh-CN" altLang="en-US" dirty="0"/>
              <a:t>针对卷积神经网络的训练方法</a:t>
            </a:r>
            <a:r>
              <a:rPr lang="zh-CN" altLang="en-US" dirty="0" smtClean="0"/>
              <a:t>，这个</a:t>
            </a:r>
            <a:r>
              <a:rPr lang="zh-CN" altLang="en-US" dirty="0"/>
              <a:t>方法比较简单</a:t>
            </a:r>
            <a:r>
              <a:rPr lang="zh-CN" altLang="en-US" dirty="0" smtClean="0"/>
              <a:t>，文章</a:t>
            </a:r>
            <a:r>
              <a:rPr lang="zh-CN" altLang="en-US" dirty="0"/>
              <a:t>通过大量的分析和实验，验证了提出的训练方法非常有效，在</a:t>
            </a:r>
            <a:r>
              <a:rPr lang="en-US" altLang="zh-CN" dirty="0" err="1"/>
              <a:t>cifar</a:t>
            </a:r>
            <a:r>
              <a:rPr lang="zh-CN" altLang="en-US" dirty="0"/>
              <a:t>、</a:t>
            </a:r>
            <a:r>
              <a:rPr lang="en-US" altLang="zh-CN" dirty="0" err="1"/>
              <a:t>ImageNet</a:t>
            </a:r>
            <a:r>
              <a:rPr lang="zh-CN" altLang="en-US" dirty="0"/>
              <a:t>、</a:t>
            </a:r>
            <a:r>
              <a:rPr lang="en-US" altLang="zh-CN" dirty="0"/>
              <a:t>VQA</a:t>
            </a:r>
            <a:r>
              <a:rPr lang="zh-CN" altLang="en-US" dirty="0"/>
              <a:t>、</a:t>
            </a:r>
            <a:r>
              <a:rPr lang="en-US" altLang="zh-CN" dirty="0"/>
              <a:t>object detection</a:t>
            </a:r>
            <a:r>
              <a:rPr lang="zh-CN" altLang="en-US" dirty="0"/>
              <a:t>上涨点</a:t>
            </a:r>
            <a:r>
              <a:rPr lang="zh-CN" altLang="en-US" dirty="0" smtClean="0"/>
              <a:t>很多，</a:t>
            </a:r>
            <a:r>
              <a:rPr lang="en-US" altLang="zh-CN" dirty="0" smtClean="0"/>
              <a:t>ablation study</a:t>
            </a:r>
            <a:r>
              <a:rPr lang="zh-CN" altLang="en-US" dirty="0" smtClean="0"/>
              <a:t>做的非常充分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76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733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RePr: Improved Training of Convolutional Filters Aaditya Prakash ∗   James Storer Brandeis University Dinei Florencio, Cha Zhang Microsoft Research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王萌萌</dc:creator>
  <cp:lastModifiedBy>王萌萌</cp:lastModifiedBy>
  <cp:revision>13</cp:revision>
  <dcterms:created xsi:type="dcterms:W3CDTF">2019-03-17T13:30:03Z</dcterms:created>
  <dcterms:modified xsi:type="dcterms:W3CDTF">2019-03-18T02:20:51Z</dcterms:modified>
</cp:coreProperties>
</file>