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80400" y="189612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Shape Robust Text Detection with Progressive Scale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Expansion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（</a:t>
            </a:r>
            <a:r>
              <a:rPr b="0" lang="en-US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PS</a:t>
            </a:r>
            <a:r>
              <a:rPr b="0" lang="en-US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：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检测任意形状的文字块</a:t>
            </a:r>
            <a:r>
              <a:rPr b="0" lang="en-US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706760" y="403812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作者：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2" descr=""/>
          <p:cNvPicPr/>
          <p:nvPr/>
        </p:nvPicPr>
        <p:blipFill>
          <a:blip r:embed="rId1"/>
          <a:stretch/>
        </p:blipFill>
        <p:spPr>
          <a:xfrm>
            <a:off x="2197080" y="4417560"/>
            <a:ext cx="8108640" cy="1138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88480" y="417960"/>
            <a:ext cx="967068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更多直观的对比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920240" y="1280160"/>
            <a:ext cx="8581680" cy="48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915840" y="862560"/>
            <a:ext cx="39924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当前文字检测的问题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488160" y="4623840"/>
            <a:ext cx="1120536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）目前很多文字检测的方法都是基于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bounding box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回归的，它们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很难准确地定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位弯曲文字块。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）直接用语义分割来检测文字又会遇到新的问题：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很难分离靠的很近的文字块。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） 只是文字块的核心，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并不是完整的文字块，不能作为最终的检测结果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3" descr=""/>
          <p:cNvPicPr/>
          <p:nvPr/>
        </p:nvPicPr>
        <p:blipFill>
          <a:blip r:embed="rId1"/>
          <a:stretch/>
        </p:blipFill>
        <p:spPr>
          <a:xfrm>
            <a:off x="69120" y="1833480"/>
            <a:ext cx="11725200" cy="25653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13800" y="692640"/>
            <a:ext cx="1051488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当前挑战的解决思路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100160" y="2294640"/>
            <a:ext cx="9103680" cy="26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）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语义分割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可以从像素级别上分割文字区域和背景区域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）增大文字块之间的距离，使它们离得远一点。基于这个思路，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我们引入了新的概念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kernel”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，顾名思义就是文字块的核心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）从每个“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kernel”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出发，利用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广度优先搜索来不断地合并周围的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像素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，使得“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kernel”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不断地扩展，最后得到完整的文字块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96520" y="537480"/>
            <a:ext cx="1051488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PSENet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的原理图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2" descr=""/>
          <p:cNvPicPr/>
          <p:nvPr/>
        </p:nvPicPr>
        <p:blipFill>
          <a:blip r:embed="rId1"/>
          <a:stretch/>
        </p:blipFill>
        <p:spPr>
          <a:xfrm>
            <a:off x="808200" y="1166040"/>
            <a:ext cx="10478520" cy="4198680"/>
          </a:xfrm>
          <a:prstGeom prst="rect">
            <a:avLst/>
          </a:prstGeom>
          <a:ln w="9360"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400356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492120" y="5607000"/>
            <a:ext cx="112392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PSENet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的主干网络是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FPN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，一张图片通过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FPN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可以得到四个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Feature Map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，然后通过函数合并，得到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最后通过一个渐进扩展算法（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Progressive Scale Expansion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）去不断地扩展每个“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，直到变成中完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整的文字块 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13800" y="692640"/>
            <a:ext cx="1051488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渐进扩展算法（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Progressive Scale Expansion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1" descr=""/>
          <p:cNvPicPr/>
          <p:nvPr/>
        </p:nvPicPr>
        <p:blipFill>
          <a:blip r:embed="rId1"/>
          <a:stretch/>
        </p:blipFill>
        <p:spPr>
          <a:xfrm>
            <a:off x="1464840" y="1791720"/>
            <a:ext cx="9351720" cy="47044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13800" y="692640"/>
            <a:ext cx="1051488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渐进扩展算法（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Progressive Scale Expansion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2014200" y="1536120"/>
            <a:ext cx="8267760" cy="5059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88480" y="417960"/>
            <a:ext cx="967068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实验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062000"/>
            <a:ext cx="10514880" cy="14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ICDAR 2015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ICDAR 2017 MLT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SCUT-CTW1500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数据集上进行的评估结果表明，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PSENet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在常规数据集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ICDAR 2015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ICDAR 2017 MLT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上的表现不弱于主流的检测算法，但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在弯曲文字数据集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SCUT-CTW1500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上的表现超过了之前最好的结果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6.37%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1" descr=""/>
          <p:cNvPicPr/>
          <p:nvPr/>
        </p:nvPicPr>
        <p:blipFill>
          <a:blip r:embed="rId1"/>
          <a:stretch/>
        </p:blipFill>
        <p:spPr>
          <a:xfrm>
            <a:off x="1344600" y="2588040"/>
            <a:ext cx="9748440" cy="4234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88480" y="417960"/>
            <a:ext cx="967068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更多直观的对比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1" descr=""/>
          <p:cNvPicPr/>
          <p:nvPr/>
        </p:nvPicPr>
        <p:blipFill>
          <a:blip r:embed="rId1"/>
          <a:stretch/>
        </p:blipFill>
        <p:spPr>
          <a:xfrm>
            <a:off x="1400040" y="1114560"/>
            <a:ext cx="9209520" cy="5300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88480" y="417960"/>
            <a:ext cx="967068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更多直观的对比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645920" y="1097280"/>
            <a:ext cx="8514720" cy="54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Application>LibreOffice/5.1.6.2$Linux_X86_64 LibreOffice_project/10m0$Build-2</Application>
  <Words>246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2019-03-11T12:56:34Z</dcterms:created>
  <dc:creator>王萌萌</dc:creator>
  <dc:description/>
  <dc:language>en-US</dc:language>
  <cp:lastModifiedBy/>
  <dcterms:modified xsi:type="dcterms:W3CDTF">2019-03-22T13:35:51Z</dcterms:modified>
  <cp:revision>50</cp:revision>
  <dc:subject/>
  <dc:title>Face Sketch Synthesis Style Similarity:A New Structure Co-occurrence Texture Measure 面部素描合成风格相似度：一种新的结构共现纹理测量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