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66" r:id="rId5"/>
    <p:sldId id="257" r:id="rId6"/>
    <p:sldId id="259" r:id="rId7"/>
    <p:sldId id="262" r:id="rId8"/>
    <p:sldId id="267" r:id="rId9"/>
    <p:sldId id="263" r:id="rId10"/>
    <p:sldId id="264" r:id="rId11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4" y="-3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图片 69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487488" y="1412776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en-US" altLang="zh-CN" sz="2800" dirty="0"/>
              <a:t>Semantically Tied Paired Cycle Consistency </a:t>
            </a:r>
            <a:r>
              <a:rPr lang="en-US" altLang="zh-CN" sz="2800" dirty="0" smtClean="0"/>
              <a:t>for </a:t>
            </a:r>
            <a:r>
              <a:rPr lang="en-US" altLang="zh-CN" sz="2800" dirty="0"/>
              <a:t>Zero-Shot Sketch-based Image Retrieval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3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（</a:t>
            </a:r>
            <a:r>
              <a:rPr lang="en-US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PS：</a:t>
            </a:r>
            <a:r>
              <a:rPr lang="zh-CN" altLang="en-US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基于草图的图像检索</a:t>
            </a:r>
            <a:r>
              <a:rPr lang="en-US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）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487488" y="3645024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作者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2" y="4077072"/>
            <a:ext cx="837517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11424" y="692696"/>
            <a:ext cx="10514880" cy="76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zh-CN" alt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文章</a:t>
            </a:r>
            <a:r>
              <a:rPr lang="zh-CN" alt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背景</a:t>
            </a:r>
            <a:r>
              <a:rPr lang="en-US" altLang="zh-CN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-</a:t>
            </a:r>
            <a:r>
              <a:rPr lang="zh-CN" altLang="en-US" sz="3200" dirty="0" smtClean="0"/>
              <a:t>手绘识</a:t>
            </a:r>
            <a:r>
              <a:rPr lang="zh-CN" altLang="en-US" sz="3200" dirty="0" smtClean="0"/>
              <a:t>图</a:t>
            </a:r>
            <a:endParaRPr lang="zh-CN" alt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43472" y="5157192"/>
            <a:ext cx="92170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）在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某些情况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下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用户所需的查询是难以描述的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，而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用户可以轻松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绘制触摸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屏上所需的物体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。因为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草图可以有效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地表达形状、姿势和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细节。</a:t>
            </a:r>
            <a:r>
              <a:rPr lang="zh-CN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 pitchFamily="2" charset="-122"/>
                <a:ea typeface="宋体" pitchFamily="2" charset="-122"/>
              </a:rPr>
              <a:t>这种任务叫做</a:t>
            </a:r>
            <a:r>
              <a:rPr lang="en-US" altLang="zh-C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 pitchFamily="2" charset="-122"/>
                <a:ea typeface="宋体" pitchFamily="2" charset="-122"/>
              </a:rPr>
              <a:t>SBIR</a:t>
            </a:r>
            <a:r>
              <a:rPr lang="zh-CN" alt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/>
              <a:t>sketch-based image retrieval</a:t>
            </a:r>
            <a:r>
              <a:rPr lang="zh-CN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sz="2000" dirty="0" smtClean="0"/>
          </a:p>
          <a:p>
            <a:endParaRPr lang="zh-CN" altLang="en-US" sz="2000" dirty="0" smtClean="0"/>
          </a:p>
          <a:p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5760" y="1268760"/>
            <a:ext cx="3744416" cy="397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11424" y="692696"/>
            <a:ext cx="10514880" cy="76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zh-CN" alt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文章</a:t>
            </a:r>
            <a:r>
              <a:rPr lang="zh-CN" alt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背景</a:t>
            </a:r>
            <a:r>
              <a:rPr lang="en-US" altLang="zh-CN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-</a:t>
            </a:r>
            <a:r>
              <a:rPr lang="en-US" altLang="zh-CN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 pitchFamily="2" charset="-122"/>
                <a:ea typeface="宋体" pitchFamily="2" charset="-122"/>
              </a:rPr>
              <a:t>Zero-Shot </a:t>
            </a:r>
            <a:r>
              <a:rPr lang="en-US" altLang="zh-CN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 pitchFamily="2" charset="-122"/>
                <a:ea typeface="宋体" pitchFamily="2" charset="-122"/>
              </a:rPr>
              <a:t>Learning</a:t>
            </a:r>
            <a:endParaRPr lang="en-US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7488" y="2492896"/>
            <a:ext cx="92170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 pitchFamily="2" charset="-122"/>
                <a:ea typeface="宋体" pitchFamily="2" charset="-122"/>
              </a:rPr>
              <a:t>）而且实际中，用户画的草图不一定包含在标注数据库中。</a:t>
            </a:r>
            <a:endParaRPr lang="en-US" altLang="zh-C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宋体" pitchFamily="2" charset="-122"/>
              <a:ea typeface="宋体" pitchFamily="2" charset="-122"/>
            </a:endParaRPr>
          </a:p>
          <a:p>
            <a:endParaRPr lang="en-US" altLang="zh-C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 pitchFamily="2" charset="-122"/>
                <a:ea typeface="宋体" pitchFamily="2" charset="-122"/>
              </a:rPr>
              <a:t>本文结合</a:t>
            </a:r>
            <a:r>
              <a:rPr lang="en-US" altLang="zh-C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 pitchFamily="2" charset="-122"/>
                <a:ea typeface="宋体" pitchFamily="2" charset="-122"/>
              </a:rPr>
              <a:t>SBIR</a:t>
            </a:r>
            <a:r>
              <a:rPr lang="zh-CN" alt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/>
              <a:t>sketch-based image retrieval</a:t>
            </a:r>
            <a:r>
              <a:rPr lang="zh-CN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 pitchFamily="2" charset="-122"/>
                <a:ea typeface="宋体" pitchFamily="2" charset="-122"/>
              </a:rPr>
              <a:t>）和</a:t>
            </a:r>
            <a:r>
              <a:rPr lang="en-US" altLang="zh-C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 pitchFamily="2" charset="-122"/>
                <a:ea typeface="宋体" pitchFamily="2" charset="-122"/>
              </a:rPr>
              <a:t>ZSL(Zero-Shot Learning)</a:t>
            </a:r>
            <a:r>
              <a:rPr lang="zh-CN" alt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 pitchFamily="2" charset="-122"/>
                <a:ea typeface="宋体" pitchFamily="2" charset="-122"/>
              </a:rPr>
              <a:t>提出</a:t>
            </a:r>
            <a:r>
              <a:rPr lang="en-US" altLang="zh-CN" sz="24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宋体" pitchFamily="2" charset="-122"/>
                <a:ea typeface="宋体" pitchFamily="2" charset="-122"/>
              </a:rPr>
              <a:t>SEM-PCYC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补充传统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文本图像的跨模式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检索或者经典的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基于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内容的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图像检索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协议。</a:t>
            </a:r>
            <a:endParaRPr lang="zh-CN" altLang="en-US" sz="24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sz="2000" dirty="0" smtClean="0"/>
          </a:p>
          <a:p>
            <a:endParaRPr lang="zh-CN" altLang="en-US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767408" y="620688"/>
            <a:ext cx="399240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SEM-PCYC</a:t>
            </a:r>
            <a:r>
              <a:rPr lang="zh-CN" alt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的</a:t>
            </a:r>
            <a:r>
              <a:rPr lang="zh-CN" alt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任务描述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1196752"/>
            <a:ext cx="10490126" cy="453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55640" y="609329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通过对已知类的训练，来预测未知草图，并进行预测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96520" y="537480"/>
            <a:ext cx="10514880" cy="76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altLang="zh-CN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SEM-PCYC</a:t>
            </a:r>
            <a:r>
              <a:rPr lang="zh-CN" alt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的系统框架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00356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432" y="1340768"/>
            <a:ext cx="101060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88480" y="417960"/>
            <a:ext cx="9670680" cy="41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实验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9416" y="908720"/>
            <a:ext cx="10514880" cy="14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在</a:t>
            </a:r>
            <a:r>
              <a:rPr lang="en-US" altLang="zh-CN" sz="2400" dirty="0" smtClean="0"/>
              <a:t> The Sketchy Dataset 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TU-</a:t>
            </a:r>
            <a:r>
              <a:rPr lang="en-US" altLang="zh-CN" sz="2400" dirty="0" err="1" smtClean="0"/>
              <a:t>Berlin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数据集上进行的评估结果表明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 </a:t>
            </a:r>
            <a:r>
              <a:rPr lang="en-US" altLang="zh-C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SEM-PCYC 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的表现</a:t>
            </a:r>
            <a:r>
              <a:rPr lang="zh-CN" alt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大幅优于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主流的检测算法，</a:t>
            </a:r>
            <a:r>
              <a:rPr lang="en-US" sz="24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超过了之前最好的结果9%</a:t>
            </a:r>
            <a:r>
              <a:rPr lang="zh-CN" altLang="en-US" sz="24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左右</a:t>
            </a:r>
            <a:r>
              <a:rPr lang="en-US" sz="24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464" y="1772816"/>
            <a:ext cx="9433048" cy="49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11424" y="836712"/>
            <a:ext cx="9670680" cy="41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实验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76" y="1700808"/>
            <a:ext cx="1137622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88480" y="417960"/>
            <a:ext cx="9670680" cy="41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更多直观的对比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9496" y="1340768"/>
            <a:ext cx="870003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88480" y="417960"/>
            <a:ext cx="9670680" cy="41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更多直观的对比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488" y="1124744"/>
            <a:ext cx="9433048" cy="546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160</Words>
  <Application>Microsoft Office PowerPoint</Application>
  <PresentationFormat>自定义</PresentationFormat>
  <Paragraphs>19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Sketch Synthesis Style Similarity:A New Structure Co-occurrence Texture Measure 面部素描合成风格相似度：一种新的结构共现纹理测量 </dc:title>
  <dc:subject/>
  <dc:creator>王萌萌</dc:creator>
  <dc:description/>
  <cp:lastModifiedBy>Administrator</cp:lastModifiedBy>
  <cp:revision>69</cp:revision>
  <dcterms:created xsi:type="dcterms:W3CDTF">2019-03-11T12:56:34Z</dcterms:created>
  <dcterms:modified xsi:type="dcterms:W3CDTF">2019-03-25T03:33:09Z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