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B9722F5-7DC3-4576-983F-89D62B95968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Weight Normalization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相比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batch Normalization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有什么优点？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800290A-B725-4B16-8F4C-267463FB366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这个时候我们会想进行归一化处理，把数据拉到一个量纲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89E6125-43CE-4F8D-A01F-2E313315E5B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为什么把数据拉到一个量纲就会有好的效果呢？意思就是让网络变得平滑，并且放在一个量纲，随机加和的数就更符合正态分布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3FBAF70-C41E-41DA-9485-6F83DDB55A7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上面的公式中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m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指的是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mini-batch size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25AD19E-8F32-45A6-B87D-88C8DC43EFF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上面的公式中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m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指的是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mini-batch size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514E332-7215-49FA-9B9B-BB90E559F84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Batch Normalization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的过程中，在每个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mini-batch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中，在神经网络的每一层计算均值和方差。这个过程只是在该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mini-batch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中计算，而不是在整个数据集上，所以均值和方差会带来一些噪音，以及在后面的计算中也会带来一些噪音。这和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Dropout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的操作很相似。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Dropout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增加噪音的过程是，它使隐藏单元，以一定的概率乘以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，以一定的概率乘以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，这样后面的隐藏单元就不会过分的依赖前面的单元。和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Dropout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类似，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BN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往隐藏层代入了噪音，也使得后面的单元不依赖前面的单元。所以，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BN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也能够起到轻微的正则化作用。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P.S: Andrew Ng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在其课程中建议，可以同时使用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Batch Normalization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和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Dropout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，这样会带来更强的正则化效果。但是不要把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BN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的这个小作用当做很重要的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trick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来使用。因为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Batch Normalization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的真正作用是归一化每一激活层。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E3DB95B-B3C0-45BF-8286-94007D8575E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图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：（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网络的测试精度 通过和不通过批量标准化进行培训，与 培训步骤数。批处理规范化有助于 网络训练速度更快，精度更高。（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 和（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）显示批量规范化使分发更稳定，减少了内部协变量的移动。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3251E6F-B16A-4BA7-8181-EB3B28081B4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Weight Normalization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相比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batch Normalization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有什么优点？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43CF4AC-0CCF-490D-A0DE-C3ED1A78CD1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487520" y="104256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Batch Normalization: Accelerating Deep Network Training by Reducing Internal Covariate Shift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（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：神经网络的批归一化处理）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487520" y="3501000"/>
            <a:ext cx="914256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作者：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2" descr=""/>
          <p:cNvPicPr/>
          <p:nvPr/>
        </p:nvPicPr>
        <p:blipFill>
          <a:blip r:embed="rId1"/>
          <a:stretch/>
        </p:blipFill>
        <p:spPr>
          <a:xfrm>
            <a:off x="1991520" y="4221000"/>
            <a:ext cx="8775720" cy="1079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539520" y="620640"/>
            <a:ext cx="39916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拓展：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Weight Normalization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相比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batch Normalization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有什么优点？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Picture 2" descr=""/>
          <p:cNvPicPr/>
          <p:nvPr/>
        </p:nvPicPr>
        <p:blipFill>
          <a:blip r:embed="rId1"/>
          <a:stretch/>
        </p:blipFill>
        <p:spPr>
          <a:xfrm>
            <a:off x="1415520" y="1340640"/>
            <a:ext cx="8856720" cy="50169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67520" y="1340640"/>
            <a:ext cx="1051416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文章背景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59520" y="2997000"/>
            <a:ext cx="9216360" cy="21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现在正是神经网络的第三次研究的热潮，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刚开始接触神经网络的同学们，往往发现无从下手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，有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很多理论的文章，但是似乎对实际用处不大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。谈论最多的往往是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各种各样的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tricks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Batch Normalization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是近年来最火爆的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tricks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之一。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11520" y="548640"/>
            <a:ext cx="1051416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神经网络训练困难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2" descr=""/>
          <p:cNvPicPr/>
          <p:nvPr/>
        </p:nvPicPr>
        <p:blipFill>
          <a:blip r:embed="rId1"/>
          <a:stretch/>
        </p:blipFill>
        <p:spPr>
          <a:xfrm>
            <a:off x="1065240" y="2997000"/>
            <a:ext cx="4742280" cy="503640"/>
          </a:xfrm>
          <a:prstGeom prst="rect">
            <a:avLst/>
          </a:prstGeom>
          <a:ln w="9360">
            <a:noFill/>
          </a:ln>
        </p:spPr>
      </p:pic>
      <p:pic>
        <p:nvPicPr>
          <p:cNvPr id="84" name="Picture 3" descr=""/>
          <p:cNvPicPr/>
          <p:nvPr/>
        </p:nvPicPr>
        <p:blipFill>
          <a:blip r:embed="rId2"/>
          <a:stretch/>
        </p:blipFill>
        <p:spPr>
          <a:xfrm>
            <a:off x="6383880" y="2997000"/>
            <a:ext cx="4752000" cy="503640"/>
          </a:xfrm>
          <a:prstGeom prst="rect">
            <a:avLst/>
          </a:prstGeom>
          <a:ln w="9360">
            <a:noFill/>
          </a:ln>
        </p:spPr>
      </p:pic>
      <p:pic>
        <p:nvPicPr>
          <p:cNvPr id="85" name="Picture 4" descr=""/>
          <p:cNvPicPr/>
          <p:nvPr/>
        </p:nvPicPr>
        <p:blipFill>
          <a:blip r:embed="rId3"/>
          <a:stretch/>
        </p:blipFill>
        <p:spPr>
          <a:xfrm>
            <a:off x="3791880" y="1845000"/>
            <a:ext cx="3888000" cy="765000"/>
          </a:xfrm>
          <a:prstGeom prst="rect">
            <a:avLst/>
          </a:prstGeom>
          <a:ln w="9360"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6455880" y="620640"/>
            <a:ext cx="46800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两组参数都可以用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表示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，但是两组参数表达的函数完全一样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。但是当我们做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SGD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的时候后者的优化会变得十分困难。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672640" y="3789000"/>
            <a:ext cx="872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8423280" y="3635640"/>
            <a:ext cx="872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5" descr=""/>
          <p:cNvPicPr/>
          <p:nvPr/>
        </p:nvPicPr>
        <p:blipFill>
          <a:blip r:embed="rId4"/>
          <a:stretch/>
        </p:blipFill>
        <p:spPr>
          <a:xfrm>
            <a:off x="6023880" y="5373360"/>
            <a:ext cx="5767560" cy="431640"/>
          </a:xfrm>
          <a:prstGeom prst="rect">
            <a:avLst/>
          </a:prstGeom>
          <a:ln w="9360">
            <a:noFill/>
          </a:ln>
        </p:spPr>
      </p:pic>
      <p:sp>
        <p:nvSpPr>
          <p:cNvPr id="90" name="CustomShape 5"/>
          <p:cNvSpPr/>
          <p:nvPr/>
        </p:nvSpPr>
        <p:spPr>
          <a:xfrm>
            <a:off x="8688240" y="4293000"/>
            <a:ext cx="431640" cy="7196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6"/>
          <p:cNvSpPr/>
          <p:nvPr/>
        </p:nvSpPr>
        <p:spPr>
          <a:xfrm>
            <a:off x="4943880" y="5301360"/>
            <a:ext cx="863640" cy="50364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7"/>
          <p:cNvSpPr/>
          <p:nvPr/>
        </p:nvSpPr>
        <p:spPr>
          <a:xfrm>
            <a:off x="1055520" y="4869000"/>
            <a:ext cx="37429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拿这个梯度去更新第二组参数，那么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数值小的参数改变巨大，大的参数则几乎不变，训练过程将会变得非常不稳定。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8"/>
          <p:cNvSpPr/>
          <p:nvPr/>
        </p:nvSpPr>
        <p:spPr>
          <a:xfrm>
            <a:off x="2207520" y="6207840"/>
            <a:ext cx="8712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这个时候我们会想进行归一化处理，把数据拉到一个量纲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9520" y="908640"/>
            <a:ext cx="1051416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升降桌和中心极限定理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767520" y="2205000"/>
            <a:ext cx="5400360" cy="3457080"/>
          </a:xfrm>
          <a:prstGeom prst="rect">
            <a:avLst/>
          </a:prstGeom>
          <a:ln w="9360"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6744240" y="1845000"/>
            <a:ext cx="4824000" cy="39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前面的数字是桌面的高度，可以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调节升还是降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，但是经常调完了之后出现“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78.3”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77.9”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之类的数字，而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我更喜欢整数“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78”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，我最常用的策略就是当接近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78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的时候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，交替地（为了对符号均匀采样）快速地按（力争每次按击独立）上升、下降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，很快数字就会停到了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78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。这是因为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按照中心极限定理，我压了一堆均值接近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的随机数（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+0.1, -0.2, +0.3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之类的），那么这些随机数的累加和（桌子的最终高度）会服从正态分布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，我会很大概率见到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。这里也就引出了今天介绍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Batch Normalization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的一个角度，一些随机数的累加和很可能服从正态分布（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Normal distribution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），中心极限定理。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2178720" y="6093360"/>
            <a:ext cx="76381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为什么把数据拉到一个量纲就会有好的效果呢？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063520" y="4725000"/>
            <a:ext cx="8064360" cy="719640"/>
          </a:xfrm>
          <a:prstGeom prst="rect">
            <a:avLst/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695520" y="620640"/>
            <a:ext cx="1051416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具体过程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icture 2" descr=""/>
          <p:cNvPicPr/>
          <p:nvPr/>
        </p:nvPicPr>
        <p:blipFill>
          <a:blip r:embed="rId1"/>
          <a:stretch/>
        </p:blipFill>
        <p:spPr>
          <a:xfrm>
            <a:off x="2351520" y="1809000"/>
            <a:ext cx="7560360" cy="3780000"/>
          </a:xfrm>
          <a:prstGeom prst="rect">
            <a:avLst/>
          </a:prstGeom>
          <a:ln w="9360"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2748960" y="5949360"/>
            <a:ext cx="65728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直接进行归一化会破坏卷积层学到的特征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5807880" y="5445360"/>
            <a:ext cx="719640" cy="4316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5"/>
          <p:cNvSpPr/>
          <p:nvPr/>
        </p:nvSpPr>
        <p:spPr>
          <a:xfrm>
            <a:off x="10496160" y="4839480"/>
            <a:ext cx="1400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变换重构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95520" y="620640"/>
            <a:ext cx="1051416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源码实现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1487520" y="2205000"/>
            <a:ext cx="9064080" cy="2103480"/>
          </a:xfrm>
          <a:prstGeom prst="rect">
            <a:avLst/>
          </a:prstGeom>
          <a:ln w="9360"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2117160" y="5157360"/>
            <a:ext cx="7261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上面的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是一个二维矩阵，对于源码的实现就几行代码而已，轻轻松松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767520" y="620640"/>
            <a:ext cx="39916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BN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层的优点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983520" y="1700640"/>
            <a:ext cx="10416240" cy="43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你可以选择比较大的初始学习率，让你的训练速度飙涨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以前还需要慢慢调整学习率，甚至在网络训练到一半的时候，还需要想着学习率进一步调小的比例选择多少比较合适，现在我们可以采用初始很大的学习率，然后学习率的衰减速度也很大，因为这个算法收敛很快。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当然这个算法即使你选择了较小的学习率，也比以前的收敛速度快，因为它具有快速训练收敛的特性；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）你再也不用去理会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过拟合中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drop out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L2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正则项参数的选择问题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）再也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不需要使用局部响应归一化层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）可以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把训练数据彻底打乱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（防止每批训练的时候，某一个样本都经常被挑选到，文献说这个可以提高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1%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的精度）。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可支持更多的激活函数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比如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Sigmoid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的随层次的增加梯度衰减的俄很快，也就无法用在深层的神经网络。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ReLU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的问题是可能导致神经元的死亡。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Batch normalization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可以规范化输入。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88480" y="417960"/>
            <a:ext cx="9669960" cy="4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实验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Picture 2" descr=""/>
          <p:cNvPicPr/>
          <p:nvPr/>
        </p:nvPicPr>
        <p:blipFill>
          <a:blip r:embed="rId1"/>
          <a:stretch/>
        </p:blipFill>
        <p:spPr>
          <a:xfrm>
            <a:off x="1055520" y="1772640"/>
            <a:ext cx="10267560" cy="3038040"/>
          </a:xfrm>
          <a:prstGeom prst="rect">
            <a:avLst/>
          </a:prstGeom>
          <a:ln w="9360"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1271520" y="5085360"/>
            <a:ext cx="100087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图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mnist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网络的测试精度 通过和不通过批量标准化进行培训，与 培训步骤数。批处理规范化有助于 网络训练速度更快，精度更高。（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 和（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）显示批量规范化使分发更稳定，减少了内部协变量的移动。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67520" y="620640"/>
            <a:ext cx="39916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拓展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634320" y="1412640"/>
            <a:ext cx="721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BN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的各种解释：  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https://www.cnblogs.com/dmzhuo/p/5889157.html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Picture 2" descr=""/>
          <p:cNvPicPr/>
          <p:nvPr/>
        </p:nvPicPr>
        <p:blipFill>
          <a:blip r:embed="rId1"/>
          <a:stretch/>
        </p:blipFill>
        <p:spPr>
          <a:xfrm>
            <a:off x="695520" y="1917000"/>
            <a:ext cx="10944720" cy="4210920"/>
          </a:xfrm>
          <a:prstGeom prst="rect">
            <a:avLst/>
          </a:prstGeom>
          <a:ln w="9360">
            <a:noFill/>
          </a:ln>
        </p:spPr>
      </p:pic>
      <p:sp>
        <p:nvSpPr>
          <p:cNvPr id="115" name="CustomShape 3"/>
          <p:cNvSpPr/>
          <p:nvPr/>
        </p:nvSpPr>
        <p:spPr>
          <a:xfrm>
            <a:off x="860040" y="6237360"/>
            <a:ext cx="9128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深度学习的一些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tricks:   http://lamda.nju.edu.cn/weixs/project/CNNTricks/CNNTricks.html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</TotalTime>
  <Application>LibreOffice/5.1.6.2$Linux_X86_64 LibreOffice_project/10m0$Build-2</Application>
  <Words>1072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2019-03-11T12:56:34Z</dcterms:created>
  <dc:creator>王萌萌</dc:creator>
  <dc:description/>
  <dc:language>en-US</dc:language>
  <cp:lastModifiedBy/>
  <dcterms:modified xsi:type="dcterms:W3CDTF">2019-04-12T12:25:00Z</dcterms:modified>
  <cp:revision>150</cp:revision>
  <dc:subject/>
  <dc:title>Face Sketch Synthesis Style Similarity:A New Structure Co-occurrence Texture Measure 面部素描合成风格相似度：一种新的结构共现纹理测量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