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HGfgG3JT2kCyi5qGEe8moc1h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ychik2004/diplom" TargetMode="External"/><Relationship Id="rId5" Type="http://schemas.openxmlformats.org/officeDocument/2006/relationships/hyperlink" Target="https://sportstyle.akrapov1c.ru/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979071" y="2886980"/>
            <a:ext cx="8233859" cy="75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Частное учреждение профессионального образования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«Высшая школа предпринимательства»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1526" y="147858"/>
            <a:ext cx="3121459" cy="26454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851583" y="3644823"/>
            <a:ext cx="8361347" cy="73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Дипломный проект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интернет-каталога спортивной обуви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225989" y="6079878"/>
            <a:ext cx="4393448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Выполнил: Строев М.А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390" y="6084236"/>
            <a:ext cx="4688342" cy="40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Бакланов А.А.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951440" y="349112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 err="1">
                <a:solidFill>
                  <a:srgbClr val="FFFFFF"/>
                </a:solidFill>
              </a:rPr>
              <a:t>Заключение</a:t>
            </a:r>
            <a:endParaRPr dirty="0"/>
          </a:p>
        </p:txBody>
      </p:sp>
      <p:grpSp>
        <p:nvGrpSpPr>
          <p:cNvPr id="207" name="Google Shape;207;p10"/>
          <p:cNvGrpSpPr/>
          <p:nvPr/>
        </p:nvGrpSpPr>
        <p:grpSpPr>
          <a:xfrm>
            <a:off x="737501" y="2566481"/>
            <a:ext cx="10740938" cy="3285000"/>
            <a:chOff x="93445" y="453902"/>
            <a:chExt cx="10740938" cy="3285000"/>
          </a:xfrm>
        </p:grpSpPr>
        <p:sp>
          <p:nvSpPr>
            <p:cNvPr id="208" name="Google Shape;208;p10"/>
            <p:cNvSpPr/>
            <p:nvPr/>
          </p:nvSpPr>
          <p:spPr>
            <a:xfrm>
              <a:off x="718664" y="453902"/>
              <a:ext cx="1955812" cy="1955812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135476" y="870714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93445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ЦЕЛЬ ДОСТИГНУТА: ПЛАТФОРМА РАБОТАЕТ СТАБИЛЬНО</a:t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4486008" y="453902"/>
              <a:ext cx="1955812" cy="1955812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4902820" y="870714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3860789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УВЕЛИЧЕНА ЭФФЕКТИВНОСТЬ И УДОБСТВО</a:t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8253352" y="453902"/>
              <a:ext cx="1955812" cy="1955812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670164" y="870714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7628133" y="3018902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 БУДУЩЕМ: ОТЗЫВЫ, ИНТЕГРАЦИЯ ОПЛАТЫ, МОБИЛЬНОЕ ПРИЛОЖЕНИЕ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Ссылки и дополнения</a:t>
            </a:r>
            <a:endParaRPr/>
          </a:p>
        </p:txBody>
      </p:sp>
      <p:pic>
        <p:nvPicPr>
          <p:cNvPr id="225" name="Google Shape;225;p11" descr="Изображение выглядит как шаблон, прямоугольный, Симметрия, искусство&#10;&#10;Содержимое, созданное искусственным интеллектом, может быть неверным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908" y="3256988"/>
            <a:ext cx="2039702" cy="203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 descr="Изображение выглядит как шаблон, прямоугольный, пиксель&#10;&#10;Содержимое, созданное искусственным интеллектом, может быть неверным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3525" y="3232500"/>
            <a:ext cx="2088699" cy="20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799852" y="2426374"/>
            <a:ext cx="34125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Сайт проекта: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https://sportstyle.akrapov1c.ru/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7434606" y="2412758"/>
            <a:ext cx="41477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https://github.com/boychik2004/diplom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/>
        </p:nvSpPr>
        <p:spPr>
          <a:xfrm>
            <a:off x="3233394" y="2882823"/>
            <a:ext cx="55595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Цель и задачи дипломной работы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9350" y="1757758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 b="1"/>
              <a:t>Цель:</a:t>
            </a:r>
            <a:endParaRPr/>
          </a:p>
          <a:p>
            <a:pPr marL="0" lvl="0" indent="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/>
              <a:t>Разработка интернет-каталога спортивной обуви.</a:t>
            </a:r>
            <a:endParaRPr sz="8600"/>
          </a:p>
          <a:p>
            <a:pPr marL="0" lvl="0" indent="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600" b="1"/>
              <a:t>Задачи:</a:t>
            </a:r>
            <a:endParaRPr/>
          </a:p>
          <a:p>
            <a:pPr marL="342900" lvl="0" indent="-34290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600"/>
              <a:t>Изучение предметной области</a:t>
            </a:r>
            <a:endParaRPr/>
          </a:p>
          <a:p>
            <a:pPr marL="342900" lvl="0" indent="-34290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600"/>
              <a:t>Анализ аналогов</a:t>
            </a:r>
            <a:endParaRPr/>
          </a:p>
          <a:p>
            <a:pPr marL="342900" lvl="0" indent="-34290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600"/>
              <a:t>Проектирование базы данных</a:t>
            </a:r>
            <a:endParaRPr/>
          </a:p>
          <a:p>
            <a:pPr marL="342900" lvl="0" indent="-34290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600"/>
              <a:t>Разработка пользовательского интерфейса</a:t>
            </a:r>
            <a:endParaRPr/>
          </a:p>
          <a:p>
            <a:pPr marL="342900" lvl="0" indent="-342900" algn="l" rtl="0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600"/>
              <a:t>Реализация ключевых функций</a:t>
            </a:r>
            <a:endParaRPr/>
          </a:p>
          <a:p>
            <a:pPr marL="342900" lvl="0" indent="-301625" algn="l" rtl="0"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Теоретическая часть</a:t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>
            <a:off x="644056" y="3322650"/>
            <a:ext cx="10927828" cy="2276061"/>
            <a:chOff x="0" y="706671"/>
            <a:chExt cx="10927828" cy="2276061"/>
          </a:xfrm>
        </p:grpSpPr>
        <p:sp>
          <p:nvSpPr>
            <p:cNvPr id="114" name="Google Shape;114;p3"/>
            <p:cNvSpPr/>
            <p:nvPr/>
          </p:nvSpPr>
          <p:spPr>
            <a:xfrm>
              <a:off x="0" y="706671"/>
              <a:ext cx="3073451" cy="1951641"/>
            </a:xfrm>
            <a:prstGeom prst="roundRect">
              <a:avLst>
                <a:gd name="adj" fmla="val 10000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41494" y="1031091"/>
              <a:ext cx="3073451" cy="1951641"/>
            </a:xfrm>
            <a:prstGeom prst="roundRect">
              <a:avLst>
                <a:gd name="adj" fmla="val 10000"/>
              </a:avLst>
            </a:prstGeom>
            <a:solidFill>
              <a:srgbClr val="EEECE0">
                <a:alpha val="89803"/>
              </a:srgbClr>
            </a:solidFill>
            <a:ln w="25400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98656" y="1088253"/>
              <a:ext cx="2959127" cy="1837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Надо изучить предметную область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756441" y="706671"/>
              <a:ext cx="3073451" cy="1951641"/>
            </a:xfrm>
            <a:prstGeom prst="roundRect">
              <a:avLst>
                <a:gd name="adj" fmla="val 10000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097935" y="1031091"/>
              <a:ext cx="3073451" cy="1951641"/>
            </a:xfrm>
            <a:prstGeom prst="roundRect">
              <a:avLst>
                <a:gd name="adj" fmla="val 10000"/>
              </a:avLst>
            </a:prstGeom>
            <a:solidFill>
              <a:srgbClr val="EEECE0">
                <a:alpha val="89803"/>
              </a:srgbClr>
            </a:solidFill>
            <a:ln w="25400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4155097" y="1088253"/>
              <a:ext cx="2959127" cy="1837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Провести  анализ аналогов на рынке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512882" y="706671"/>
              <a:ext cx="3073451" cy="1951641"/>
            </a:xfrm>
            <a:prstGeom prst="roundRect">
              <a:avLst>
                <a:gd name="adj" fmla="val 10000"/>
              </a:avLst>
            </a:prstGeom>
            <a:solidFill>
              <a:srgbClr val="1D497D"/>
            </a:solidFill>
            <a:ln w="25400" cap="flat" cmpd="sng">
              <a:solidFill>
                <a:srgbClr val="EEEC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854377" y="1031091"/>
              <a:ext cx="3073451" cy="1951641"/>
            </a:xfrm>
            <a:prstGeom prst="roundRect">
              <a:avLst>
                <a:gd name="adj" fmla="val 10000"/>
              </a:avLst>
            </a:prstGeom>
            <a:solidFill>
              <a:srgbClr val="EEECE0">
                <a:alpha val="89803"/>
              </a:srgbClr>
            </a:solidFill>
            <a:ln w="25400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7911539" y="1088253"/>
              <a:ext cx="2959127" cy="1837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Выбор технологий</a:t>
              </a: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 descr="Червь представление взгляда в виде дороги, работающего на дорога"/>
          <p:cNvPicPr preferRelativeResize="0"/>
          <p:nvPr/>
        </p:nvPicPr>
        <p:blipFill rotWithShape="1">
          <a:blip r:embed="rId3">
            <a:alphaModFix/>
          </a:blip>
          <a:srcRect l="10114"/>
          <a:stretch/>
        </p:blipFill>
        <p:spPr>
          <a:xfrm>
            <a:off x="2519309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0394" y="365125"/>
            <a:ext cx="5257800" cy="18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аналогов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Изученные платформы: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Street Beat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Nike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Lamoda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Kari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технологий</a:t>
            </a:r>
            <a:endParaRPr dirty="0"/>
          </a:p>
        </p:txBody>
      </p:sp>
      <p:grpSp>
        <p:nvGrpSpPr>
          <p:cNvPr id="138" name="Google Shape;138;p5"/>
          <p:cNvGrpSpPr/>
          <p:nvPr/>
        </p:nvGrpSpPr>
        <p:grpSpPr>
          <a:xfrm>
            <a:off x="913968" y="2403793"/>
            <a:ext cx="10364063" cy="3195001"/>
            <a:chOff x="75768" y="578168"/>
            <a:chExt cx="10364063" cy="3195001"/>
          </a:xfrm>
        </p:grpSpPr>
        <p:sp>
          <p:nvSpPr>
            <p:cNvPr id="139" name="Google Shape;139;p5"/>
            <p:cNvSpPr/>
            <p:nvPr/>
          </p:nvSpPr>
          <p:spPr>
            <a:xfrm>
              <a:off x="679050" y="578168"/>
              <a:ext cx="1887187" cy="1887187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081237" y="980356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FRONTEND: HTML, CSS, JAVASCRIPT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314206" y="578168"/>
              <a:ext cx="1887187" cy="18871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716393" y="980356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BACKEND: PHP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949362" y="578168"/>
              <a:ext cx="1887187" cy="18871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351550" y="980356"/>
              <a:ext cx="1082812" cy="1082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СУБД: MYSQL + PHPMYADMIN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-22" y="707374"/>
            <a:ext cx="4037840" cy="358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Архитектура базы данных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8D5CC-695A-ED44-5370-642DFEAFA36C}"/>
              </a:ext>
            </a:extLst>
          </p:cNvPr>
          <p:cNvSpPr txBox="1"/>
          <p:nvPr/>
        </p:nvSpPr>
        <p:spPr>
          <a:xfrm>
            <a:off x="2234153" y="-52277"/>
            <a:ext cx="7962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базы данных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3E160A-020F-78C1-E3E2-C4404D09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97" y="729010"/>
            <a:ext cx="8722561" cy="604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244061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666"/>
                </a:srgbClr>
              </a:gs>
              <a:gs pos="100000">
                <a:srgbClr val="000000">
                  <a:alpha val="86666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F81BD">
                  <a:alpha val="16862"/>
                </a:srgbClr>
              </a:gs>
              <a:gs pos="74000">
                <a:srgbClr val="244061">
                  <a:alpha val="0"/>
                </a:srgbClr>
              </a:gs>
              <a:gs pos="100000">
                <a:srgbClr val="244061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Интерфейс приложения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QR-код на главную страницу 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467" y="1790827"/>
            <a:ext cx="7729402" cy="427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 descr="Изображение выглядит как шаблон, прямоугольный, пиксель&#10;&#10;Содержимое, созданное искусственным интеллектом, может быть неверным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571507" y="1963179"/>
            <a:ext cx="3222834" cy="322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F81BD">
                  <a:alpha val="40784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F81BD">
                  <a:alpha val="14901"/>
                </a:srgbClr>
              </a:gs>
              <a:gs pos="100000">
                <a:srgbClr val="4F81BD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Административная панель</a:t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993" y="1966293"/>
            <a:ext cx="10294012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Функциональная реализация</a:t>
            </a:r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339212" y="2151049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Основные функции: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Добавление товаров в корзину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Изменение количества и удаление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Оформление заказа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Избранное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Личный кабинет с историей заказов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Админ-панель управления товарами и заказами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Широкоэкранный</PresentationFormat>
  <Paragraphs>49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Презентация PowerPoint</vt:lpstr>
      <vt:lpstr>Цель и задачи дипломной работы</vt:lpstr>
      <vt:lpstr>Теоретическая часть</vt:lpstr>
      <vt:lpstr>Анализ аналогов</vt:lpstr>
      <vt:lpstr>Выбор технологий</vt:lpstr>
      <vt:lpstr>Архитектура базы данных</vt:lpstr>
      <vt:lpstr>Интерфейс приложения</vt:lpstr>
      <vt:lpstr>Административная панель</vt:lpstr>
      <vt:lpstr>Функциональная реализация</vt:lpstr>
      <vt:lpstr>Заключение</vt:lpstr>
      <vt:lpstr>Ссылки и дополнения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Maxim</dc:creator>
  <cp:lastModifiedBy>Gc0544</cp:lastModifiedBy>
  <cp:revision>1</cp:revision>
  <dcterms:created xsi:type="dcterms:W3CDTF">2013-01-27T09:14:16Z</dcterms:created>
  <dcterms:modified xsi:type="dcterms:W3CDTF">2025-06-15T18:56:01Z</dcterms:modified>
</cp:coreProperties>
</file>