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558BE3"/>
    <a:srgbClr val="FFFF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72" d="100"/>
          <a:sy n="72" d="100"/>
        </p:scale>
        <p:origin x="-90" y="-2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3" d="100"/>
          <a:sy n="93" d="100"/>
        </p:scale>
        <p:origin x="4022" y="96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D1202C8-9496-4E00-AF4C-27AAC17DFAC9}" type="datetimeFigureOut">
              <a:rPr lang="en-US"/>
              <a:pPr>
                <a:defRPr/>
              </a:pPr>
              <a:t>2/28/2021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8621A3D4-7550-4C2F-AD17-D175D08561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/>
          <p:nvPr userDrawn="1"/>
        </p:nvSpPr>
        <p:spPr>
          <a:xfrm>
            <a:off x="484188" y="6242050"/>
            <a:ext cx="2627312" cy="2301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>
                <a:solidFill>
                  <a:schemeClr val="bg2">
                    <a:lumMod val="25000"/>
                  </a:schemeClr>
                </a:solidFill>
                <a:latin typeface="+mn-lt"/>
                <a:cs typeface="+mn-cs"/>
              </a:rPr>
              <a:t>© 2018 </a:t>
            </a:r>
            <a:r>
              <a:rPr lang="en-US" sz="900" b="1">
                <a:solidFill>
                  <a:schemeClr val="bg2">
                    <a:lumMod val="25000"/>
                  </a:schemeClr>
                </a:solidFill>
                <a:latin typeface="+mj-lt"/>
                <a:cs typeface="+mn-cs"/>
              </a:rPr>
              <a:t>Slidefabric.com</a:t>
            </a:r>
            <a:r>
              <a:rPr lang="en-US" sz="900">
                <a:solidFill>
                  <a:schemeClr val="bg2">
                    <a:lumMod val="25000"/>
                  </a:schemeClr>
                </a:solidFill>
                <a:latin typeface="+mj-lt"/>
                <a:cs typeface="+mn-cs"/>
              </a:rPr>
              <a:t> All rights reserved.</a:t>
            </a:r>
          </a:p>
        </p:txBody>
      </p:sp>
      <p:sp>
        <p:nvSpPr>
          <p:cNvPr id="3" name="Rectangle 7"/>
          <p:cNvSpPr/>
          <p:nvPr userDrawn="1"/>
        </p:nvSpPr>
        <p:spPr>
          <a:xfrm>
            <a:off x="10825163" y="330200"/>
            <a:ext cx="1057275" cy="2778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spc="600">
                <a:solidFill>
                  <a:schemeClr val="bg2">
                    <a:lumMod val="25000"/>
                  </a:schemeClr>
                </a:solidFill>
                <a:latin typeface="+mj-lt"/>
                <a:cs typeface="+mn-cs"/>
              </a:rPr>
              <a:t>SLIDE</a:t>
            </a:r>
            <a:fld id="{1EDDC4DF-1EAF-4AD2-AFDD-404027E8AE93}" type="slidenum">
              <a:rPr lang="en-US" sz="1200">
                <a:solidFill>
                  <a:schemeClr val="bg2">
                    <a:lumMod val="25000"/>
                  </a:schemeClr>
                </a:solidFill>
                <a:latin typeface="+mj-lt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100">
              <a:solidFill>
                <a:schemeClr val="bg2">
                  <a:lumMod val="25000"/>
                </a:schemeClr>
              </a:solidFill>
              <a:latin typeface="+mj-lt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tical Title and Tex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/>
          <p:nvPr userDrawn="1"/>
        </p:nvSpPr>
        <p:spPr>
          <a:xfrm>
            <a:off x="484188" y="6242050"/>
            <a:ext cx="2627312" cy="2301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>
                <a:solidFill>
                  <a:schemeClr val="bg1"/>
                </a:solidFill>
                <a:latin typeface="+mn-lt"/>
                <a:cs typeface="+mn-cs"/>
              </a:rPr>
              <a:t>© 2018 </a:t>
            </a:r>
            <a:r>
              <a:rPr lang="en-US" sz="900" b="1">
                <a:solidFill>
                  <a:schemeClr val="bg1"/>
                </a:solidFill>
                <a:latin typeface="+mj-lt"/>
                <a:cs typeface="+mn-cs"/>
              </a:rPr>
              <a:t>Slidefabric.com</a:t>
            </a:r>
            <a:r>
              <a:rPr lang="en-US" sz="900">
                <a:solidFill>
                  <a:schemeClr val="bg1"/>
                </a:solidFill>
                <a:latin typeface="+mj-lt"/>
                <a:cs typeface="+mn-cs"/>
              </a:rPr>
              <a:t> All rights reserved.</a:t>
            </a:r>
          </a:p>
        </p:txBody>
      </p:sp>
      <p:sp>
        <p:nvSpPr>
          <p:cNvPr id="7" name="Rectangle 7"/>
          <p:cNvSpPr/>
          <p:nvPr userDrawn="1"/>
        </p:nvSpPr>
        <p:spPr>
          <a:xfrm>
            <a:off x="10825163" y="330200"/>
            <a:ext cx="625475" cy="2746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spc="600">
                <a:solidFill>
                  <a:schemeClr val="bg1"/>
                </a:solidFill>
                <a:latin typeface="+mj-lt"/>
                <a:cs typeface="+mn-cs"/>
              </a:rPr>
              <a:t>SLIDE</a:t>
            </a:r>
            <a:fld id="{3290FFB0-ECB8-44C9-81A3-73F9650AE81D}" type="slidenum">
              <a:rPr lang="en-US" sz="1200">
                <a:solidFill>
                  <a:schemeClr val="bg1"/>
                </a:solidFill>
                <a:latin typeface="+mj-lt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100">
              <a:solidFill>
                <a:schemeClr val="bg1"/>
              </a:solidFill>
              <a:latin typeface="+mj-lt"/>
              <a:cs typeface="+mn-cs"/>
            </a:endParaRPr>
          </a:p>
        </p:txBody>
      </p:sp>
      <p:sp>
        <p:nvSpPr>
          <p:cNvPr id="4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3394363" y="1766455"/>
            <a:ext cx="2494977" cy="3340312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6168942" y="1766455"/>
            <a:ext cx="2496312" cy="3340312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/>
          <p:nvPr userDrawn="1"/>
        </p:nvSpPr>
        <p:spPr>
          <a:xfrm>
            <a:off x="484188" y="6242050"/>
            <a:ext cx="2627312" cy="2301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>
                <a:solidFill>
                  <a:schemeClr val="bg2">
                    <a:lumMod val="25000"/>
                  </a:schemeClr>
                </a:solidFill>
                <a:latin typeface="+mn-lt"/>
                <a:cs typeface="+mn-cs"/>
              </a:rPr>
              <a:t>© 2018 </a:t>
            </a:r>
            <a:r>
              <a:rPr lang="en-US" sz="900" b="1">
                <a:solidFill>
                  <a:schemeClr val="bg2">
                    <a:lumMod val="25000"/>
                  </a:schemeClr>
                </a:solidFill>
                <a:latin typeface="+mj-lt"/>
                <a:cs typeface="+mn-cs"/>
              </a:rPr>
              <a:t>Slidefabric.com</a:t>
            </a:r>
            <a:r>
              <a:rPr lang="en-US" sz="900">
                <a:solidFill>
                  <a:schemeClr val="bg2">
                    <a:lumMod val="25000"/>
                  </a:schemeClr>
                </a:solidFill>
                <a:latin typeface="+mj-lt"/>
                <a:cs typeface="+mn-cs"/>
              </a:rPr>
              <a:t> All rights reserved.</a:t>
            </a:r>
          </a:p>
        </p:txBody>
      </p:sp>
      <p:sp>
        <p:nvSpPr>
          <p:cNvPr id="5" name="Rectangle 7"/>
          <p:cNvSpPr/>
          <p:nvPr userDrawn="1"/>
        </p:nvSpPr>
        <p:spPr>
          <a:xfrm>
            <a:off x="10825163" y="330200"/>
            <a:ext cx="625475" cy="2746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spc="600">
                <a:solidFill>
                  <a:schemeClr val="bg2">
                    <a:lumMod val="25000"/>
                  </a:schemeClr>
                </a:solidFill>
                <a:latin typeface="+mj-lt"/>
                <a:cs typeface="+mn-cs"/>
              </a:rPr>
              <a:t>SLIDE</a:t>
            </a:r>
            <a:fld id="{C99D5FA0-BE6E-44C3-8DA6-8AC061838398}" type="slidenum">
              <a:rPr lang="en-US" sz="1200">
                <a:solidFill>
                  <a:schemeClr val="bg2">
                    <a:lumMod val="25000"/>
                  </a:schemeClr>
                </a:solidFill>
                <a:latin typeface="+mj-lt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100">
              <a:solidFill>
                <a:schemeClr val="bg2">
                  <a:lumMod val="25000"/>
                </a:schemeClr>
              </a:solidFill>
              <a:latin typeface="+mj-lt"/>
              <a:cs typeface="+mn-cs"/>
            </a:endParaRPr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1"/>
          </p:nvPr>
        </p:nvSpPr>
        <p:spPr>
          <a:xfrm>
            <a:off x="0" y="979652"/>
            <a:ext cx="4253345" cy="4534457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endParaRPr lang="ru-RU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484188" y="6242050"/>
            <a:ext cx="2627312" cy="2301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>
                <a:solidFill>
                  <a:schemeClr val="bg2">
                    <a:lumMod val="25000"/>
                  </a:schemeClr>
                </a:solidFill>
                <a:latin typeface="+mn-lt"/>
                <a:cs typeface="+mn-cs"/>
              </a:rPr>
              <a:t>© 2018 </a:t>
            </a:r>
            <a:r>
              <a:rPr lang="en-US" sz="900" b="1">
                <a:solidFill>
                  <a:schemeClr val="bg2">
                    <a:lumMod val="25000"/>
                  </a:schemeClr>
                </a:solidFill>
                <a:latin typeface="+mj-lt"/>
                <a:cs typeface="+mn-cs"/>
              </a:rPr>
              <a:t>Slidefabric.com</a:t>
            </a:r>
            <a:r>
              <a:rPr lang="en-US" sz="900">
                <a:solidFill>
                  <a:schemeClr val="bg2">
                    <a:lumMod val="25000"/>
                  </a:schemeClr>
                </a:solidFill>
                <a:latin typeface="+mj-lt"/>
                <a:cs typeface="+mn-cs"/>
              </a:rPr>
              <a:t> All rights reserved.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10825163" y="330200"/>
            <a:ext cx="625475" cy="2746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spc="600">
                <a:solidFill>
                  <a:schemeClr val="bg2">
                    <a:lumMod val="25000"/>
                  </a:schemeClr>
                </a:solidFill>
                <a:latin typeface="+mj-lt"/>
                <a:cs typeface="+mn-cs"/>
              </a:rPr>
              <a:t>SLIDE</a:t>
            </a:r>
            <a:fld id="{66864510-6351-4D90-AFC8-81D26E1DC135}" type="slidenum">
              <a:rPr lang="en-US" sz="1200">
                <a:solidFill>
                  <a:schemeClr val="bg2">
                    <a:lumMod val="25000"/>
                  </a:schemeClr>
                </a:solidFill>
                <a:latin typeface="+mj-lt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100">
              <a:solidFill>
                <a:schemeClr val="bg2">
                  <a:lumMod val="25000"/>
                </a:schemeClr>
              </a:solidFill>
              <a:latin typeface="+mj-lt"/>
              <a:cs typeface="+mn-cs"/>
            </a:endParaRPr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1"/>
          </p:nvPr>
        </p:nvSpPr>
        <p:spPr>
          <a:xfrm>
            <a:off x="-849060" y="3511265"/>
            <a:ext cx="3283560" cy="2363442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endParaRPr lang="ru-RU" noProof="0"/>
          </a:p>
        </p:txBody>
      </p:sp>
      <p:sp>
        <p:nvSpPr>
          <p:cNvPr id="5" name="Рисунок 3"/>
          <p:cNvSpPr>
            <a:spLocks noGrp="1"/>
          </p:cNvSpPr>
          <p:nvPr>
            <p:ph type="pic" sz="quarter" idx="12"/>
          </p:nvPr>
        </p:nvSpPr>
        <p:spPr>
          <a:xfrm>
            <a:off x="2633176" y="3511265"/>
            <a:ext cx="3283560" cy="2363442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endParaRPr lang="ru-RU" noProof="0"/>
          </a:p>
        </p:txBody>
      </p:sp>
      <p:sp>
        <p:nvSpPr>
          <p:cNvPr id="6" name="Рисунок 3"/>
          <p:cNvSpPr>
            <a:spLocks noGrp="1"/>
          </p:cNvSpPr>
          <p:nvPr>
            <p:ph type="pic" sz="quarter" idx="13"/>
          </p:nvPr>
        </p:nvSpPr>
        <p:spPr>
          <a:xfrm>
            <a:off x="6146726" y="3511265"/>
            <a:ext cx="3283560" cy="2363442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endParaRPr lang="ru-RU" noProof="0"/>
          </a:p>
        </p:txBody>
      </p:sp>
      <p:sp>
        <p:nvSpPr>
          <p:cNvPr id="9" name="Рисунок 3"/>
          <p:cNvSpPr>
            <a:spLocks noGrp="1"/>
          </p:cNvSpPr>
          <p:nvPr>
            <p:ph type="pic" sz="quarter" idx="14"/>
          </p:nvPr>
        </p:nvSpPr>
        <p:spPr>
          <a:xfrm>
            <a:off x="9628962" y="3511265"/>
            <a:ext cx="3283560" cy="2363442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endParaRPr lang="ru-RU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Vertical Title and Tex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/>
          <p:nvPr userDrawn="1"/>
        </p:nvSpPr>
        <p:spPr>
          <a:xfrm>
            <a:off x="0" y="0"/>
            <a:ext cx="7777163" cy="6858000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6"/>
          <p:cNvSpPr/>
          <p:nvPr userDrawn="1"/>
        </p:nvSpPr>
        <p:spPr>
          <a:xfrm>
            <a:off x="484188" y="6242050"/>
            <a:ext cx="2443162" cy="2301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>
                <a:solidFill>
                  <a:schemeClr val="bg2">
                    <a:lumMod val="10000"/>
                  </a:schemeClr>
                </a:solidFill>
                <a:latin typeface="+mn-lt"/>
                <a:cs typeface="+mn-cs"/>
              </a:rPr>
              <a:t>© 2018 </a:t>
            </a:r>
            <a:r>
              <a:rPr lang="en-US" sz="900" b="1">
                <a:solidFill>
                  <a:schemeClr val="bg2">
                    <a:lumMod val="10000"/>
                  </a:schemeClr>
                </a:solidFill>
                <a:latin typeface="+mj-lt"/>
                <a:cs typeface="+mn-cs"/>
              </a:rPr>
              <a:t>Slidefabric.com</a:t>
            </a:r>
            <a:r>
              <a:rPr lang="en-US" sz="900">
                <a:solidFill>
                  <a:schemeClr val="bg2">
                    <a:lumMod val="10000"/>
                  </a:schemeClr>
                </a:solidFill>
                <a:latin typeface="+mj-lt"/>
                <a:cs typeface="+mn-cs"/>
              </a:rPr>
              <a:t> All rights reserved.</a:t>
            </a:r>
          </a:p>
        </p:txBody>
      </p:sp>
      <p:sp>
        <p:nvSpPr>
          <p:cNvPr id="6" name="Rectangle 7"/>
          <p:cNvSpPr/>
          <p:nvPr userDrawn="1"/>
        </p:nvSpPr>
        <p:spPr>
          <a:xfrm>
            <a:off x="10825163" y="330200"/>
            <a:ext cx="1014412" cy="2778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spc="600">
                <a:solidFill>
                  <a:schemeClr val="bg1"/>
                </a:solidFill>
                <a:latin typeface="+mj-lt"/>
                <a:cs typeface="+mn-cs"/>
              </a:rPr>
              <a:t>SLIDE</a:t>
            </a:r>
            <a:fld id="{520F7211-C2AF-415D-9136-7B3F23D2808B}" type="slidenum">
              <a:rPr lang="en-US" sz="1200">
                <a:solidFill>
                  <a:schemeClr val="bg1"/>
                </a:solidFill>
                <a:latin typeface="+mj-lt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100">
              <a:solidFill>
                <a:schemeClr val="bg1"/>
              </a:solidFill>
              <a:latin typeface="+mj-lt"/>
              <a:cs typeface="+mn-cs"/>
            </a:endParaRPr>
          </a:p>
        </p:txBody>
      </p:sp>
      <p:sp>
        <p:nvSpPr>
          <p:cNvPr id="4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7777112" cy="3817856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/>
          <p:nvPr userDrawn="1"/>
        </p:nvSpPr>
        <p:spPr>
          <a:xfrm>
            <a:off x="484188" y="6242050"/>
            <a:ext cx="2627312" cy="2301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>
                <a:solidFill>
                  <a:schemeClr val="bg2">
                    <a:lumMod val="25000"/>
                  </a:schemeClr>
                </a:solidFill>
                <a:latin typeface="+mn-lt"/>
                <a:cs typeface="+mn-cs"/>
              </a:rPr>
              <a:t>© 2018 </a:t>
            </a:r>
            <a:r>
              <a:rPr lang="en-US" sz="900" b="1">
                <a:solidFill>
                  <a:schemeClr val="bg2">
                    <a:lumMod val="25000"/>
                  </a:schemeClr>
                </a:solidFill>
                <a:latin typeface="+mj-lt"/>
                <a:cs typeface="+mn-cs"/>
              </a:rPr>
              <a:t>Slidefabric.com</a:t>
            </a:r>
            <a:r>
              <a:rPr lang="en-US" sz="900">
                <a:solidFill>
                  <a:schemeClr val="bg2">
                    <a:lumMod val="25000"/>
                  </a:schemeClr>
                </a:solidFill>
                <a:latin typeface="+mj-lt"/>
                <a:cs typeface="+mn-cs"/>
              </a:rPr>
              <a:t> All rights reserved.</a:t>
            </a:r>
          </a:p>
        </p:txBody>
      </p:sp>
      <p:sp>
        <p:nvSpPr>
          <p:cNvPr id="4" name="Rectangle 7"/>
          <p:cNvSpPr/>
          <p:nvPr userDrawn="1"/>
        </p:nvSpPr>
        <p:spPr>
          <a:xfrm>
            <a:off x="10825163" y="330200"/>
            <a:ext cx="1057275" cy="2778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spc="600">
                <a:solidFill>
                  <a:schemeClr val="bg2">
                    <a:lumMod val="25000"/>
                  </a:schemeClr>
                </a:solidFill>
                <a:latin typeface="+mj-lt"/>
                <a:cs typeface="+mn-cs"/>
              </a:rPr>
              <a:t>SLIDE</a:t>
            </a:r>
            <a:fld id="{A0CE3932-701A-4A9D-9660-25937BFC9443}" type="slidenum">
              <a:rPr lang="en-US" sz="1200">
                <a:solidFill>
                  <a:schemeClr val="bg2">
                    <a:lumMod val="25000"/>
                  </a:schemeClr>
                </a:solidFill>
                <a:latin typeface="+mj-lt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100">
              <a:solidFill>
                <a:schemeClr val="bg2">
                  <a:lumMod val="25000"/>
                </a:schemeClr>
              </a:solidFill>
              <a:latin typeface="+mj-lt"/>
              <a:cs typeface="+mn-cs"/>
            </a:endParaRPr>
          </a:p>
        </p:txBody>
      </p:sp>
      <p:pic>
        <p:nvPicPr>
          <p:cNvPr id="5" name="Рисунок 8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6005513" y="187325"/>
            <a:ext cx="8550275" cy="6577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Рисунок 11"/>
          <p:cNvSpPr>
            <a:spLocks noGrp="1"/>
          </p:cNvSpPr>
          <p:nvPr>
            <p:ph type="pic" sz="quarter" idx="10"/>
          </p:nvPr>
        </p:nvSpPr>
        <p:spPr>
          <a:xfrm>
            <a:off x="7373182" y="1549854"/>
            <a:ext cx="5544584" cy="3066095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endParaRPr lang="ru-RU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Vertical Title and Tex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/>
          <p:nvPr userDrawn="1"/>
        </p:nvSpPr>
        <p:spPr>
          <a:xfrm>
            <a:off x="484188" y="6242050"/>
            <a:ext cx="2627312" cy="2301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>
                <a:solidFill>
                  <a:schemeClr val="bg1"/>
                </a:solidFill>
                <a:latin typeface="+mn-lt"/>
                <a:cs typeface="+mn-cs"/>
              </a:rPr>
              <a:t>© 2018 </a:t>
            </a:r>
            <a:r>
              <a:rPr lang="en-US" sz="900" b="1">
                <a:solidFill>
                  <a:schemeClr val="bg1"/>
                </a:solidFill>
                <a:latin typeface="+mj-lt"/>
                <a:cs typeface="+mn-cs"/>
              </a:rPr>
              <a:t>Slidefabric.com</a:t>
            </a:r>
            <a:r>
              <a:rPr lang="en-US" sz="900">
                <a:solidFill>
                  <a:schemeClr val="bg1"/>
                </a:solidFill>
                <a:latin typeface="+mj-lt"/>
                <a:cs typeface="+mn-cs"/>
              </a:rPr>
              <a:t> All rights reserved.</a:t>
            </a:r>
          </a:p>
        </p:txBody>
      </p:sp>
      <p:sp>
        <p:nvSpPr>
          <p:cNvPr id="3" name="Rectangle 7"/>
          <p:cNvSpPr/>
          <p:nvPr userDrawn="1"/>
        </p:nvSpPr>
        <p:spPr>
          <a:xfrm>
            <a:off x="10825163" y="330200"/>
            <a:ext cx="1057275" cy="2778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spc="600">
                <a:solidFill>
                  <a:schemeClr val="bg1"/>
                </a:solidFill>
                <a:latin typeface="+mj-lt"/>
                <a:cs typeface="+mn-cs"/>
              </a:rPr>
              <a:t>SLIDE</a:t>
            </a:r>
            <a:fld id="{DB2F7E09-1F36-45E2-9E6A-EDE4A027D797}" type="slidenum">
              <a:rPr lang="en-US" sz="1200">
                <a:solidFill>
                  <a:schemeClr val="bg1"/>
                </a:solidFill>
                <a:latin typeface="+mj-lt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100">
              <a:solidFill>
                <a:schemeClr val="bg1"/>
              </a:solidFill>
              <a:latin typeface="+mj-lt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43A4872-A250-4FF2-885B-D44D4C8E4F9A}" type="datetimeFigureOut">
              <a:rPr lang="en-US"/>
              <a:pPr>
                <a:defRPr/>
              </a:pPr>
              <a:t>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867C109-6A89-4E11-B3A1-600346F418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Karla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Karla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Karla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Karla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Karla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Karla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Karla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Karla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gif"/><Relationship Id="rId4" Type="http://schemas.openxmlformats.org/officeDocument/2006/relationships/image" Target="../media/image6.gi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6" name="Group 395"/>
          <p:cNvGrpSpPr/>
          <p:nvPr/>
        </p:nvGrpSpPr>
        <p:grpSpPr>
          <a:xfrm>
            <a:off x="439249" y="1433630"/>
            <a:ext cx="1627188" cy="2066926"/>
            <a:chOff x="2019300" y="411163"/>
            <a:chExt cx="1627188" cy="2066926"/>
          </a:xfrm>
          <a:solidFill>
            <a:schemeClr val="bg1">
              <a:lumMod val="75000"/>
            </a:schemeClr>
          </a:solidFill>
        </p:grpSpPr>
        <p:sp>
          <p:nvSpPr>
            <p:cNvPr id="196" name="Oval 34"/>
            <p:cNvSpPr>
              <a:spLocks noChangeArrowheads="1"/>
            </p:cNvSpPr>
            <p:nvPr/>
          </p:nvSpPr>
          <p:spPr bwMode="auto">
            <a:xfrm>
              <a:off x="2019300" y="411163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97" name="Oval 35"/>
            <p:cNvSpPr>
              <a:spLocks noChangeArrowheads="1"/>
            </p:cNvSpPr>
            <p:nvPr/>
          </p:nvSpPr>
          <p:spPr bwMode="auto">
            <a:xfrm>
              <a:off x="2122488" y="411163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98" name="Oval 36"/>
            <p:cNvSpPr>
              <a:spLocks noChangeArrowheads="1"/>
            </p:cNvSpPr>
            <p:nvPr/>
          </p:nvSpPr>
          <p:spPr bwMode="auto">
            <a:xfrm>
              <a:off x="2227263" y="411163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99" name="Oval 37"/>
            <p:cNvSpPr>
              <a:spLocks noChangeArrowheads="1"/>
            </p:cNvSpPr>
            <p:nvPr/>
          </p:nvSpPr>
          <p:spPr bwMode="auto">
            <a:xfrm>
              <a:off x="2332038" y="411163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00" name="Oval 38"/>
            <p:cNvSpPr>
              <a:spLocks noChangeArrowheads="1"/>
            </p:cNvSpPr>
            <p:nvPr/>
          </p:nvSpPr>
          <p:spPr bwMode="auto">
            <a:xfrm>
              <a:off x="2435225" y="411163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01" name="Oval 39"/>
            <p:cNvSpPr>
              <a:spLocks noChangeArrowheads="1"/>
            </p:cNvSpPr>
            <p:nvPr/>
          </p:nvSpPr>
          <p:spPr bwMode="auto">
            <a:xfrm>
              <a:off x="2540000" y="411163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02" name="Oval 40"/>
            <p:cNvSpPr>
              <a:spLocks noChangeArrowheads="1"/>
            </p:cNvSpPr>
            <p:nvPr/>
          </p:nvSpPr>
          <p:spPr bwMode="auto">
            <a:xfrm>
              <a:off x="2643188" y="411163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03" name="Oval 41"/>
            <p:cNvSpPr>
              <a:spLocks noChangeArrowheads="1"/>
            </p:cNvSpPr>
            <p:nvPr/>
          </p:nvSpPr>
          <p:spPr bwMode="auto">
            <a:xfrm>
              <a:off x="2747963" y="411163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04" name="Oval 42"/>
            <p:cNvSpPr>
              <a:spLocks noChangeArrowheads="1"/>
            </p:cNvSpPr>
            <p:nvPr/>
          </p:nvSpPr>
          <p:spPr bwMode="auto">
            <a:xfrm>
              <a:off x="2852738" y="411163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05" name="Oval 43"/>
            <p:cNvSpPr>
              <a:spLocks noChangeArrowheads="1"/>
            </p:cNvSpPr>
            <p:nvPr/>
          </p:nvSpPr>
          <p:spPr bwMode="auto">
            <a:xfrm>
              <a:off x="2955925" y="411163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06" name="Oval 44"/>
            <p:cNvSpPr>
              <a:spLocks noChangeArrowheads="1"/>
            </p:cNvSpPr>
            <p:nvPr/>
          </p:nvSpPr>
          <p:spPr bwMode="auto">
            <a:xfrm>
              <a:off x="3060700" y="411163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07" name="Oval 45"/>
            <p:cNvSpPr>
              <a:spLocks noChangeArrowheads="1"/>
            </p:cNvSpPr>
            <p:nvPr/>
          </p:nvSpPr>
          <p:spPr bwMode="auto">
            <a:xfrm>
              <a:off x="3165475" y="411163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08" name="Oval 46"/>
            <p:cNvSpPr>
              <a:spLocks noChangeArrowheads="1"/>
            </p:cNvSpPr>
            <p:nvPr/>
          </p:nvSpPr>
          <p:spPr bwMode="auto">
            <a:xfrm>
              <a:off x="3268663" y="411163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09" name="Oval 47"/>
            <p:cNvSpPr>
              <a:spLocks noChangeArrowheads="1"/>
            </p:cNvSpPr>
            <p:nvPr/>
          </p:nvSpPr>
          <p:spPr bwMode="auto">
            <a:xfrm>
              <a:off x="3373438" y="411163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10" name="Oval 48"/>
            <p:cNvSpPr>
              <a:spLocks noChangeArrowheads="1"/>
            </p:cNvSpPr>
            <p:nvPr/>
          </p:nvSpPr>
          <p:spPr bwMode="auto">
            <a:xfrm>
              <a:off x="3478213" y="411163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11" name="Oval 49"/>
            <p:cNvSpPr>
              <a:spLocks noChangeArrowheads="1"/>
            </p:cNvSpPr>
            <p:nvPr/>
          </p:nvSpPr>
          <p:spPr bwMode="auto">
            <a:xfrm>
              <a:off x="3581400" y="411163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12" name="Oval 50"/>
            <p:cNvSpPr>
              <a:spLocks noChangeArrowheads="1"/>
            </p:cNvSpPr>
            <p:nvPr/>
          </p:nvSpPr>
          <p:spPr bwMode="auto">
            <a:xfrm>
              <a:off x="2019300" y="508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13" name="Oval 51"/>
            <p:cNvSpPr>
              <a:spLocks noChangeArrowheads="1"/>
            </p:cNvSpPr>
            <p:nvPr/>
          </p:nvSpPr>
          <p:spPr bwMode="auto">
            <a:xfrm>
              <a:off x="2122488" y="508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14" name="Oval 52"/>
            <p:cNvSpPr>
              <a:spLocks noChangeArrowheads="1"/>
            </p:cNvSpPr>
            <p:nvPr/>
          </p:nvSpPr>
          <p:spPr bwMode="auto">
            <a:xfrm>
              <a:off x="2227263" y="508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15" name="Oval 53"/>
            <p:cNvSpPr>
              <a:spLocks noChangeArrowheads="1"/>
            </p:cNvSpPr>
            <p:nvPr/>
          </p:nvSpPr>
          <p:spPr bwMode="auto">
            <a:xfrm>
              <a:off x="2332038" y="508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16" name="Oval 54"/>
            <p:cNvSpPr>
              <a:spLocks noChangeArrowheads="1"/>
            </p:cNvSpPr>
            <p:nvPr/>
          </p:nvSpPr>
          <p:spPr bwMode="auto">
            <a:xfrm>
              <a:off x="2435225" y="508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17" name="Oval 55"/>
            <p:cNvSpPr>
              <a:spLocks noChangeArrowheads="1"/>
            </p:cNvSpPr>
            <p:nvPr/>
          </p:nvSpPr>
          <p:spPr bwMode="auto">
            <a:xfrm>
              <a:off x="2540000" y="508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18" name="Oval 56"/>
            <p:cNvSpPr>
              <a:spLocks noChangeArrowheads="1"/>
            </p:cNvSpPr>
            <p:nvPr/>
          </p:nvSpPr>
          <p:spPr bwMode="auto">
            <a:xfrm>
              <a:off x="2643188" y="508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19" name="Oval 57"/>
            <p:cNvSpPr>
              <a:spLocks noChangeArrowheads="1"/>
            </p:cNvSpPr>
            <p:nvPr/>
          </p:nvSpPr>
          <p:spPr bwMode="auto">
            <a:xfrm>
              <a:off x="2747963" y="508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20" name="Oval 58"/>
            <p:cNvSpPr>
              <a:spLocks noChangeArrowheads="1"/>
            </p:cNvSpPr>
            <p:nvPr/>
          </p:nvSpPr>
          <p:spPr bwMode="auto">
            <a:xfrm>
              <a:off x="2852738" y="508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21" name="Oval 59"/>
            <p:cNvSpPr>
              <a:spLocks noChangeArrowheads="1"/>
            </p:cNvSpPr>
            <p:nvPr/>
          </p:nvSpPr>
          <p:spPr bwMode="auto">
            <a:xfrm>
              <a:off x="2955925" y="508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22" name="Oval 60"/>
            <p:cNvSpPr>
              <a:spLocks noChangeArrowheads="1"/>
            </p:cNvSpPr>
            <p:nvPr/>
          </p:nvSpPr>
          <p:spPr bwMode="auto">
            <a:xfrm>
              <a:off x="3060700" y="508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23" name="Oval 61"/>
            <p:cNvSpPr>
              <a:spLocks noChangeArrowheads="1"/>
            </p:cNvSpPr>
            <p:nvPr/>
          </p:nvSpPr>
          <p:spPr bwMode="auto">
            <a:xfrm>
              <a:off x="3165475" y="508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24" name="Oval 62"/>
            <p:cNvSpPr>
              <a:spLocks noChangeArrowheads="1"/>
            </p:cNvSpPr>
            <p:nvPr/>
          </p:nvSpPr>
          <p:spPr bwMode="auto">
            <a:xfrm>
              <a:off x="3268663" y="508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25" name="Oval 63"/>
            <p:cNvSpPr>
              <a:spLocks noChangeArrowheads="1"/>
            </p:cNvSpPr>
            <p:nvPr/>
          </p:nvSpPr>
          <p:spPr bwMode="auto">
            <a:xfrm>
              <a:off x="3373438" y="508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26" name="Oval 64"/>
            <p:cNvSpPr>
              <a:spLocks noChangeArrowheads="1"/>
            </p:cNvSpPr>
            <p:nvPr/>
          </p:nvSpPr>
          <p:spPr bwMode="auto">
            <a:xfrm>
              <a:off x="3478213" y="508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27" name="Oval 65"/>
            <p:cNvSpPr>
              <a:spLocks noChangeArrowheads="1"/>
            </p:cNvSpPr>
            <p:nvPr/>
          </p:nvSpPr>
          <p:spPr bwMode="auto">
            <a:xfrm>
              <a:off x="3581400" y="508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28" name="Oval 66"/>
            <p:cNvSpPr>
              <a:spLocks noChangeArrowheads="1"/>
            </p:cNvSpPr>
            <p:nvPr/>
          </p:nvSpPr>
          <p:spPr bwMode="auto">
            <a:xfrm>
              <a:off x="2019300" y="60166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29" name="Oval 67"/>
            <p:cNvSpPr>
              <a:spLocks noChangeArrowheads="1"/>
            </p:cNvSpPr>
            <p:nvPr/>
          </p:nvSpPr>
          <p:spPr bwMode="auto">
            <a:xfrm>
              <a:off x="2122488" y="60166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30" name="Oval 68"/>
            <p:cNvSpPr>
              <a:spLocks noChangeArrowheads="1"/>
            </p:cNvSpPr>
            <p:nvPr/>
          </p:nvSpPr>
          <p:spPr bwMode="auto">
            <a:xfrm>
              <a:off x="2227263" y="60166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31" name="Oval 69"/>
            <p:cNvSpPr>
              <a:spLocks noChangeArrowheads="1"/>
            </p:cNvSpPr>
            <p:nvPr/>
          </p:nvSpPr>
          <p:spPr bwMode="auto">
            <a:xfrm>
              <a:off x="2332038" y="60166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32" name="Oval 70"/>
            <p:cNvSpPr>
              <a:spLocks noChangeArrowheads="1"/>
            </p:cNvSpPr>
            <p:nvPr/>
          </p:nvSpPr>
          <p:spPr bwMode="auto">
            <a:xfrm>
              <a:off x="2435225" y="60166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33" name="Oval 71"/>
            <p:cNvSpPr>
              <a:spLocks noChangeArrowheads="1"/>
            </p:cNvSpPr>
            <p:nvPr/>
          </p:nvSpPr>
          <p:spPr bwMode="auto">
            <a:xfrm>
              <a:off x="2540000" y="60166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34" name="Oval 72"/>
            <p:cNvSpPr>
              <a:spLocks noChangeArrowheads="1"/>
            </p:cNvSpPr>
            <p:nvPr/>
          </p:nvSpPr>
          <p:spPr bwMode="auto">
            <a:xfrm>
              <a:off x="2643188" y="60166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35" name="Oval 73"/>
            <p:cNvSpPr>
              <a:spLocks noChangeArrowheads="1"/>
            </p:cNvSpPr>
            <p:nvPr/>
          </p:nvSpPr>
          <p:spPr bwMode="auto">
            <a:xfrm>
              <a:off x="2747963" y="60166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36" name="Oval 74"/>
            <p:cNvSpPr>
              <a:spLocks noChangeArrowheads="1"/>
            </p:cNvSpPr>
            <p:nvPr/>
          </p:nvSpPr>
          <p:spPr bwMode="auto">
            <a:xfrm>
              <a:off x="2852738" y="60166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37" name="Oval 75"/>
            <p:cNvSpPr>
              <a:spLocks noChangeArrowheads="1"/>
            </p:cNvSpPr>
            <p:nvPr/>
          </p:nvSpPr>
          <p:spPr bwMode="auto">
            <a:xfrm>
              <a:off x="2955925" y="60166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38" name="Oval 76"/>
            <p:cNvSpPr>
              <a:spLocks noChangeArrowheads="1"/>
            </p:cNvSpPr>
            <p:nvPr/>
          </p:nvSpPr>
          <p:spPr bwMode="auto">
            <a:xfrm>
              <a:off x="3060700" y="60166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39" name="Oval 77"/>
            <p:cNvSpPr>
              <a:spLocks noChangeArrowheads="1"/>
            </p:cNvSpPr>
            <p:nvPr/>
          </p:nvSpPr>
          <p:spPr bwMode="auto">
            <a:xfrm>
              <a:off x="3165475" y="60166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40" name="Oval 78"/>
            <p:cNvSpPr>
              <a:spLocks noChangeArrowheads="1"/>
            </p:cNvSpPr>
            <p:nvPr/>
          </p:nvSpPr>
          <p:spPr bwMode="auto">
            <a:xfrm>
              <a:off x="3268663" y="60166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41" name="Oval 79"/>
            <p:cNvSpPr>
              <a:spLocks noChangeArrowheads="1"/>
            </p:cNvSpPr>
            <p:nvPr/>
          </p:nvSpPr>
          <p:spPr bwMode="auto">
            <a:xfrm>
              <a:off x="3373438" y="60166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42" name="Oval 80"/>
            <p:cNvSpPr>
              <a:spLocks noChangeArrowheads="1"/>
            </p:cNvSpPr>
            <p:nvPr/>
          </p:nvSpPr>
          <p:spPr bwMode="auto">
            <a:xfrm>
              <a:off x="3478213" y="60166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43" name="Oval 81"/>
            <p:cNvSpPr>
              <a:spLocks noChangeArrowheads="1"/>
            </p:cNvSpPr>
            <p:nvPr/>
          </p:nvSpPr>
          <p:spPr bwMode="auto">
            <a:xfrm>
              <a:off x="3581400" y="60166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44" name="Oval 82"/>
            <p:cNvSpPr>
              <a:spLocks noChangeArrowheads="1"/>
            </p:cNvSpPr>
            <p:nvPr/>
          </p:nvSpPr>
          <p:spPr bwMode="auto">
            <a:xfrm>
              <a:off x="2019300" y="698501"/>
              <a:ext cx="65088" cy="635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45" name="Oval 83"/>
            <p:cNvSpPr>
              <a:spLocks noChangeArrowheads="1"/>
            </p:cNvSpPr>
            <p:nvPr/>
          </p:nvSpPr>
          <p:spPr bwMode="auto">
            <a:xfrm>
              <a:off x="2122488" y="698501"/>
              <a:ext cx="65088" cy="635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46" name="Oval 84"/>
            <p:cNvSpPr>
              <a:spLocks noChangeArrowheads="1"/>
            </p:cNvSpPr>
            <p:nvPr/>
          </p:nvSpPr>
          <p:spPr bwMode="auto">
            <a:xfrm>
              <a:off x="2227263" y="698501"/>
              <a:ext cx="65088" cy="635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47" name="Oval 85"/>
            <p:cNvSpPr>
              <a:spLocks noChangeArrowheads="1"/>
            </p:cNvSpPr>
            <p:nvPr/>
          </p:nvSpPr>
          <p:spPr bwMode="auto">
            <a:xfrm>
              <a:off x="2332038" y="698501"/>
              <a:ext cx="65088" cy="635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48" name="Oval 86"/>
            <p:cNvSpPr>
              <a:spLocks noChangeArrowheads="1"/>
            </p:cNvSpPr>
            <p:nvPr/>
          </p:nvSpPr>
          <p:spPr bwMode="auto">
            <a:xfrm>
              <a:off x="2435225" y="698501"/>
              <a:ext cx="65088" cy="635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49" name="Oval 87"/>
            <p:cNvSpPr>
              <a:spLocks noChangeArrowheads="1"/>
            </p:cNvSpPr>
            <p:nvPr/>
          </p:nvSpPr>
          <p:spPr bwMode="auto">
            <a:xfrm>
              <a:off x="2540000" y="698501"/>
              <a:ext cx="65088" cy="635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50" name="Oval 88"/>
            <p:cNvSpPr>
              <a:spLocks noChangeArrowheads="1"/>
            </p:cNvSpPr>
            <p:nvPr/>
          </p:nvSpPr>
          <p:spPr bwMode="auto">
            <a:xfrm>
              <a:off x="2643188" y="698501"/>
              <a:ext cx="65088" cy="635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51" name="Oval 89"/>
            <p:cNvSpPr>
              <a:spLocks noChangeArrowheads="1"/>
            </p:cNvSpPr>
            <p:nvPr/>
          </p:nvSpPr>
          <p:spPr bwMode="auto">
            <a:xfrm>
              <a:off x="2747963" y="698501"/>
              <a:ext cx="65088" cy="635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52" name="Oval 90"/>
            <p:cNvSpPr>
              <a:spLocks noChangeArrowheads="1"/>
            </p:cNvSpPr>
            <p:nvPr/>
          </p:nvSpPr>
          <p:spPr bwMode="auto">
            <a:xfrm>
              <a:off x="2852738" y="698501"/>
              <a:ext cx="65088" cy="635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53" name="Oval 91"/>
            <p:cNvSpPr>
              <a:spLocks noChangeArrowheads="1"/>
            </p:cNvSpPr>
            <p:nvPr/>
          </p:nvSpPr>
          <p:spPr bwMode="auto">
            <a:xfrm>
              <a:off x="2955925" y="698501"/>
              <a:ext cx="65088" cy="635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54" name="Oval 92"/>
            <p:cNvSpPr>
              <a:spLocks noChangeArrowheads="1"/>
            </p:cNvSpPr>
            <p:nvPr/>
          </p:nvSpPr>
          <p:spPr bwMode="auto">
            <a:xfrm>
              <a:off x="3060700" y="698501"/>
              <a:ext cx="65088" cy="635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55" name="Oval 93"/>
            <p:cNvSpPr>
              <a:spLocks noChangeArrowheads="1"/>
            </p:cNvSpPr>
            <p:nvPr/>
          </p:nvSpPr>
          <p:spPr bwMode="auto">
            <a:xfrm>
              <a:off x="3165475" y="698501"/>
              <a:ext cx="65088" cy="635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56" name="Oval 94"/>
            <p:cNvSpPr>
              <a:spLocks noChangeArrowheads="1"/>
            </p:cNvSpPr>
            <p:nvPr/>
          </p:nvSpPr>
          <p:spPr bwMode="auto">
            <a:xfrm>
              <a:off x="3268663" y="698501"/>
              <a:ext cx="65088" cy="635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57" name="Oval 95"/>
            <p:cNvSpPr>
              <a:spLocks noChangeArrowheads="1"/>
            </p:cNvSpPr>
            <p:nvPr/>
          </p:nvSpPr>
          <p:spPr bwMode="auto">
            <a:xfrm>
              <a:off x="3373438" y="698501"/>
              <a:ext cx="65088" cy="635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58" name="Oval 96"/>
            <p:cNvSpPr>
              <a:spLocks noChangeArrowheads="1"/>
            </p:cNvSpPr>
            <p:nvPr/>
          </p:nvSpPr>
          <p:spPr bwMode="auto">
            <a:xfrm>
              <a:off x="3478213" y="698501"/>
              <a:ext cx="65088" cy="635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59" name="Oval 97"/>
            <p:cNvSpPr>
              <a:spLocks noChangeArrowheads="1"/>
            </p:cNvSpPr>
            <p:nvPr/>
          </p:nvSpPr>
          <p:spPr bwMode="auto">
            <a:xfrm>
              <a:off x="3581400" y="698501"/>
              <a:ext cx="65088" cy="635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60" name="Oval 98"/>
            <p:cNvSpPr>
              <a:spLocks noChangeArrowheads="1"/>
            </p:cNvSpPr>
            <p:nvPr/>
          </p:nvSpPr>
          <p:spPr bwMode="auto">
            <a:xfrm>
              <a:off x="2019300" y="7937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61" name="Oval 99"/>
            <p:cNvSpPr>
              <a:spLocks noChangeArrowheads="1"/>
            </p:cNvSpPr>
            <p:nvPr/>
          </p:nvSpPr>
          <p:spPr bwMode="auto">
            <a:xfrm>
              <a:off x="2122488" y="7937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62" name="Oval 100"/>
            <p:cNvSpPr>
              <a:spLocks noChangeArrowheads="1"/>
            </p:cNvSpPr>
            <p:nvPr/>
          </p:nvSpPr>
          <p:spPr bwMode="auto">
            <a:xfrm>
              <a:off x="2227263" y="7937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63" name="Oval 101"/>
            <p:cNvSpPr>
              <a:spLocks noChangeArrowheads="1"/>
            </p:cNvSpPr>
            <p:nvPr/>
          </p:nvSpPr>
          <p:spPr bwMode="auto">
            <a:xfrm>
              <a:off x="2332038" y="7937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64" name="Oval 102"/>
            <p:cNvSpPr>
              <a:spLocks noChangeArrowheads="1"/>
            </p:cNvSpPr>
            <p:nvPr/>
          </p:nvSpPr>
          <p:spPr bwMode="auto">
            <a:xfrm>
              <a:off x="2435225" y="7937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65" name="Oval 103"/>
            <p:cNvSpPr>
              <a:spLocks noChangeArrowheads="1"/>
            </p:cNvSpPr>
            <p:nvPr/>
          </p:nvSpPr>
          <p:spPr bwMode="auto">
            <a:xfrm>
              <a:off x="2540000" y="7937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66" name="Oval 104"/>
            <p:cNvSpPr>
              <a:spLocks noChangeArrowheads="1"/>
            </p:cNvSpPr>
            <p:nvPr/>
          </p:nvSpPr>
          <p:spPr bwMode="auto">
            <a:xfrm>
              <a:off x="2643188" y="7937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67" name="Oval 105"/>
            <p:cNvSpPr>
              <a:spLocks noChangeArrowheads="1"/>
            </p:cNvSpPr>
            <p:nvPr/>
          </p:nvSpPr>
          <p:spPr bwMode="auto">
            <a:xfrm>
              <a:off x="2747963" y="7937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68" name="Oval 106"/>
            <p:cNvSpPr>
              <a:spLocks noChangeArrowheads="1"/>
            </p:cNvSpPr>
            <p:nvPr/>
          </p:nvSpPr>
          <p:spPr bwMode="auto">
            <a:xfrm>
              <a:off x="2852738" y="7937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69" name="Oval 107"/>
            <p:cNvSpPr>
              <a:spLocks noChangeArrowheads="1"/>
            </p:cNvSpPr>
            <p:nvPr/>
          </p:nvSpPr>
          <p:spPr bwMode="auto">
            <a:xfrm>
              <a:off x="2955925" y="7937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70" name="Oval 108"/>
            <p:cNvSpPr>
              <a:spLocks noChangeArrowheads="1"/>
            </p:cNvSpPr>
            <p:nvPr/>
          </p:nvSpPr>
          <p:spPr bwMode="auto">
            <a:xfrm>
              <a:off x="3060700" y="7937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71" name="Oval 109"/>
            <p:cNvSpPr>
              <a:spLocks noChangeArrowheads="1"/>
            </p:cNvSpPr>
            <p:nvPr/>
          </p:nvSpPr>
          <p:spPr bwMode="auto">
            <a:xfrm>
              <a:off x="3165475" y="7937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72" name="Oval 110"/>
            <p:cNvSpPr>
              <a:spLocks noChangeArrowheads="1"/>
            </p:cNvSpPr>
            <p:nvPr/>
          </p:nvSpPr>
          <p:spPr bwMode="auto">
            <a:xfrm>
              <a:off x="3268663" y="7937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73" name="Oval 111"/>
            <p:cNvSpPr>
              <a:spLocks noChangeArrowheads="1"/>
            </p:cNvSpPr>
            <p:nvPr/>
          </p:nvSpPr>
          <p:spPr bwMode="auto">
            <a:xfrm>
              <a:off x="3373438" y="7937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74" name="Oval 112"/>
            <p:cNvSpPr>
              <a:spLocks noChangeArrowheads="1"/>
            </p:cNvSpPr>
            <p:nvPr/>
          </p:nvSpPr>
          <p:spPr bwMode="auto">
            <a:xfrm>
              <a:off x="3478213" y="7937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75" name="Oval 113"/>
            <p:cNvSpPr>
              <a:spLocks noChangeArrowheads="1"/>
            </p:cNvSpPr>
            <p:nvPr/>
          </p:nvSpPr>
          <p:spPr bwMode="auto">
            <a:xfrm>
              <a:off x="3581400" y="7937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76" name="Oval 114"/>
            <p:cNvSpPr>
              <a:spLocks noChangeArrowheads="1"/>
            </p:cNvSpPr>
            <p:nvPr/>
          </p:nvSpPr>
          <p:spPr bwMode="auto">
            <a:xfrm>
              <a:off x="2019300" y="88741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77" name="Oval 115"/>
            <p:cNvSpPr>
              <a:spLocks noChangeArrowheads="1"/>
            </p:cNvSpPr>
            <p:nvPr/>
          </p:nvSpPr>
          <p:spPr bwMode="auto">
            <a:xfrm>
              <a:off x="2122488" y="88741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78" name="Oval 116"/>
            <p:cNvSpPr>
              <a:spLocks noChangeArrowheads="1"/>
            </p:cNvSpPr>
            <p:nvPr/>
          </p:nvSpPr>
          <p:spPr bwMode="auto">
            <a:xfrm>
              <a:off x="2227263" y="88741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79" name="Oval 117"/>
            <p:cNvSpPr>
              <a:spLocks noChangeArrowheads="1"/>
            </p:cNvSpPr>
            <p:nvPr/>
          </p:nvSpPr>
          <p:spPr bwMode="auto">
            <a:xfrm>
              <a:off x="2332038" y="88741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80" name="Oval 118"/>
            <p:cNvSpPr>
              <a:spLocks noChangeArrowheads="1"/>
            </p:cNvSpPr>
            <p:nvPr/>
          </p:nvSpPr>
          <p:spPr bwMode="auto">
            <a:xfrm>
              <a:off x="2435225" y="88741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81" name="Oval 119"/>
            <p:cNvSpPr>
              <a:spLocks noChangeArrowheads="1"/>
            </p:cNvSpPr>
            <p:nvPr/>
          </p:nvSpPr>
          <p:spPr bwMode="auto">
            <a:xfrm>
              <a:off x="2540000" y="88741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82" name="Oval 120"/>
            <p:cNvSpPr>
              <a:spLocks noChangeArrowheads="1"/>
            </p:cNvSpPr>
            <p:nvPr/>
          </p:nvSpPr>
          <p:spPr bwMode="auto">
            <a:xfrm>
              <a:off x="2643188" y="88741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83" name="Oval 121"/>
            <p:cNvSpPr>
              <a:spLocks noChangeArrowheads="1"/>
            </p:cNvSpPr>
            <p:nvPr/>
          </p:nvSpPr>
          <p:spPr bwMode="auto">
            <a:xfrm>
              <a:off x="2747963" y="88741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84" name="Oval 122"/>
            <p:cNvSpPr>
              <a:spLocks noChangeArrowheads="1"/>
            </p:cNvSpPr>
            <p:nvPr/>
          </p:nvSpPr>
          <p:spPr bwMode="auto">
            <a:xfrm>
              <a:off x="2852738" y="88741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85" name="Oval 123"/>
            <p:cNvSpPr>
              <a:spLocks noChangeArrowheads="1"/>
            </p:cNvSpPr>
            <p:nvPr/>
          </p:nvSpPr>
          <p:spPr bwMode="auto">
            <a:xfrm>
              <a:off x="2955925" y="88741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86" name="Oval 124"/>
            <p:cNvSpPr>
              <a:spLocks noChangeArrowheads="1"/>
            </p:cNvSpPr>
            <p:nvPr/>
          </p:nvSpPr>
          <p:spPr bwMode="auto">
            <a:xfrm>
              <a:off x="3060700" y="88741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87" name="Oval 125"/>
            <p:cNvSpPr>
              <a:spLocks noChangeArrowheads="1"/>
            </p:cNvSpPr>
            <p:nvPr/>
          </p:nvSpPr>
          <p:spPr bwMode="auto">
            <a:xfrm>
              <a:off x="3165475" y="88741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88" name="Oval 126"/>
            <p:cNvSpPr>
              <a:spLocks noChangeArrowheads="1"/>
            </p:cNvSpPr>
            <p:nvPr/>
          </p:nvSpPr>
          <p:spPr bwMode="auto">
            <a:xfrm>
              <a:off x="3268663" y="88741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89" name="Oval 127"/>
            <p:cNvSpPr>
              <a:spLocks noChangeArrowheads="1"/>
            </p:cNvSpPr>
            <p:nvPr/>
          </p:nvSpPr>
          <p:spPr bwMode="auto">
            <a:xfrm>
              <a:off x="3373438" y="88741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90" name="Oval 128"/>
            <p:cNvSpPr>
              <a:spLocks noChangeArrowheads="1"/>
            </p:cNvSpPr>
            <p:nvPr/>
          </p:nvSpPr>
          <p:spPr bwMode="auto">
            <a:xfrm>
              <a:off x="3478213" y="88741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91" name="Oval 129"/>
            <p:cNvSpPr>
              <a:spLocks noChangeArrowheads="1"/>
            </p:cNvSpPr>
            <p:nvPr/>
          </p:nvSpPr>
          <p:spPr bwMode="auto">
            <a:xfrm>
              <a:off x="3581400" y="88741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92" name="Oval 130"/>
            <p:cNvSpPr>
              <a:spLocks noChangeArrowheads="1"/>
            </p:cNvSpPr>
            <p:nvPr/>
          </p:nvSpPr>
          <p:spPr bwMode="auto">
            <a:xfrm>
              <a:off x="2019300" y="984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93" name="Oval 131"/>
            <p:cNvSpPr>
              <a:spLocks noChangeArrowheads="1"/>
            </p:cNvSpPr>
            <p:nvPr/>
          </p:nvSpPr>
          <p:spPr bwMode="auto">
            <a:xfrm>
              <a:off x="2122488" y="984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94" name="Oval 132"/>
            <p:cNvSpPr>
              <a:spLocks noChangeArrowheads="1"/>
            </p:cNvSpPr>
            <p:nvPr/>
          </p:nvSpPr>
          <p:spPr bwMode="auto">
            <a:xfrm>
              <a:off x="2227263" y="984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95" name="Oval 133"/>
            <p:cNvSpPr>
              <a:spLocks noChangeArrowheads="1"/>
            </p:cNvSpPr>
            <p:nvPr/>
          </p:nvSpPr>
          <p:spPr bwMode="auto">
            <a:xfrm>
              <a:off x="2332038" y="984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96" name="Oval 134"/>
            <p:cNvSpPr>
              <a:spLocks noChangeArrowheads="1"/>
            </p:cNvSpPr>
            <p:nvPr/>
          </p:nvSpPr>
          <p:spPr bwMode="auto">
            <a:xfrm>
              <a:off x="2435225" y="984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97" name="Oval 135"/>
            <p:cNvSpPr>
              <a:spLocks noChangeArrowheads="1"/>
            </p:cNvSpPr>
            <p:nvPr/>
          </p:nvSpPr>
          <p:spPr bwMode="auto">
            <a:xfrm>
              <a:off x="2540000" y="984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98" name="Oval 136"/>
            <p:cNvSpPr>
              <a:spLocks noChangeArrowheads="1"/>
            </p:cNvSpPr>
            <p:nvPr/>
          </p:nvSpPr>
          <p:spPr bwMode="auto">
            <a:xfrm>
              <a:off x="2643188" y="984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99" name="Oval 137"/>
            <p:cNvSpPr>
              <a:spLocks noChangeArrowheads="1"/>
            </p:cNvSpPr>
            <p:nvPr/>
          </p:nvSpPr>
          <p:spPr bwMode="auto">
            <a:xfrm>
              <a:off x="2747963" y="984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00" name="Oval 138"/>
            <p:cNvSpPr>
              <a:spLocks noChangeArrowheads="1"/>
            </p:cNvSpPr>
            <p:nvPr/>
          </p:nvSpPr>
          <p:spPr bwMode="auto">
            <a:xfrm>
              <a:off x="2852738" y="984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01" name="Oval 139"/>
            <p:cNvSpPr>
              <a:spLocks noChangeArrowheads="1"/>
            </p:cNvSpPr>
            <p:nvPr/>
          </p:nvSpPr>
          <p:spPr bwMode="auto">
            <a:xfrm>
              <a:off x="2955925" y="984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02" name="Oval 140"/>
            <p:cNvSpPr>
              <a:spLocks noChangeArrowheads="1"/>
            </p:cNvSpPr>
            <p:nvPr/>
          </p:nvSpPr>
          <p:spPr bwMode="auto">
            <a:xfrm>
              <a:off x="3060700" y="984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03" name="Oval 141"/>
            <p:cNvSpPr>
              <a:spLocks noChangeArrowheads="1"/>
            </p:cNvSpPr>
            <p:nvPr/>
          </p:nvSpPr>
          <p:spPr bwMode="auto">
            <a:xfrm>
              <a:off x="3165475" y="984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04" name="Oval 142"/>
            <p:cNvSpPr>
              <a:spLocks noChangeArrowheads="1"/>
            </p:cNvSpPr>
            <p:nvPr/>
          </p:nvSpPr>
          <p:spPr bwMode="auto">
            <a:xfrm>
              <a:off x="3268663" y="984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05" name="Oval 143"/>
            <p:cNvSpPr>
              <a:spLocks noChangeArrowheads="1"/>
            </p:cNvSpPr>
            <p:nvPr/>
          </p:nvSpPr>
          <p:spPr bwMode="auto">
            <a:xfrm>
              <a:off x="3373438" y="984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06" name="Oval 144"/>
            <p:cNvSpPr>
              <a:spLocks noChangeArrowheads="1"/>
            </p:cNvSpPr>
            <p:nvPr/>
          </p:nvSpPr>
          <p:spPr bwMode="auto">
            <a:xfrm>
              <a:off x="3478213" y="984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07" name="Oval 145"/>
            <p:cNvSpPr>
              <a:spLocks noChangeArrowheads="1"/>
            </p:cNvSpPr>
            <p:nvPr/>
          </p:nvSpPr>
          <p:spPr bwMode="auto">
            <a:xfrm>
              <a:off x="3581400" y="984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08" name="Oval 146"/>
            <p:cNvSpPr>
              <a:spLocks noChangeArrowheads="1"/>
            </p:cNvSpPr>
            <p:nvPr/>
          </p:nvSpPr>
          <p:spPr bwMode="auto">
            <a:xfrm>
              <a:off x="2019300" y="10795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09" name="Oval 147"/>
            <p:cNvSpPr>
              <a:spLocks noChangeArrowheads="1"/>
            </p:cNvSpPr>
            <p:nvPr/>
          </p:nvSpPr>
          <p:spPr bwMode="auto">
            <a:xfrm>
              <a:off x="2122488" y="10795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10" name="Oval 148"/>
            <p:cNvSpPr>
              <a:spLocks noChangeArrowheads="1"/>
            </p:cNvSpPr>
            <p:nvPr/>
          </p:nvSpPr>
          <p:spPr bwMode="auto">
            <a:xfrm>
              <a:off x="2227263" y="10795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11" name="Oval 149"/>
            <p:cNvSpPr>
              <a:spLocks noChangeArrowheads="1"/>
            </p:cNvSpPr>
            <p:nvPr/>
          </p:nvSpPr>
          <p:spPr bwMode="auto">
            <a:xfrm>
              <a:off x="2332038" y="10795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12" name="Oval 150"/>
            <p:cNvSpPr>
              <a:spLocks noChangeArrowheads="1"/>
            </p:cNvSpPr>
            <p:nvPr/>
          </p:nvSpPr>
          <p:spPr bwMode="auto">
            <a:xfrm>
              <a:off x="2435225" y="10795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13" name="Oval 151"/>
            <p:cNvSpPr>
              <a:spLocks noChangeArrowheads="1"/>
            </p:cNvSpPr>
            <p:nvPr/>
          </p:nvSpPr>
          <p:spPr bwMode="auto">
            <a:xfrm>
              <a:off x="2540000" y="10795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14" name="Oval 152"/>
            <p:cNvSpPr>
              <a:spLocks noChangeArrowheads="1"/>
            </p:cNvSpPr>
            <p:nvPr/>
          </p:nvSpPr>
          <p:spPr bwMode="auto">
            <a:xfrm>
              <a:off x="2643188" y="10795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15" name="Oval 153"/>
            <p:cNvSpPr>
              <a:spLocks noChangeArrowheads="1"/>
            </p:cNvSpPr>
            <p:nvPr/>
          </p:nvSpPr>
          <p:spPr bwMode="auto">
            <a:xfrm>
              <a:off x="2747963" y="10795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16" name="Oval 154"/>
            <p:cNvSpPr>
              <a:spLocks noChangeArrowheads="1"/>
            </p:cNvSpPr>
            <p:nvPr/>
          </p:nvSpPr>
          <p:spPr bwMode="auto">
            <a:xfrm>
              <a:off x="2852738" y="10795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17" name="Oval 155"/>
            <p:cNvSpPr>
              <a:spLocks noChangeArrowheads="1"/>
            </p:cNvSpPr>
            <p:nvPr/>
          </p:nvSpPr>
          <p:spPr bwMode="auto">
            <a:xfrm>
              <a:off x="2955925" y="10795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18" name="Oval 156"/>
            <p:cNvSpPr>
              <a:spLocks noChangeArrowheads="1"/>
            </p:cNvSpPr>
            <p:nvPr/>
          </p:nvSpPr>
          <p:spPr bwMode="auto">
            <a:xfrm>
              <a:off x="3060700" y="10795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19" name="Oval 157"/>
            <p:cNvSpPr>
              <a:spLocks noChangeArrowheads="1"/>
            </p:cNvSpPr>
            <p:nvPr/>
          </p:nvSpPr>
          <p:spPr bwMode="auto">
            <a:xfrm>
              <a:off x="3165475" y="10795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20" name="Oval 158"/>
            <p:cNvSpPr>
              <a:spLocks noChangeArrowheads="1"/>
            </p:cNvSpPr>
            <p:nvPr/>
          </p:nvSpPr>
          <p:spPr bwMode="auto">
            <a:xfrm>
              <a:off x="3268663" y="10795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21" name="Oval 159"/>
            <p:cNvSpPr>
              <a:spLocks noChangeArrowheads="1"/>
            </p:cNvSpPr>
            <p:nvPr/>
          </p:nvSpPr>
          <p:spPr bwMode="auto">
            <a:xfrm>
              <a:off x="3373438" y="10795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22" name="Oval 160"/>
            <p:cNvSpPr>
              <a:spLocks noChangeArrowheads="1"/>
            </p:cNvSpPr>
            <p:nvPr/>
          </p:nvSpPr>
          <p:spPr bwMode="auto">
            <a:xfrm>
              <a:off x="3478213" y="10795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23" name="Oval 161"/>
            <p:cNvSpPr>
              <a:spLocks noChangeArrowheads="1"/>
            </p:cNvSpPr>
            <p:nvPr/>
          </p:nvSpPr>
          <p:spPr bwMode="auto">
            <a:xfrm>
              <a:off x="3581400" y="10795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24" name="Oval 162"/>
            <p:cNvSpPr>
              <a:spLocks noChangeArrowheads="1"/>
            </p:cNvSpPr>
            <p:nvPr/>
          </p:nvSpPr>
          <p:spPr bwMode="auto">
            <a:xfrm>
              <a:off x="2019300" y="117316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25" name="Oval 163"/>
            <p:cNvSpPr>
              <a:spLocks noChangeArrowheads="1"/>
            </p:cNvSpPr>
            <p:nvPr/>
          </p:nvSpPr>
          <p:spPr bwMode="auto">
            <a:xfrm>
              <a:off x="2122488" y="117316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26" name="Oval 164"/>
            <p:cNvSpPr>
              <a:spLocks noChangeArrowheads="1"/>
            </p:cNvSpPr>
            <p:nvPr/>
          </p:nvSpPr>
          <p:spPr bwMode="auto">
            <a:xfrm>
              <a:off x="2227263" y="117316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27" name="Oval 165"/>
            <p:cNvSpPr>
              <a:spLocks noChangeArrowheads="1"/>
            </p:cNvSpPr>
            <p:nvPr/>
          </p:nvSpPr>
          <p:spPr bwMode="auto">
            <a:xfrm>
              <a:off x="2332038" y="117316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28" name="Oval 166"/>
            <p:cNvSpPr>
              <a:spLocks noChangeArrowheads="1"/>
            </p:cNvSpPr>
            <p:nvPr/>
          </p:nvSpPr>
          <p:spPr bwMode="auto">
            <a:xfrm>
              <a:off x="2435225" y="117316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29" name="Oval 167"/>
            <p:cNvSpPr>
              <a:spLocks noChangeArrowheads="1"/>
            </p:cNvSpPr>
            <p:nvPr/>
          </p:nvSpPr>
          <p:spPr bwMode="auto">
            <a:xfrm>
              <a:off x="2540000" y="117316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30" name="Oval 168"/>
            <p:cNvSpPr>
              <a:spLocks noChangeArrowheads="1"/>
            </p:cNvSpPr>
            <p:nvPr/>
          </p:nvSpPr>
          <p:spPr bwMode="auto">
            <a:xfrm>
              <a:off x="2643188" y="117316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31" name="Oval 169"/>
            <p:cNvSpPr>
              <a:spLocks noChangeArrowheads="1"/>
            </p:cNvSpPr>
            <p:nvPr/>
          </p:nvSpPr>
          <p:spPr bwMode="auto">
            <a:xfrm>
              <a:off x="2747963" y="117316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32" name="Oval 170"/>
            <p:cNvSpPr>
              <a:spLocks noChangeArrowheads="1"/>
            </p:cNvSpPr>
            <p:nvPr/>
          </p:nvSpPr>
          <p:spPr bwMode="auto">
            <a:xfrm>
              <a:off x="2852738" y="117316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33" name="Oval 171"/>
            <p:cNvSpPr>
              <a:spLocks noChangeArrowheads="1"/>
            </p:cNvSpPr>
            <p:nvPr/>
          </p:nvSpPr>
          <p:spPr bwMode="auto">
            <a:xfrm>
              <a:off x="2955925" y="117316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34" name="Oval 172"/>
            <p:cNvSpPr>
              <a:spLocks noChangeArrowheads="1"/>
            </p:cNvSpPr>
            <p:nvPr/>
          </p:nvSpPr>
          <p:spPr bwMode="auto">
            <a:xfrm>
              <a:off x="3060700" y="117316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35" name="Oval 173"/>
            <p:cNvSpPr>
              <a:spLocks noChangeArrowheads="1"/>
            </p:cNvSpPr>
            <p:nvPr/>
          </p:nvSpPr>
          <p:spPr bwMode="auto">
            <a:xfrm>
              <a:off x="3165475" y="117316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36" name="Oval 174"/>
            <p:cNvSpPr>
              <a:spLocks noChangeArrowheads="1"/>
            </p:cNvSpPr>
            <p:nvPr/>
          </p:nvSpPr>
          <p:spPr bwMode="auto">
            <a:xfrm>
              <a:off x="3268663" y="117316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37" name="Oval 175"/>
            <p:cNvSpPr>
              <a:spLocks noChangeArrowheads="1"/>
            </p:cNvSpPr>
            <p:nvPr/>
          </p:nvSpPr>
          <p:spPr bwMode="auto">
            <a:xfrm>
              <a:off x="3373438" y="117316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38" name="Oval 176"/>
            <p:cNvSpPr>
              <a:spLocks noChangeArrowheads="1"/>
            </p:cNvSpPr>
            <p:nvPr/>
          </p:nvSpPr>
          <p:spPr bwMode="auto">
            <a:xfrm>
              <a:off x="3478213" y="117316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39" name="Oval 177"/>
            <p:cNvSpPr>
              <a:spLocks noChangeArrowheads="1"/>
            </p:cNvSpPr>
            <p:nvPr/>
          </p:nvSpPr>
          <p:spPr bwMode="auto">
            <a:xfrm>
              <a:off x="3581400" y="117316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40" name="Oval 178"/>
            <p:cNvSpPr>
              <a:spLocks noChangeArrowheads="1"/>
            </p:cNvSpPr>
            <p:nvPr/>
          </p:nvSpPr>
          <p:spPr bwMode="auto">
            <a:xfrm>
              <a:off x="2019300" y="1270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41" name="Oval 179"/>
            <p:cNvSpPr>
              <a:spLocks noChangeArrowheads="1"/>
            </p:cNvSpPr>
            <p:nvPr/>
          </p:nvSpPr>
          <p:spPr bwMode="auto">
            <a:xfrm>
              <a:off x="2122488" y="1270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42" name="Oval 180"/>
            <p:cNvSpPr>
              <a:spLocks noChangeArrowheads="1"/>
            </p:cNvSpPr>
            <p:nvPr/>
          </p:nvSpPr>
          <p:spPr bwMode="auto">
            <a:xfrm>
              <a:off x="2227263" y="1270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43" name="Oval 181"/>
            <p:cNvSpPr>
              <a:spLocks noChangeArrowheads="1"/>
            </p:cNvSpPr>
            <p:nvPr/>
          </p:nvSpPr>
          <p:spPr bwMode="auto">
            <a:xfrm>
              <a:off x="2332038" y="1270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44" name="Oval 182"/>
            <p:cNvSpPr>
              <a:spLocks noChangeArrowheads="1"/>
            </p:cNvSpPr>
            <p:nvPr/>
          </p:nvSpPr>
          <p:spPr bwMode="auto">
            <a:xfrm>
              <a:off x="2435225" y="1270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45" name="Oval 183"/>
            <p:cNvSpPr>
              <a:spLocks noChangeArrowheads="1"/>
            </p:cNvSpPr>
            <p:nvPr/>
          </p:nvSpPr>
          <p:spPr bwMode="auto">
            <a:xfrm>
              <a:off x="2540000" y="1270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46" name="Oval 184"/>
            <p:cNvSpPr>
              <a:spLocks noChangeArrowheads="1"/>
            </p:cNvSpPr>
            <p:nvPr/>
          </p:nvSpPr>
          <p:spPr bwMode="auto">
            <a:xfrm>
              <a:off x="2643188" y="1270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47" name="Oval 185"/>
            <p:cNvSpPr>
              <a:spLocks noChangeArrowheads="1"/>
            </p:cNvSpPr>
            <p:nvPr/>
          </p:nvSpPr>
          <p:spPr bwMode="auto">
            <a:xfrm>
              <a:off x="2747963" y="1270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48" name="Oval 186"/>
            <p:cNvSpPr>
              <a:spLocks noChangeArrowheads="1"/>
            </p:cNvSpPr>
            <p:nvPr/>
          </p:nvSpPr>
          <p:spPr bwMode="auto">
            <a:xfrm>
              <a:off x="2852738" y="1270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49" name="Oval 187"/>
            <p:cNvSpPr>
              <a:spLocks noChangeArrowheads="1"/>
            </p:cNvSpPr>
            <p:nvPr/>
          </p:nvSpPr>
          <p:spPr bwMode="auto">
            <a:xfrm>
              <a:off x="2955925" y="1270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50" name="Oval 188"/>
            <p:cNvSpPr>
              <a:spLocks noChangeArrowheads="1"/>
            </p:cNvSpPr>
            <p:nvPr/>
          </p:nvSpPr>
          <p:spPr bwMode="auto">
            <a:xfrm>
              <a:off x="3060700" y="1270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51" name="Oval 189"/>
            <p:cNvSpPr>
              <a:spLocks noChangeArrowheads="1"/>
            </p:cNvSpPr>
            <p:nvPr/>
          </p:nvSpPr>
          <p:spPr bwMode="auto">
            <a:xfrm>
              <a:off x="3165475" y="1270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52" name="Oval 190"/>
            <p:cNvSpPr>
              <a:spLocks noChangeArrowheads="1"/>
            </p:cNvSpPr>
            <p:nvPr/>
          </p:nvSpPr>
          <p:spPr bwMode="auto">
            <a:xfrm>
              <a:off x="3268663" y="1270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53" name="Oval 191"/>
            <p:cNvSpPr>
              <a:spLocks noChangeArrowheads="1"/>
            </p:cNvSpPr>
            <p:nvPr/>
          </p:nvSpPr>
          <p:spPr bwMode="auto">
            <a:xfrm>
              <a:off x="3373438" y="1270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54" name="Oval 192"/>
            <p:cNvSpPr>
              <a:spLocks noChangeArrowheads="1"/>
            </p:cNvSpPr>
            <p:nvPr/>
          </p:nvSpPr>
          <p:spPr bwMode="auto">
            <a:xfrm>
              <a:off x="3478213" y="1270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55" name="Oval 193"/>
            <p:cNvSpPr>
              <a:spLocks noChangeArrowheads="1"/>
            </p:cNvSpPr>
            <p:nvPr/>
          </p:nvSpPr>
          <p:spPr bwMode="auto">
            <a:xfrm>
              <a:off x="3581400" y="1270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56" name="Oval 194"/>
            <p:cNvSpPr>
              <a:spLocks noChangeArrowheads="1"/>
            </p:cNvSpPr>
            <p:nvPr/>
          </p:nvSpPr>
          <p:spPr bwMode="auto">
            <a:xfrm>
              <a:off x="2019300" y="1365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57" name="Oval 195"/>
            <p:cNvSpPr>
              <a:spLocks noChangeArrowheads="1"/>
            </p:cNvSpPr>
            <p:nvPr/>
          </p:nvSpPr>
          <p:spPr bwMode="auto">
            <a:xfrm>
              <a:off x="2122488" y="1365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58" name="Oval 196"/>
            <p:cNvSpPr>
              <a:spLocks noChangeArrowheads="1"/>
            </p:cNvSpPr>
            <p:nvPr/>
          </p:nvSpPr>
          <p:spPr bwMode="auto">
            <a:xfrm>
              <a:off x="2227263" y="1365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59" name="Oval 197"/>
            <p:cNvSpPr>
              <a:spLocks noChangeArrowheads="1"/>
            </p:cNvSpPr>
            <p:nvPr/>
          </p:nvSpPr>
          <p:spPr bwMode="auto">
            <a:xfrm>
              <a:off x="2332038" y="1365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60" name="Oval 198"/>
            <p:cNvSpPr>
              <a:spLocks noChangeArrowheads="1"/>
            </p:cNvSpPr>
            <p:nvPr/>
          </p:nvSpPr>
          <p:spPr bwMode="auto">
            <a:xfrm>
              <a:off x="2435225" y="1365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61" name="Oval 199"/>
            <p:cNvSpPr>
              <a:spLocks noChangeArrowheads="1"/>
            </p:cNvSpPr>
            <p:nvPr/>
          </p:nvSpPr>
          <p:spPr bwMode="auto">
            <a:xfrm>
              <a:off x="2540000" y="1365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62" name="Oval 200"/>
            <p:cNvSpPr>
              <a:spLocks noChangeArrowheads="1"/>
            </p:cNvSpPr>
            <p:nvPr/>
          </p:nvSpPr>
          <p:spPr bwMode="auto">
            <a:xfrm>
              <a:off x="2643188" y="1365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63" name="Oval 201"/>
            <p:cNvSpPr>
              <a:spLocks noChangeArrowheads="1"/>
            </p:cNvSpPr>
            <p:nvPr/>
          </p:nvSpPr>
          <p:spPr bwMode="auto">
            <a:xfrm>
              <a:off x="2747963" y="1365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64" name="Oval 202"/>
            <p:cNvSpPr>
              <a:spLocks noChangeArrowheads="1"/>
            </p:cNvSpPr>
            <p:nvPr/>
          </p:nvSpPr>
          <p:spPr bwMode="auto">
            <a:xfrm>
              <a:off x="2852738" y="1365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65" name="Oval 203"/>
            <p:cNvSpPr>
              <a:spLocks noChangeArrowheads="1"/>
            </p:cNvSpPr>
            <p:nvPr/>
          </p:nvSpPr>
          <p:spPr bwMode="auto">
            <a:xfrm>
              <a:off x="2955925" y="1365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66" name="Oval 204"/>
            <p:cNvSpPr>
              <a:spLocks noChangeArrowheads="1"/>
            </p:cNvSpPr>
            <p:nvPr/>
          </p:nvSpPr>
          <p:spPr bwMode="auto">
            <a:xfrm>
              <a:off x="3060700" y="1365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67" name="Oval 205"/>
            <p:cNvSpPr>
              <a:spLocks noChangeArrowheads="1"/>
            </p:cNvSpPr>
            <p:nvPr/>
          </p:nvSpPr>
          <p:spPr bwMode="auto">
            <a:xfrm>
              <a:off x="3165475" y="1365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68" name="Oval 206"/>
            <p:cNvSpPr>
              <a:spLocks noChangeArrowheads="1"/>
            </p:cNvSpPr>
            <p:nvPr/>
          </p:nvSpPr>
          <p:spPr bwMode="auto">
            <a:xfrm>
              <a:off x="3268663" y="1365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69" name="Oval 207"/>
            <p:cNvSpPr>
              <a:spLocks noChangeArrowheads="1"/>
            </p:cNvSpPr>
            <p:nvPr/>
          </p:nvSpPr>
          <p:spPr bwMode="auto">
            <a:xfrm>
              <a:off x="3373438" y="1365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70" name="Oval 208"/>
            <p:cNvSpPr>
              <a:spLocks noChangeArrowheads="1"/>
            </p:cNvSpPr>
            <p:nvPr/>
          </p:nvSpPr>
          <p:spPr bwMode="auto">
            <a:xfrm>
              <a:off x="3478213" y="1365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71" name="Oval 209"/>
            <p:cNvSpPr>
              <a:spLocks noChangeArrowheads="1"/>
            </p:cNvSpPr>
            <p:nvPr/>
          </p:nvSpPr>
          <p:spPr bwMode="auto">
            <a:xfrm>
              <a:off x="3581400" y="1365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72" name="Oval 210"/>
            <p:cNvSpPr>
              <a:spLocks noChangeArrowheads="1"/>
            </p:cNvSpPr>
            <p:nvPr/>
          </p:nvSpPr>
          <p:spPr bwMode="auto">
            <a:xfrm>
              <a:off x="2019300" y="145891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73" name="Oval 211"/>
            <p:cNvSpPr>
              <a:spLocks noChangeArrowheads="1"/>
            </p:cNvSpPr>
            <p:nvPr/>
          </p:nvSpPr>
          <p:spPr bwMode="auto">
            <a:xfrm>
              <a:off x="2122488" y="145891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74" name="Oval 212"/>
            <p:cNvSpPr>
              <a:spLocks noChangeArrowheads="1"/>
            </p:cNvSpPr>
            <p:nvPr/>
          </p:nvSpPr>
          <p:spPr bwMode="auto">
            <a:xfrm>
              <a:off x="2227263" y="145891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75" name="Oval 213"/>
            <p:cNvSpPr>
              <a:spLocks noChangeArrowheads="1"/>
            </p:cNvSpPr>
            <p:nvPr/>
          </p:nvSpPr>
          <p:spPr bwMode="auto">
            <a:xfrm>
              <a:off x="2332038" y="145891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76" name="Oval 214"/>
            <p:cNvSpPr>
              <a:spLocks noChangeArrowheads="1"/>
            </p:cNvSpPr>
            <p:nvPr/>
          </p:nvSpPr>
          <p:spPr bwMode="auto">
            <a:xfrm>
              <a:off x="2435225" y="145891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77" name="Oval 215"/>
            <p:cNvSpPr>
              <a:spLocks noChangeArrowheads="1"/>
            </p:cNvSpPr>
            <p:nvPr/>
          </p:nvSpPr>
          <p:spPr bwMode="auto">
            <a:xfrm>
              <a:off x="2540000" y="145891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78" name="Oval 216"/>
            <p:cNvSpPr>
              <a:spLocks noChangeArrowheads="1"/>
            </p:cNvSpPr>
            <p:nvPr/>
          </p:nvSpPr>
          <p:spPr bwMode="auto">
            <a:xfrm>
              <a:off x="2643188" y="145891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79" name="Oval 217"/>
            <p:cNvSpPr>
              <a:spLocks noChangeArrowheads="1"/>
            </p:cNvSpPr>
            <p:nvPr/>
          </p:nvSpPr>
          <p:spPr bwMode="auto">
            <a:xfrm>
              <a:off x="2747963" y="145891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80" name="Oval 218"/>
            <p:cNvSpPr>
              <a:spLocks noChangeArrowheads="1"/>
            </p:cNvSpPr>
            <p:nvPr/>
          </p:nvSpPr>
          <p:spPr bwMode="auto">
            <a:xfrm>
              <a:off x="2852738" y="145891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81" name="Oval 219"/>
            <p:cNvSpPr>
              <a:spLocks noChangeArrowheads="1"/>
            </p:cNvSpPr>
            <p:nvPr/>
          </p:nvSpPr>
          <p:spPr bwMode="auto">
            <a:xfrm>
              <a:off x="2955925" y="145891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82" name="Oval 220"/>
            <p:cNvSpPr>
              <a:spLocks noChangeArrowheads="1"/>
            </p:cNvSpPr>
            <p:nvPr/>
          </p:nvSpPr>
          <p:spPr bwMode="auto">
            <a:xfrm>
              <a:off x="3060700" y="145891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83" name="Oval 221"/>
            <p:cNvSpPr>
              <a:spLocks noChangeArrowheads="1"/>
            </p:cNvSpPr>
            <p:nvPr/>
          </p:nvSpPr>
          <p:spPr bwMode="auto">
            <a:xfrm>
              <a:off x="3165475" y="145891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84" name="Oval 222"/>
            <p:cNvSpPr>
              <a:spLocks noChangeArrowheads="1"/>
            </p:cNvSpPr>
            <p:nvPr/>
          </p:nvSpPr>
          <p:spPr bwMode="auto">
            <a:xfrm>
              <a:off x="3268663" y="145891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85" name="Oval 223"/>
            <p:cNvSpPr>
              <a:spLocks noChangeArrowheads="1"/>
            </p:cNvSpPr>
            <p:nvPr/>
          </p:nvSpPr>
          <p:spPr bwMode="auto">
            <a:xfrm>
              <a:off x="3373438" y="145891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86" name="Oval 224"/>
            <p:cNvSpPr>
              <a:spLocks noChangeArrowheads="1"/>
            </p:cNvSpPr>
            <p:nvPr/>
          </p:nvSpPr>
          <p:spPr bwMode="auto">
            <a:xfrm>
              <a:off x="3478213" y="145891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87" name="Oval 225"/>
            <p:cNvSpPr>
              <a:spLocks noChangeArrowheads="1"/>
            </p:cNvSpPr>
            <p:nvPr/>
          </p:nvSpPr>
          <p:spPr bwMode="auto">
            <a:xfrm>
              <a:off x="3581400" y="145891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88" name="Oval 226"/>
            <p:cNvSpPr>
              <a:spLocks noChangeArrowheads="1"/>
            </p:cNvSpPr>
            <p:nvPr/>
          </p:nvSpPr>
          <p:spPr bwMode="auto">
            <a:xfrm>
              <a:off x="2019300" y="15557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89" name="Oval 227"/>
            <p:cNvSpPr>
              <a:spLocks noChangeArrowheads="1"/>
            </p:cNvSpPr>
            <p:nvPr/>
          </p:nvSpPr>
          <p:spPr bwMode="auto">
            <a:xfrm>
              <a:off x="2122488" y="15557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90" name="Oval 228"/>
            <p:cNvSpPr>
              <a:spLocks noChangeArrowheads="1"/>
            </p:cNvSpPr>
            <p:nvPr/>
          </p:nvSpPr>
          <p:spPr bwMode="auto">
            <a:xfrm>
              <a:off x="2227263" y="15557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91" name="Oval 229"/>
            <p:cNvSpPr>
              <a:spLocks noChangeArrowheads="1"/>
            </p:cNvSpPr>
            <p:nvPr/>
          </p:nvSpPr>
          <p:spPr bwMode="auto">
            <a:xfrm>
              <a:off x="2332038" y="15557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92" name="Oval 230"/>
            <p:cNvSpPr>
              <a:spLocks noChangeArrowheads="1"/>
            </p:cNvSpPr>
            <p:nvPr/>
          </p:nvSpPr>
          <p:spPr bwMode="auto">
            <a:xfrm>
              <a:off x="2435225" y="15557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93" name="Oval 231"/>
            <p:cNvSpPr>
              <a:spLocks noChangeArrowheads="1"/>
            </p:cNvSpPr>
            <p:nvPr/>
          </p:nvSpPr>
          <p:spPr bwMode="auto">
            <a:xfrm>
              <a:off x="2540000" y="15557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94" name="Oval 232"/>
            <p:cNvSpPr>
              <a:spLocks noChangeArrowheads="1"/>
            </p:cNvSpPr>
            <p:nvPr/>
          </p:nvSpPr>
          <p:spPr bwMode="auto">
            <a:xfrm>
              <a:off x="2643188" y="15557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95" name="Oval 233"/>
            <p:cNvSpPr>
              <a:spLocks noChangeArrowheads="1"/>
            </p:cNvSpPr>
            <p:nvPr/>
          </p:nvSpPr>
          <p:spPr bwMode="auto">
            <a:xfrm>
              <a:off x="2747963" y="15557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4" name="Oval 235"/>
            <p:cNvSpPr>
              <a:spLocks noChangeArrowheads="1"/>
            </p:cNvSpPr>
            <p:nvPr/>
          </p:nvSpPr>
          <p:spPr bwMode="auto">
            <a:xfrm>
              <a:off x="2852738" y="15557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5" name="Oval 236"/>
            <p:cNvSpPr>
              <a:spLocks noChangeArrowheads="1"/>
            </p:cNvSpPr>
            <p:nvPr/>
          </p:nvSpPr>
          <p:spPr bwMode="auto">
            <a:xfrm>
              <a:off x="2955925" y="15557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6" name="Oval 237"/>
            <p:cNvSpPr>
              <a:spLocks noChangeArrowheads="1"/>
            </p:cNvSpPr>
            <p:nvPr/>
          </p:nvSpPr>
          <p:spPr bwMode="auto">
            <a:xfrm>
              <a:off x="3060700" y="15557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7" name="Oval 238"/>
            <p:cNvSpPr>
              <a:spLocks noChangeArrowheads="1"/>
            </p:cNvSpPr>
            <p:nvPr/>
          </p:nvSpPr>
          <p:spPr bwMode="auto">
            <a:xfrm>
              <a:off x="3165475" y="15557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8" name="Oval 239"/>
            <p:cNvSpPr>
              <a:spLocks noChangeArrowheads="1"/>
            </p:cNvSpPr>
            <p:nvPr/>
          </p:nvSpPr>
          <p:spPr bwMode="auto">
            <a:xfrm>
              <a:off x="3268663" y="15557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9" name="Oval 240"/>
            <p:cNvSpPr>
              <a:spLocks noChangeArrowheads="1"/>
            </p:cNvSpPr>
            <p:nvPr/>
          </p:nvSpPr>
          <p:spPr bwMode="auto">
            <a:xfrm>
              <a:off x="3373438" y="15557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0" name="Oval 241"/>
            <p:cNvSpPr>
              <a:spLocks noChangeArrowheads="1"/>
            </p:cNvSpPr>
            <p:nvPr/>
          </p:nvSpPr>
          <p:spPr bwMode="auto">
            <a:xfrm>
              <a:off x="3478213" y="15557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1" name="Oval 242"/>
            <p:cNvSpPr>
              <a:spLocks noChangeArrowheads="1"/>
            </p:cNvSpPr>
            <p:nvPr/>
          </p:nvSpPr>
          <p:spPr bwMode="auto">
            <a:xfrm>
              <a:off x="3581400" y="15557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2" name="Oval 243"/>
            <p:cNvSpPr>
              <a:spLocks noChangeArrowheads="1"/>
            </p:cNvSpPr>
            <p:nvPr/>
          </p:nvSpPr>
          <p:spPr bwMode="auto">
            <a:xfrm>
              <a:off x="2019300" y="165258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3" name="Oval 244"/>
            <p:cNvSpPr>
              <a:spLocks noChangeArrowheads="1"/>
            </p:cNvSpPr>
            <p:nvPr/>
          </p:nvSpPr>
          <p:spPr bwMode="auto">
            <a:xfrm>
              <a:off x="2122488" y="165258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4" name="Oval 245"/>
            <p:cNvSpPr>
              <a:spLocks noChangeArrowheads="1"/>
            </p:cNvSpPr>
            <p:nvPr/>
          </p:nvSpPr>
          <p:spPr bwMode="auto">
            <a:xfrm>
              <a:off x="2227263" y="165258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5" name="Oval 246"/>
            <p:cNvSpPr>
              <a:spLocks noChangeArrowheads="1"/>
            </p:cNvSpPr>
            <p:nvPr/>
          </p:nvSpPr>
          <p:spPr bwMode="auto">
            <a:xfrm>
              <a:off x="2332038" y="165258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6" name="Oval 247"/>
            <p:cNvSpPr>
              <a:spLocks noChangeArrowheads="1"/>
            </p:cNvSpPr>
            <p:nvPr/>
          </p:nvSpPr>
          <p:spPr bwMode="auto">
            <a:xfrm>
              <a:off x="2435225" y="165258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7" name="Oval 248"/>
            <p:cNvSpPr>
              <a:spLocks noChangeArrowheads="1"/>
            </p:cNvSpPr>
            <p:nvPr/>
          </p:nvSpPr>
          <p:spPr bwMode="auto">
            <a:xfrm>
              <a:off x="2540000" y="165258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8" name="Oval 249"/>
            <p:cNvSpPr>
              <a:spLocks noChangeArrowheads="1"/>
            </p:cNvSpPr>
            <p:nvPr/>
          </p:nvSpPr>
          <p:spPr bwMode="auto">
            <a:xfrm>
              <a:off x="2643188" y="165258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9" name="Oval 250"/>
            <p:cNvSpPr>
              <a:spLocks noChangeArrowheads="1"/>
            </p:cNvSpPr>
            <p:nvPr/>
          </p:nvSpPr>
          <p:spPr bwMode="auto">
            <a:xfrm>
              <a:off x="2747963" y="165258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60" name="Oval 251"/>
            <p:cNvSpPr>
              <a:spLocks noChangeArrowheads="1"/>
            </p:cNvSpPr>
            <p:nvPr/>
          </p:nvSpPr>
          <p:spPr bwMode="auto">
            <a:xfrm>
              <a:off x="2852738" y="165258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61" name="Oval 252"/>
            <p:cNvSpPr>
              <a:spLocks noChangeArrowheads="1"/>
            </p:cNvSpPr>
            <p:nvPr/>
          </p:nvSpPr>
          <p:spPr bwMode="auto">
            <a:xfrm>
              <a:off x="2955925" y="165258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62" name="Oval 253"/>
            <p:cNvSpPr>
              <a:spLocks noChangeArrowheads="1"/>
            </p:cNvSpPr>
            <p:nvPr/>
          </p:nvSpPr>
          <p:spPr bwMode="auto">
            <a:xfrm>
              <a:off x="3060700" y="165258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63" name="Oval 254"/>
            <p:cNvSpPr>
              <a:spLocks noChangeArrowheads="1"/>
            </p:cNvSpPr>
            <p:nvPr/>
          </p:nvSpPr>
          <p:spPr bwMode="auto">
            <a:xfrm>
              <a:off x="3165475" y="165258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64" name="Oval 255"/>
            <p:cNvSpPr>
              <a:spLocks noChangeArrowheads="1"/>
            </p:cNvSpPr>
            <p:nvPr/>
          </p:nvSpPr>
          <p:spPr bwMode="auto">
            <a:xfrm>
              <a:off x="3268663" y="165258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65" name="Oval 256"/>
            <p:cNvSpPr>
              <a:spLocks noChangeArrowheads="1"/>
            </p:cNvSpPr>
            <p:nvPr/>
          </p:nvSpPr>
          <p:spPr bwMode="auto">
            <a:xfrm>
              <a:off x="3373438" y="165258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66" name="Oval 257"/>
            <p:cNvSpPr>
              <a:spLocks noChangeArrowheads="1"/>
            </p:cNvSpPr>
            <p:nvPr/>
          </p:nvSpPr>
          <p:spPr bwMode="auto">
            <a:xfrm>
              <a:off x="3478213" y="165258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67" name="Oval 258"/>
            <p:cNvSpPr>
              <a:spLocks noChangeArrowheads="1"/>
            </p:cNvSpPr>
            <p:nvPr/>
          </p:nvSpPr>
          <p:spPr bwMode="auto">
            <a:xfrm>
              <a:off x="3581400" y="165258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68" name="Oval 259"/>
            <p:cNvSpPr>
              <a:spLocks noChangeArrowheads="1"/>
            </p:cNvSpPr>
            <p:nvPr/>
          </p:nvSpPr>
          <p:spPr bwMode="auto">
            <a:xfrm>
              <a:off x="2019300" y="174625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69" name="Oval 260"/>
            <p:cNvSpPr>
              <a:spLocks noChangeArrowheads="1"/>
            </p:cNvSpPr>
            <p:nvPr/>
          </p:nvSpPr>
          <p:spPr bwMode="auto">
            <a:xfrm>
              <a:off x="2122488" y="174625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70" name="Oval 261"/>
            <p:cNvSpPr>
              <a:spLocks noChangeArrowheads="1"/>
            </p:cNvSpPr>
            <p:nvPr/>
          </p:nvSpPr>
          <p:spPr bwMode="auto">
            <a:xfrm>
              <a:off x="2227263" y="174625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71" name="Oval 262"/>
            <p:cNvSpPr>
              <a:spLocks noChangeArrowheads="1"/>
            </p:cNvSpPr>
            <p:nvPr/>
          </p:nvSpPr>
          <p:spPr bwMode="auto">
            <a:xfrm>
              <a:off x="2332038" y="174625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72" name="Oval 263"/>
            <p:cNvSpPr>
              <a:spLocks noChangeArrowheads="1"/>
            </p:cNvSpPr>
            <p:nvPr/>
          </p:nvSpPr>
          <p:spPr bwMode="auto">
            <a:xfrm>
              <a:off x="2435225" y="174625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73" name="Oval 264"/>
            <p:cNvSpPr>
              <a:spLocks noChangeArrowheads="1"/>
            </p:cNvSpPr>
            <p:nvPr/>
          </p:nvSpPr>
          <p:spPr bwMode="auto">
            <a:xfrm>
              <a:off x="2540000" y="174625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74" name="Oval 265"/>
            <p:cNvSpPr>
              <a:spLocks noChangeArrowheads="1"/>
            </p:cNvSpPr>
            <p:nvPr/>
          </p:nvSpPr>
          <p:spPr bwMode="auto">
            <a:xfrm>
              <a:off x="2643188" y="174625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75" name="Oval 266"/>
            <p:cNvSpPr>
              <a:spLocks noChangeArrowheads="1"/>
            </p:cNvSpPr>
            <p:nvPr/>
          </p:nvSpPr>
          <p:spPr bwMode="auto">
            <a:xfrm>
              <a:off x="2747963" y="174625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76" name="Oval 267"/>
            <p:cNvSpPr>
              <a:spLocks noChangeArrowheads="1"/>
            </p:cNvSpPr>
            <p:nvPr/>
          </p:nvSpPr>
          <p:spPr bwMode="auto">
            <a:xfrm>
              <a:off x="2852738" y="174625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77" name="Oval 268"/>
            <p:cNvSpPr>
              <a:spLocks noChangeArrowheads="1"/>
            </p:cNvSpPr>
            <p:nvPr/>
          </p:nvSpPr>
          <p:spPr bwMode="auto">
            <a:xfrm>
              <a:off x="2955925" y="174625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78" name="Oval 269"/>
            <p:cNvSpPr>
              <a:spLocks noChangeArrowheads="1"/>
            </p:cNvSpPr>
            <p:nvPr/>
          </p:nvSpPr>
          <p:spPr bwMode="auto">
            <a:xfrm>
              <a:off x="3060700" y="174625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79" name="Oval 270"/>
            <p:cNvSpPr>
              <a:spLocks noChangeArrowheads="1"/>
            </p:cNvSpPr>
            <p:nvPr/>
          </p:nvSpPr>
          <p:spPr bwMode="auto">
            <a:xfrm>
              <a:off x="3165475" y="174625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80" name="Oval 271"/>
            <p:cNvSpPr>
              <a:spLocks noChangeArrowheads="1"/>
            </p:cNvSpPr>
            <p:nvPr/>
          </p:nvSpPr>
          <p:spPr bwMode="auto">
            <a:xfrm>
              <a:off x="3268663" y="174625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81" name="Oval 272"/>
            <p:cNvSpPr>
              <a:spLocks noChangeArrowheads="1"/>
            </p:cNvSpPr>
            <p:nvPr/>
          </p:nvSpPr>
          <p:spPr bwMode="auto">
            <a:xfrm>
              <a:off x="3373438" y="174625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82" name="Oval 273"/>
            <p:cNvSpPr>
              <a:spLocks noChangeArrowheads="1"/>
            </p:cNvSpPr>
            <p:nvPr/>
          </p:nvSpPr>
          <p:spPr bwMode="auto">
            <a:xfrm>
              <a:off x="3478213" y="174625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83" name="Oval 274"/>
            <p:cNvSpPr>
              <a:spLocks noChangeArrowheads="1"/>
            </p:cNvSpPr>
            <p:nvPr/>
          </p:nvSpPr>
          <p:spPr bwMode="auto">
            <a:xfrm>
              <a:off x="3581400" y="174625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84" name="Oval 275"/>
            <p:cNvSpPr>
              <a:spLocks noChangeArrowheads="1"/>
            </p:cNvSpPr>
            <p:nvPr/>
          </p:nvSpPr>
          <p:spPr bwMode="auto">
            <a:xfrm>
              <a:off x="2019300" y="18415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85" name="Oval 276"/>
            <p:cNvSpPr>
              <a:spLocks noChangeArrowheads="1"/>
            </p:cNvSpPr>
            <p:nvPr/>
          </p:nvSpPr>
          <p:spPr bwMode="auto">
            <a:xfrm>
              <a:off x="2122488" y="18415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86" name="Oval 277"/>
            <p:cNvSpPr>
              <a:spLocks noChangeArrowheads="1"/>
            </p:cNvSpPr>
            <p:nvPr/>
          </p:nvSpPr>
          <p:spPr bwMode="auto">
            <a:xfrm>
              <a:off x="2227263" y="18415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87" name="Oval 278"/>
            <p:cNvSpPr>
              <a:spLocks noChangeArrowheads="1"/>
            </p:cNvSpPr>
            <p:nvPr/>
          </p:nvSpPr>
          <p:spPr bwMode="auto">
            <a:xfrm>
              <a:off x="2332038" y="18415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88" name="Oval 279"/>
            <p:cNvSpPr>
              <a:spLocks noChangeArrowheads="1"/>
            </p:cNvSpPr>
            <p:nvPr/>
          </p:nvSpPr>
          <p:spPr bwMode="auto">
            <a:xfrm>
              <a:off x="2435225" y="18415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89" name="Oval 280"/>
            <p:cNvSpPr>
              <a:spLocks noChangeArrowheads="1"/>
            </p:cNvSpPr>
            <p:nvPr/>
          </p:nvSpPr>
          <p:spPr bwMode="auto">
            <a:xfrm>
              <a:off x="2540000" y="18415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90" name="Oval 281"/>
            <p:cNvSpPr>
              <a:spLocks noChangeArrowheads="1"/>
            </p:cNvSpPr>
            <p:nvPr/>
          </p:nvSpPr>
          <p:spPr bwMode="auto">
            <a:xfrm>
              <a:off x="2643188" y="18415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91" name="Oval 282"/>
            <p:cNvSpPr>
              <a:spLocks noChangeArrowheads="1"/>
            </p:cNvSpPr>
            <p:nvPr/>
          </p:nvSpPr>
          <p:spPr bwMode="auto">
            <a:xfrm>
              <a:off x="2747963" y="18415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92" name="Oval 283"/>
            <p:cNvSpPr>
              <a:spLocks noChangeArrowheads="1"/>
            </p:cNvSpPr>
            <p:nvPr/>
          </p:nvSpPr>
          <p:spPr bwMode="auto">
            <a:xfrm>
              <a:off x="2852738" y="18415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93" name="Oval 284"/>
            <p:cNvSpPr>
              <a:spLocks noChangeArrowheads="1"/>
            </p:cNvSpPr>
            <p:nvPr/>
          </p:nvSpPr>
          <p:spPr bwMode="auto">
            <a:xfrm>
              <a:off x="2955925" y="18415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94" name="Oval 285"/>
            <p:cNvSpPr>
              <a:spLocks noChangeArrowheads="1"/>
            </p:cNvSpPr>
            <p:nvPr/>
          </p:nvSpPr>
          <p:spPr bwMode="auto">
            <a:xfrm>
              <a:off x="3060700" y="18415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95" name="Oval 286"/>
            <p:cNvSpPr>
              <a:spLocks noChangeArrowheads="1"/>
            </p:cNvSpPr>
            <p:nvPr/>
          </p:nvSpPr>
          <p:spPr bwMode="auto">
            <a:xfrm>
              <a:off x="3165475" y="18415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96" name="Oval 287"/>
            <p:cNvSpPr>
              <a:spLocks noChangeArrowheads="1"/>
            </p:cNvSpPr>
            <p:nvPr/>
          </p:nvSpPr>
          <p:spPr bwMode="auto">
            <a:xfrm>
              <a:off x="3268663" y="18415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97" name="Oval 288"/>
            <p:cNvSpPr>
              <a:spLocks noChangeArrowheads="1"/>
            </p:cNvSpPr>
            <p:nvPr/>
          </p:nvSpPr>
          <p:spPr bwMode="auto">
            <a:xfrm>
              <a:off x="3373438" y="18415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98" name="Oval 289"/>
            <p:cNvSpPr>
              <a:spLocks noChangeArrowheads="1"/>
            </p:cNvSpPr>
            <p:nvPr/>
          </p:nvSpPr>
          <p:spPr bwMode="auto">
            <a:xfrm>
              <a:off x="3478213" y="18415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99" name="Oval 290"/>
            <p:cNvSpPr>
              <a:spLocks noChangeArrowheads="1"/>
            </p:cNvSpPr>
            <p:nvPr/>
          </p:nvSpPr>
          <p:spPr bwMode="auto">
            <a:xfrm>
              <a:off x="3581400" y="18415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00" name="Oval 291"/>
            <p:cNvSpPr>
              <a:spLocks noChangeArrowheads="1"/>
            </p:cNvSpPr>
            <p:nvPr/>
          </p:nvSpPr>
          <p:spPr bwMode="auto">
            <a:xfrm>
              <a:off x="2019300" y="193833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01" name="Oval 292"/>
            <p:cNvSpPr>
              <a:spLocks noChangeArrowheads="1"/>
            </p:cNvSpPr>
            <p:nvPr/>
          </p:nvSpPr>
          <p:spPr bwMode="auto">
            <a:xfrm>
              <a:off x="2122488" y="193833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02" name="Oval 293"/>
            <p:cNvSpPr>
              <a:spLocks noChangeArrowheads="1"/>
            </p:cNvSpPr>
            <p:nvPr/>
          </p:nvSpPr>
          <p:spPr bwMode="auto">
            <a:xfrm>
              <a:off x="2227263" y="193833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03" name="Oval 294"/>
            <p:cNvSpPr>
              <a:spLocks noChangeArrowheads="1"/>
            </p:cNvSpPr>
            <p:nvPr/>
          </p:nvSpPr>
          <p:spPr bwMode="auto">
            <a:xfrm>
              <a:off x="2332038" y="193833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04" name="Oval 295"/>
            <p:cNvSpPr>
              <a:spLocks noChangeArrowheads="1"/>
            </p:cNvSpPr>
            <p:nvPr/>
          </p:nvSpPr>
          <p:spPr bwMode="auto">
            <a:xfrm>
              <a:off x="2435225" y="193833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05" name="Oval 296"/>
            <p:cNvSpPr>
              <a:spLocks noChangeArrowheads="1"/>
            </p:cNvSpPr>
            <p:nvPr/>
          </p:nvSpPr>
          <p:spPr bwMode="auto">
            <a:xfrm>
              <a:off x="2540000" y="193833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06" name="Oval 297"/>
            <p:cNvSpPr>
              <a:spLocks noChangeArrowheads="1"/>
            </p:cNvSpPr>
            <p:nvPr/>
          </p:nvSpPr>
          <p:spPr bwMode="auto">
            <a:xfrm>
              <a:off x="2643188" y="193833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07" name="Oval 298"/>
            <p:cNvSpPr>
              <a:spLocks noChangeArrowheads="1"/>
            </p:cNvSpPr>
            <p:nvPr/>
          </p:nvSpPr>
          <p:spPr bwMode="auto">
            <a:xfrm>
              <a:off x="2747963" y="193833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08" name="Oval 299"/>
            <p:cNvSpPr>
              <a:spLocks noChangeArrowheads="1"/>
            </p:cNvSpPr>
            <p:nvPr/>
          </p:nvSpPr>
          <p:spPr bwMode="auto">
            <a:xfrm>
              <a:off x="2852738" y="193833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09" name="Oval 300"/>
            <p:cNvSpPr>
              <a:spLocks noChangeArrowheads="1"/>
            </p:cNvSpPr>
            <p:nvPr/>
          </p:nvSpPr>
          <p:spPr bwMode="auto">
            <a:xfrm>
              <a:off x="2955925" y="193833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10" name="Oval 301"/>
            <p:cNvSpPr>
              <a:spLocks noChangeArrowheads="1"/>
            </p:cNvSpPr>
            <p:nvPr/>
          </p:nvSpPr>
          <p:spPr bwMode="auto">
            <a:xfrm>
              <a:off x="3060700" y="193833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11" name="Oval 302"/>
            <p:cNvSpPr>
              <a:spLocks noChangeArrowheads="1"/>
            </p:cNvSpPr>
            <p:nvPr/>
          </p:nvSpPr>
          <p:spPr bwMode="auto">
            <a:xfrm>
              <a:off x="3165475" y="193833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12" name="Oval 303"/>
            <p:cNvSpPr>
              <a:spLocks noChangeArrowheads="1"/>
            </p:cNvSpPr>
            <p:nvPr/>
          </p:nvSpPr>
          <p:spPr bwMode="auto">
            <a:xfrm>
              <a:off x="3268663" y="193833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13" name="Oval 304"/>
            <p:cNvSpPr>
              <a:spLocks noChangeArrowheads="1"/>
            </p:cNvSpPr>
            <p:nvPr/>
          </p:nvSpPr>
          <p:spPr bwMode="auto">
            <a:xfrm>
              <a:off x="3373438" y="193833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14" name="Oval 305"/>
            <p:cNvSpPr>
              <a:spLocks noChangeArrowheads="1"/>
            </p:cNvSpPr>
            <p:nvPr/>
          </p:nvSpPr>
          <p:spPr bwMode="auto">
            <a:xfrm>
              <a:off x="3478213" y="193833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15" name="Oval 306"/>
            <p:cNvSpPr>
              <a:spLocks noChangeArrowheads="1"/>
            </p:cNvSpPr>
            <p:nvPr/>
          </p:nvSpPr>
          <p:spPr bwMode="auto">
            <a:xfrm>
              <a:off x="3581400" y="193833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16" name="Oval 307"/>
            <p:cNvSpPr>
              <a:spLocks noChangeArrowheads="1"/>
            </p:cNvSpPr>
            <p:nvPr/>
          </p:nvSpPr>
          <p:spPr bwMode="auto">
            <a:xfrm>
              <a:off x="2019300" y="203200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17" name="Oval 308"/>
            <p:cNvSpPr>
              <a:spLocks noChangeArrowheads="1"/>
            </p:cNvSpPr>
            <p:nvPr/>
          </p:nvSpPr>
          <p:spPr bwMode="auto">
            <a:xfrm>
              <a:off x="2122488" y="203200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18" name="Oval 309"/>
            <p:cNvSpPr>
              <a:spLocks noChangeArrowheads="1"/>
            </p:cNvSpPr>
            <p:nvPr/>
          </p:nvSpPr>
          <p:spPr bwMode="auto">
            <a:xfrm>
              <a:off x="2227263" y="203200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19" name="Oval 310"/>
            <p:cNvSpPr>
              <a:spLocks noChangeArrowheads="1"/>
            </p:cNvSpPr>
            <p:nvPr/>
          </p:nvSpPr>
          <p:spPr bwMode="auto">
            <a:xfrm>
              <a:off x="2332038" y="203200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20" name="Oval 311"/>
            <p:cNvSpPr>
              <a:spLocks noChangeArrowheads="1"/>
            </p:cNvSpPr>
            <p:nvPr/>
          </p:nvSpPr>
          <p:spPr bwMode="auto">
            <a:xfrm>
              <a:off x="2435225" y="203200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21" name="Oval 312"/>
            <p:cNvSpPr>
              <a:spLocks noChangeArrowheads="1"/>
            </p:cNvSpPr>
            <p:nvPr/>
          </p:nvSpPr>
          <p:spPr bwMode="auto">
            <a:xfrm>
              <a:off x="2540000" y="203200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22" name="Oval 313"/>
            <p:cNvSpPr>
              <a:spLocks noChangeArrowheads="1"/>
            </p:cNvSpPr>
            <p:nvPr/>
          </p:nvSpPr>
          <p:spPr bwMode="auto">
            <a:xfrm>
              <a:off x="2643188" y="203200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23" name="Oval 314"/>
            <p:cNvSpPr>
              <a:spLocks noChangeArrowheads="1"/>
            </p:cNvSpPr>
            <p:nvPr/>
          </p:nvSpPr>
          <p:spPr bwMode="auto">
            <a:xfrm>
              <a:off x="2747963" y="203200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24" name="Oval 315"/>
            <p:cNvSpPr>
              <a:spLocks noChangeArrowheads="1"/>
            </p:cNvSpPr>
            <p:nvPr/>
          </p:nvSpPr>
          <p:spPr bwMode="auto">
            <a:xfrm>
              <a:off x="2852738" y="203200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25" name="Oval 316"/>
            <p:cNvSpPr>
              <a:spLocks noChangeArrowheads="1"/>
            </p:cNvSpPr>
            <p:nvPr/>
          </p:nvSpPr>
          <p:spPr bwMode="auto">
            <a:xfrm>
              <a:off x="2955925" y="203200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26" name="Oval 317"/>
            <p:cNvSpPr>
              <a:spLocks noChangeArrowheads="1"/>
            </p:cNvSpPr>
            <p:nvPr/>
          </p:nvSpPr>
          <p:spPr bwMode="auto">
            <a:xfrm>
              <a:off x="3060700" y="203200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27" name="Oval 318"/>
            <p:cNvSpPr>
              <a:spLocks noChangeArrowheads="1"/>
            </p:cNvSpPr>
            <p:nvPr/>
          </p:nvSpPr>
          <p:spPr bwMode="auto">
            <a:xfrm>
              <a:off x="3165475" y="203200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28" name="Oval 319"/>
            <p:cNvSpPr>
              <a:spLocks noChangeArrowheads="1"/>
            </p:cNvSpPr>
            <p:nvPr/>
          </p:nvSpPr>
          <p:spPr bwMode="auto">
            <a:xfrm>
              <a:off x="3268663" y="203200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29" name="Oval 320"/>
            <p:cNvSpPr>
              <a:spLocks noChangeArrowheads="1"/>
            </p:cNvSpPr>
            <p:nvPr/>
          </p:nvSpPr>
          <p:spPr bwMode="auto">
            <a:xfrm>
              <a:off x="3373438" y="203200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30" name="Oval 321"/>
            <p:cNvSpPr>
              <a:spLocks noChangeArrowheads="1"/>
            </p:cNvSpPr>
            <p:nvPr/>
          </p:nvSpPr>
          <p:spPr bwMode="auto">
            <a:xfrm>
              <a:off x="3478213" y="203200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31" name="Oval 322"/>
            <p:cNvSpPr>
              <a:spLocks noChangeArrowheads="1"/>
            </p:cNvSpPr>
            <p:nvPr/>
          </p:nvSpPr>
          <p:spPr bwMode="auto">
            <a:xfrm>
              <a:off x="3581400" y="203200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32" name="Oval 323"/>
            <p:cNvSpPr>
              <a:spLocks noChangeArrowheads="1"/>
            </p:cNvSpPr>
            <p:nvPr/>
          </p:nvSpPr>
          <p:spPr bwMode="auto">
            <a:xfrm>
              <a:off x="2019300" y="2127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33" name="Oval 324"/>
            <p:cNvSpPr>
              <a:spLocks noChangeArrowheads="1"/>
            </p:cNvSpPr>
            <p:nvPr/>
          </p:nvSpPr>
          <p:spPr bwMode="auto">
            <a:xfrm>
              <a:off x="2122488" y="2127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34" name="Oval 325"/>
            <p:cNvSpPr>
              <a:spLocks noChangeArrowheads="1"/>
            </p:cNvSpPr>
            <p:nvPr/>
          </p:nvSpPr>
          <p:spPr bwMode="auto">
            <a:xfrm>
              <a:off x="2227263" y="2127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35" name="Oval 326"/>
            <p:cNvSpPr>
              <a:spLocks noChangeArrowheads="1"/>
            </p:cNvSpPr>
            <p:nvPr/>
          </p:nvSpPr>
          <p:spPr bwMode="auto">
            <a:xfrm>
              <a:off x="2332038" y="2127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36" name="Oval 327"/>
            <p:cNvSpPr>
              <a:spLocks noChangeArrowheads="1"/>
            </p:cNvSpPr>
            <p:nvPr/>
          </p:nvSpPr>
          <p:spPr bwMode="auto">
            <a:xfrm>
              <a:off x="2435225" y="2127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37" name="Oval 328"/>
            <p:cNvSpPr>
              <a:spLocks noChangeArrowheads="1"/>
            </p:cNvSpPr>
            <p:nvPr/>
          </p:nvSpPr>
          <p:spPr bwMode="auto">
            <a:xfrm>
              <a:off x="2540000" y="2127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38" name="Oval 329"/>
            <p:cNvSpPr>
              <a:spLocks noChangeArrowheads="1"/>
            </p:cNvSpPr>
            <p:nvPr/>
          </p:nvSpPr>
          <p:spPr bwMode="auto">
            <a:xfrm>
              <a:off x="2643188" y="2127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39" name="Oval 330"/>
            <p:cNvSpPr>
              <a:spLocks noChangeArrowheads="1"/>
            </p:cNvSpPr>
            <p:nvPr/>
          </p:nvSpPr>
          <p:spPr bwMode="auto">
            <a:xfrm>
              <a:off x="2747963" y="2127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40" name="Oval 331"/>
            <p:cNvSpPr>
              <a:spLocks noChangeArrowheads="1"/>
            </p:cNvSpPr>
            <p:nvPr/>
          </p:nvSpPr>
          <p:spPr bwMode="auto">
            <a:xfrm>
              <a:off x="2852738" y="2127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41" name="Oval 332"/>
            <p:cNvSpPr>
              <a:spLocks noChangeArrowheads="1"/>
            </p:cNvSpPr>
            <p:nvPr/>
          </p:nvSpPr>
          <p:spPr bwMode="auto">
            <a:xfrm>
              <a:off x="2955925" y="2127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42" name="Oval 333"/>
            <p:cNvSpPr>
              <a:spLocks noChangeArrowheads="1"/>
            </p:cNvSpPr>
            <p:nvPr/>
          </p:nvSpPr>
          <p:spPr bwMode="auto">
            <a:xfrm>
              <a:off x="3060700" y="2127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43" name="Oval 334"/>
            <p:cNvSpPr>
              <a:spLocks noChangeArrowheads="1"/>
            </p:cNvSpPr>
            <p:nvPr/>
          </p:nvSpPr>
          <p:spPr bwMode="auto">
            <a:xfrm>
              <a:off x="3165475" y="2127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44" name="Oval 335"/>
            <p:cNvSpPr>
              <a:spLocks noChangeArrowheads="1"/>
            </p:cNvSpPr>
            <p:nvPr/>
          </p:nvSpPr>
          <p:spPr bwMode="auto">
            <a:xfrm>
              <a:off x="3268663" y="2127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45" name="Oval 336"/>
            <p:cNvSpPr>
              <a:spLocks noChangeArrowheads="1"/>
            </p:cNvSpPr>
            <p:nvPr/>
          </p:nvSpPr>
          <p:spPr bwMode="auto">
            <a:xfrm>
              <a:off x="3373438" y="2127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46" name="Oval 337"/>
            <p:cNvSpPr>
              <a:spLocks noChangeArrowheads="1"/>
            </p:cNvSpPr>
            <p:nvPr/>
          </p:nvSpPr>
          <p:spPr bwMode="auto">
            <a:xfrm>
              <a:off x="3478213" y="2127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47" name="Oval 338"/>
            <p:cNvSpPr>
              <a:spLocks noChangeArrowheads="1"/>
            </p:cNvSpPr>
            <p:nvPr/>
          </p:nvSpPr>
          <p:spPr bwMode="auto">
            <a:xfrm>
              <a:off x="3581400" y="2127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48" name="Oval 339"/>
            <p:cNvSpPr>
              <a:spLocks noChangeArrowheads="1"/>
            </p:cNvSpPr>
            <p:nvPr/>
          </p:nvSpPr>
          <p:spPr bwMode="auto">
            <a:xfrm>
              <a:off x="2019300" y="222408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49" name="Oval 340"/>
            <p:cNvSpPr>
              <a:spLocks noChangeArrowheads="1"/>
            </p:cNvSpPr>
            <p:nvPr/>
          </p:nvSpPr>
          <p:spPr bwMode="auto">
            <a:xfrm>
              <a:off x="2122488" y="222408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50" name="Oval 341"/>
            <p:cNvSpPr>
              <a:spLocks noChangeArrowheads="1"/>
            </p:cNvSpPr>
            <p:nvPr/>
          </p:nvSpPr>
          <p:spPr bwMode="auto">
            <a:xfrm>
              <a:off x="2227263" y="222408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51" name="Oval 342"/>
            <p:cNvSpPr>
              <a:spLocks noChangeArrowheads="1"/>
            </p:cNvSpPr>
            <p:nvPr/>
          </p:nvSpPr>
          <p:spPr bwMode="auto">
            <a:xfrm>
              <a:off x="2332038" y="222408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52" name="Oval 343"/>
            <p:cNvSpPr>
              <a:spLocks noChangeArrowheads="1"/>
            </p:cNvSpPr>
            <p:nvPr/>
          </p:nvSpPr>
          <p:spPr bwMode="auto">
            <a:xfrm>
              <a:off x="2435225" y="222408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53" name="Oval 344"/>
            <p:cNvSpPr>
              <a:spLocks noChangeArrowheads="1"/>
            </p:cNvSpPr>
            <p:nvPr/>
          </p:nvSpPr>
          <p:spPr bwMode="auto">
            <a:xfrm>
              <a:off x="2540000" y="222408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54" name="Oval 345"/>
            <p:cNvSpPr>
              <a:spLocks noChangeArrowheads="1"/>
            </p:cNvSpPr>
            <p:nvPr/>
          </p:nvSpPr>
          <p:spPr bwMode="auto">
            <a:xfrm>
              <a:off x="2643188" y="222408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55" name="Oval 346"/>
            <p:cNvSpPr>
              <a:spLocks noChangeArrowheads="1"/>
            </p:cNvSpPr>
            <p:nvPr/>
          </p:nvSpPr>
          <p:spPr bwMode="auto">
            <a:xfrm>
              <a:off x="2747963" y="222408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56" name="Oval 347"/>
            <p:cNvSpPr>
              <a:spLocks noChangeArrowheads="1"/>
            </p:cNvSpPr>
            <p:nvPr/>
          </p:nvSpPr>
          <p:spPr bwMode="auto">
            <a:xfrm>
              <a:off x="2852738" y="222408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57" name="Oval 348"/>
            <p:cNvSpPr>
              <a:spLocks noChangeArrowheads="1"/>
            </p:cNvSpPr>
            <p:nvPr/>
          </p:nvSpPr>
          <p:spPr bwMode="auto">
            <a:xfrm>
              <a:off x="2955925" y="222408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58" name="Oval 349"/>
            <p:cNvSpPr>
              <a:spLocks noChangeArrowheads="1"/>
            </p:cNvSpPr>
            <p:nvPr/>
          </p:nvSpPr>
          <p:spPr bwMode="auto">
            <a:xfrm>
              <a:off x="3060700" y="222408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59" name="Oval 350"/>
            <p:cNvSpPr>
              <a:spLocks noChangeArrowheads="1"/>
            </p:cNvSpPr>
            <p:nvPr/>
          </p:nvSpPr>
          <p:spPr bwMode="auto">
            <a:xfrm>
              <a:off x="3165475" y="222408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60" name="Oval 351"/>
            <p:cNvSpPr>
              <a:spLocks noChangeArrowheads="1"/>
            </p:cNvSpPr>
            <p:nvPr/>
          </p:nvSpPr>
          <p:spPr bwMode="auto">
            <a:xfrm>
              <a:off x="3268663" y="222408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61" name="Oval 352"/>
            <p:cNvSpPr>
              <a:spLocks noChangeArrowheads="1"/>
            </p:cNvSpPr>
            <p:nvPr/>
          </p:nvSpPr>
          <p:spPr bwMode="auto">
            <a:xfrm>
              <a:off x="3373438" y="222408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62" name="Oval 353"/>
            <p:cNvSpPr>
              <a:spLocks noChangeArrowheads="1"/>
            </p:cNvSpPr>
            <p:nvPr/>
          </p:nvSpPr>
          <p:spPr bwMode="auto">
            <a:xfrm>
              <a:off x="3478213" y="222408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63" name="Oval 354"/>
            <p:cNvSpPr>
              <a:spLocks noChangeArrowheads="1"/>
            </p:cNvSpPr>
            <p:nvPr/>
          </p:nvSpPr>
          <p:spPr bwMode="auto">
            <a:xfrm>
              <a:off x="3581400" y="222408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64" name="Oval 355"/>
            <p:cNvSpPr>
              <a:spLocks noChangeArrowheads="1"/>
            </p:cNvSpPr>
            <p:nvPr/>
          </p:nvSpPr>
          <p:spPr bwMode="auto">
            <a:xfrm>
              <a:off x="2019300" y="231775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65" name="Oval 356"/>
            <p:cNvSpPr>
              <a:spLocks noChangeArrowheads="1"/>
            </p:cNvSpPr>
            <p:nvPr/>
          </p:nvSpPr>
          <p:spPr bwMode="auto">
            <a:xfrm>
              <a:off x="2122488" y="231775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66" name="Oval 357"/>
            <p:cNvSpPr>
              <a:spLocks noChangeArrowheads="1"/>
            </p:cNvSpPr>
            <p:nvPr/>
          </p:nvSpPr>
          <p:spPr bwMode="auto">
            <a:xfrm>
              <a:off x="2227263" y="231775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67" name="Oval 358"/>
            <p:cNvSpPr>
              <a:spLocks noChangeArrowheads="1"/>
            </p:cNvSpPr>
            <p:nvPr/>
          </p:nvSpPr>
          <p:spPr bwMode="auto">
            <a:xfrm>
              <a:off x="2332038" y="231775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68" name="Oval 359"/>
            <p:cNvSpPr>
              <a:spLocks noChangeArrowheads="1"/>
            </p:cNvSpPr>
            <p:nvPr/>
          </p:nvSpPr>
          <p:spPr bwMode="auto">
            <a:xfrm>
              <a:off x="2435225" y="231775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69" name="Oval 360"/>
            <p:cNvSpPr>
              <a:spLocks noChangeArrowheads="1"/>
            </p:cNvSpPr>
            <p:nvPr/>
          </p:nvSpPr>
          <p:spPr bwMode="auto">
            <a:xfrm>
              <a:off x="2540000" y="231775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70" name="Oval 361"/>
            <p:cNvSpPr>
              <a:spLocks noChangeArrowheads="1"/>
            </p:cNvSpPr>
            <p:nvPr/>
          </p:nvSpPr>
          <p:spPr bwMode="auto">
            <a:xfrm>
              <a:off x="2643188" y="231775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71" name="Oval 362"/>
            <p:cNvSpPr>
              <a:spLocks noChangeArrowheads="1"/>
            </p:cNvSpPr>
            <p:nvPr/>
          </p:nvSpPr>
          <p:spPr bwMode="auto">
            <a:xfrm>
              <a:off x="2747963" y="231775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72" name="Oval 363"/>
            <p:cNvSpPr>
              <a:spLocks noChangeArrowheads="1"/>
            </p:cNvSpPr>
            <p:nvPr/>
          </p:nvSpPr>
          <p:spPr bwMode="auto">
            <a:xfrm>
              <a:off x="2852738" y="231775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73" name="Oval 364"/>
            <p:cNvSpPr>
              <a:spLocks noChangeArrowheads="1"/>
            </p:cNvSpPr>
            <p:nvPr/>
          </p:nvSpPr>
          <p:spPr bwMode="auto">
            <a:xfrm>
              <a:off x="2955925" y="231775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74" name="Oval 365"/>
            <p:cNvSpPr>
              <a:spLocks noChangeArrowheads="1"/>
            </p:cNvSpPr>
            <p:nvPr/>
          </p:nvSpPr>
          <p:spPr bwMode="auto">
            <a:xfrm>
              <a:off x="3060700" y="231775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75" name="Oval 366"/>
            <p:cNvSpPr>
              <a:spLocks noChangeArrowheads="1"/>
            </p:cNvSpPr>
            <p:nvPr/>
          </p:nvSpPr>
          <p:spPr bwMode="auto">
            <a:xfrm>
              <a:off x="3165475" y="231775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76" name="Oval 367"/>
            <p:cNvSpPr>
              <a:spLocks noChangeArrowheads="1"/>
            </p:cNvSpPr>
            <p:nvPr/>
          </p:nvSpPr>
          <p:spPr bwMode="auto">
            <a:xfrm>
              <a:off x="3268663" y="231775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77" name="Oval 368"/>
            <p:cNvSpPr>
              <a:spLocks noChangeArrowheads="1"/>
            </p:cNvSpPr>
            <p:nvPr/>
          </p:nvSpPr>
          <p:spPr bwMode="auto">
            <a:xfrm>
              <a:off x="3373438" y="231775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78" name="Oval 369"/>
            <p:cNvSpPr>
              <a:spLocks noChangeArrowheads="1"/>
            </p:cNvSpPr>
            <p:nvPr/>
          </p:nvSpPr>
          <p:spPr bwMode="auto">
            <a:xfrm>
              <a:off x="3478213" y="231775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79" name="Oval 370"/>
            <p:cNvSpPr>
              <a:spLocks noChangeArrowheads="1"/>
            </p:cNvSpPr>
            <p:nvPr/>
          </p:nvSpPr>
          <p:spPr bwMode="auto">
            <a:xfrm>
              <a:off x="3581400" y="231775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80" name="Oval 371"/>
            <p:cNvSpPr>
              <a:spLocks noChangeArrowheads="1"/>
            </p:cNvSpPr>
            <p:nvPr/>
          </p:nvSpPr>
          <p:spPr bwMode="auto">
            <a:xfrm>
              <a:off x="2019300" y="2413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81" name="Oval 372"/>
            <p:cNvSpPr>
              <a:spLocks noChangeArrowheads="1"/>
            </p:cNvSpPr>
            <p:nvPr/>
          </p:nvSpPr>
          <p:spPr bwMode="auto">
            <a:xfrm>
              <a:off x="2122488" y="2413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82" name="Oval 373"/>
            <p:cNvSpPr>
              <a:spLocks noChangeArrowheads="1"/>
            </p:cNvSpPr>
            <p:nvPr/>
          </p:nvSpPr>
          <p:spPr bwMode="auto">
            <a:xfrm>
              <a:off x="2227263" y="2413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83" name="Oval 374"/>
            <p:cNvSpPr>
              <a:spLocks noChangeArrowheads="1"/>
            </p:cNvSpPr>
            <p:nvPr/>
          </p:nvSpPr>
          <p:spPr bwMode="auto">
            <a:xfrm>
              <a:off x="2332038" y="2413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84" name="Oval 375"/>
            <p:cNvSpPr>
              <a:spLocks noChangeArrowheads="1"/>
            </p:cNvSpPr>
            <p:nvPr/>
          </p:nvSpPr>
          <p:spPr bwMode="auto">
            <a:xfrm>
              <a:off x="2435225" y="2413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85" name="Oval 376"/>
            <p:cNvSpPr>
              <a:spLocks noChangeArrowheads="1"/>
            </p:cNvSpPr>
            <p:nvPr/>
          </p:nvSpPr>
          <p:spPr bwMode="auto">
            <a:xfrm>
              <a:off x="2540000" y="2413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86" name="Oval 377"/>
            <p:cNvSpPr>
              <a:spLocks noChangeArrowheads="1"/>
            </p:cNvSpPr>
            <p:nvPr/>
          </p:nvSpPr>
          <p:spPr bwMode="auto">
            <a:xfrm>
              <a:off x="2643188" y="2413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87" name="Oval 378"/>
            <p:cNvSpPr>
              <a:spLocks noChangeArrowheads="1"/>
            </p:cNvSpPr>
            <p:nvPr/>
          </p:nvSpPr>
          <p:spPr bwMode="auto">
            <a:xfrm>
              <a:off x="2747963" y="2413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88" name="Oval 379"/>
            <p:cNvSpPr>
              <a:spLocks noChangeArrowheads="1"/>
            </p:cNvSpPr>
            <p:nvPr/>
          </p:nvSpPr>
          <p:spPr bwMode="auto">
            <a:xfrm>
              <a:off x="2852738" y="2413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89" name="Oval 380"/>
            <p:cNvSpPr>
              <a:spLocks noChangeArrowheads="1"/>
            </p:cNvSpPr>
            <p:nvPr/>
          </p:nvSpPr>
          <p:spPr bwMode="auto">
            <a:xfrm>
              <a:off x="2955925" y="2413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90" name="Oval 381"/>
            <p:cNvSpPr>
              <a:spLocks noChangeArrowheads="1"/>
            </p:cNvSpPr>
            <p:nvPr/>
          </p:nvSpPr>
          <p:spPr bwMode="auto">
            <a:xfrm>
              <a:off x="3060700" y="2413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91" name="Oval 382"/>
            <p:cNvSpPr>
              <a:spLocks noChangeArrowheads="1"/>
            </p:cNvSpPr>
            <p:nvPr/>
          </p:nvSpPr>
          <p:spPr bwMode="auto">
            <a:xfrm>
              <a:off x="3165475" y="2413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92" name="Oval 383"/>
            <p:cNvSpPr>
              <a:spLocks noChangeArrowheads="1"/>
            </p:cNvSpPr>
            <p:nvPr/>
          </p:nvSpPr>
          <p:spPr bwMode="auto">
            <a:xfrm>
              <a:off x="3268663" y="2413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93" name="Oval 384"/>
            <p:cNvSpPr>
              <a:spLocks noChangeArrowheads="1"/>
            </p:cNvSpPr>
            <p:nvPr/>
          </p:nvSpPr>
          <p:spPr bwMode="auto">
            <a:xfrm>
              <a:off x="3373438" y="2413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94" name="Oval 385"/>
            <p:cNvSpPr>
              <a:spLocks noChangeArrowheads="1"/>
            </p:cNvSpPr>
            <p:nvPr/>
          </p:nvSpPr>
          <p:spPr bwMode="auto">
            <a:xfrm>
              <a:off x="3478213" y="2413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95" name="Oval 386"/>
            <p:cNvSpPr>
              <a:spLocks noChangeArrowheads="1"/>
            </p:cNvSpPr>
            <p:nvPr/>
          </p:nvSpPr>
          <p:spPr bwMode="auto">
            <a:xfrm>
              <a:off x="3581400" y="2413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</p:grpSp>
      <p:sp>
        <p:nvSpPr>
          <p:cNvPr id="11267" name="TextBox 3"/>
          <p:cNvSpPr txBox="1">
            <a:spLocks noChangeArrowheads="1"/>
          </p:cNvSpPr>
          <p:nvPr/>
        </p:nvSpPr>
        <p:spPr bwMode="auto">
          <a:xfrm>
            <a:off x="1244600" y="1970088"/>
            <a:ext cx="5053013" cy="193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6000">
                <a:solidFill>
                  <a:srgbClr val="000000"/>
                </a:solidFill>
                <a:latin typeface="Linux Libertine"/>
              </a:rPr>
              <a:t>Калькулятор Паск</a:t>
            </a:r>
            <a:r>
              <a:rPr lang="ru-RU" sz="6000">
                <a:solidFill>
                  <a:srgbClr val="558BE3"/>
                </a:solidFill>
                <a:latin typeface="Linux Libertine"/>
              </a:rPr>
              <a:t>аля</a:t>
            </a:r>
          </a:p>
        </p:txBody>
      </p:sp>
      <p:sp>
        <p:nvSpPr>
          <p:cNvPr id="7" name="Rectangle 6"/>
          <p:cNvSpPr/>
          <p:nvPr/>
        </p:nvSpPr>
        <p:spPr>
          <a:xfrm>
            <a:off x="11541125" y="5740400"/>
            <a:ext cx="158750" cy="436563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352425" y="5608638"/>
            <a:ext cx="11022013" cy="889000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200" err="1">
                <a:solidFill>
                  <a:schemeClr val="accent1">
                    <a:lumMod val="50000"/>
                  </a:schemeClr>
                </a:solidFill>
                <a:latin typeface="+mn-lt"/>
                <a:cs typeface="+mn-cs"/>
              </a:rPr>
              <a:t>Блез</a:t>
            </a:r>
            <a:r>
              <a:rPr lang="ru-RU" sz="1200">
                <a:solidFill>
                  <a:schemeClr val="accent1">
                    <a:lumMod val="50000"/>
                  </a:schemeClr>
                </a:solidFill>
                <a:latin typeface="+mn-lt"/>
                <a:cs typeface="+mn-cs"/>
              </a:rPr>
              <a:t> Паскаль – </a:t>
            </a:r>
            <a:r>
              <a:rPr lang="ru-RU" sz="1200" err="1">
                <a:solidFill>
                  <a:schemeClr val="accent1">
                    <a:lumMod val="50000"/>
                  </a:schemeClr>
                </a:solidFill>
                <a:latin typeface="+mn-lt"/>
                <a:cs typeface="+mn-cs"/>
              </a:rPr>
              <a:t>французький</a:t>
            </a:r>
            <a:r>
              <a:rPr lang="ru-RU" sz="1200">
                <a:solidFill>
                  <a:schemeClr val="accent1">
                    <a:lumMod val="50000"/>
                  </a:schemeClr>
                </a:solidFill>
                <a:latin typeface="+mn-lt"/>
                <a:cs typeface="+mn-cs"/>
              </a:rPr>
              <a:t> математик</a:t>
            </a:r>
            <a:r>
              <a:rPr lang="en-US" sz="1200">
                <a:solidFill>
                  <a:schemeClr val="accent1">
                    <a:lumMod val="50000"/>
                  </a:schemeClr>
                </a:solidFill>
                <a:latin typeface="+mn-lt"/>
                <a:cs typeface="+mn-cs"/>
              </a:rPr>
              <a:t>,</a:t>
            </a:r>
            <a:r>
              <a:rPr lang="ru-RU" sz="1200">
                <a:solidFill>
                  <a:schemeClr val="accent1">
                    <a:lumMod val="50000"/>
                  </a:schemeClr>
                </a:solidFill>
                <a:latin typeface="+mn-lt"/>
                <a:cs typeface="+mn-cs"/>
              </a:rPr>
              <a:t> </a:t>
            </a:r>
            <a:r>
              <a:rPr lang="ru-RU" sz="1200" err="1">
                <a:solidFill>
                  <a:schemeClr val="accent1">
                    <a:lumMod val="50000"/>
                  </a:schemeClr>
                </a:solidFill>
                <a:latin typeface="+mn-lt"/>
                <a:cs typeface="+mn-cs"/>
              </a:rPr>
              <a:t>механік</a:t>
            </a:r>
            <a:r>
              <a:rPr lang="en-US" sz="1200">
                <a:solidFill>
                  <a:schemeClr val="accent1">
                    <a:lumMod val="50000"/>
                  </a:schemeClr>
                </a:solidFill>
                <a:latin typeface="+mn-lt"/>
                <a:cs typeface="+mn-cs"/>
              </a:rPr>
              <a:t>, </a:t>
            </a:r>
            <a:r>
              <a:rPr lang="uk-UA" sz="1200">
                <a:solidFill>
                  <a:schemeClr val="accent1">
                    <a:lumMod val="50000"/>
                  </a:schemeClr>
                </a:solidFill>
                <a:latin typeface="+mn-lt"/>
                <a:cs typeface="+mn-cs"/>
              </a:rPr>
              <a:t>фізик </a:t>
            </a:r>
            <a:r>
              <a:rPr lang="uk-UA" sz="1200" err="1">
                <a:solidFill>
                  <a:schemeClr val="accent1">
                    <a:lumMod val="50000"/>
                  </a:schemeClr>
                </a:solidFill>
                <a:latin typeface="+mn-lt"/>
                <a:cs typeface="+mn-cs"/>
              </a:rPr>
              <a:t>фізик</a:t>
            </a:r>
            <a:r>
              <a:rPr lang="uk-UA" sz="1200">
                <a:solidFill>
                  <a:schemeClr val="accent1">
                    <a:lumMod val="50000"/>
                  </a:schemeClr>
                </a:solidFill>
                <a:latin typeface="+mn-lt"/>
                <a:cs typeface="+mn-cs"/>
              </a:rPr>
              <a:t>, літератор і філософ. Класик французької літератури, один із засновників математичного аналізу, теорії ймовірностей і проективної геометрії, творець перших зразків лічильної техніки, автор основного закону гідростатики. </a:t>
            </a:r>
          </a:p>
          <a:p>
            <a:pPr algn="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uk-UA" sz="1200">
                <a:solidFill>
                  <a:schemeClr val="accent1">
                    <a:lumMod val="50000"/>
                  </a:schemeClr>
                </a:solidFill>
                <a:latin typeface="+mn-lt"/>
                <a:cs typeface="+mn-cs"/>
              </a:rPr>
              <a:t> </a:t>
            </a:r>
            <a:endParaRPr lang="en-US" sz="1200">
              <a:solidFill>
                <a:schemeClr val="accent1">
                  <a:lumMod val="50000"/>
                </a:schemeClr>
              </a:solidFill>
              <a:latin typeface="+mn-lt"/>
              <a:cs typeface="+mn-cs"/>
            </a:endParaRPr>
          </a:p>
        </p:txBody>
      </p:sp>
      <p:pic>
        <p:nvPicPr>
          <p:cNvPr id="11270" name="Рисунок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24650" y="339725"/>
            <a:ext cx="4776788" cy="499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7" name="Rectangle 29">
            <a:extLst>
              <a:ext uri="{FF2B5EF4-FFF2-40B4-BE49-F238E27FC236}"/>
            </a:extLst>
          </p:cNvPr>
          <p:cNvSpPr/>
          <p:nvPr/>
        </p:nvSpPr>
        <p:spPr>
          <a:xfrm>
            <a:off x="-261938" y="49213"/>
            <a:ext cx="2363788" cy="37465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uk-UA" sz="1400">
                <a:solidFill>
                  <a:schemeClr val="accent6"/>
                </a:solidFill>
                <a:latin typeface="+mn-lt"/>
                <a:cs typeface="+mn-cs"/>
              </a:rPr>
              <a:t>Бойчук</a:t>
            </a:r>
            <a:r>
              <a:rPr lang="uk-UA" sz="1400">
                <a:solidFill>
                  <a:schemeClr val="bg1"/>
                </a:solidFill>
                <a:latin typeface="+mn-lt"/>
                <a:cs typeface="+mn-cs"/>
              </a:rPr>
              <a:t> </a:t>
            </a:r>
            <a:r>
              <a:rPr lang="uk-UA" sz="1400">
                <a:solidFill>
                  <a:schemeClr val="accent6"/>
                </a:solidFill>
                <a:latin typeface="+mn-lt"/>
                <a:cs typeface="+mn-cs"/>
              </a:rPr>
              <a:t>Олександр</a:t>
            </a:r>
            <a:endParaRPr lang="ru-RU" sz="1400">
              <a:solidFill>
                <a:schemeClr val="accent6"/>
              </a:solidFill>
              <a:latin typeface="+mn-lt"/>
              <a:cs typeface="+mn-cs"/>
            </a:endParaRPr>
          </a:p>
        </p:txBody>
      </p: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29"/>
          <p:cNvSpPr>
            <a:spLocks noChangeArrowheads="1"/>
          </p:cNvSpPr>
          <p:nvPr/>
        </p:nvSpPr>
        <p:spPr bwMode="auto">
          <a:xfrm>
            <a:off x="9983788" y="1406525"/>
            <a:ext cx="2047875" cy="425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1400">
                <a:solidFill>
                  <a:schemeClr val="bg1"/>
                </a:solidFill>
                <a:latin typeface="Roboto Light"/>
              </a:rPr>
              <a:t>Француз Блез Паскаль почав створювати підсумовує машину «паскалина» в 1642 році у віці 19 років, спостерігаючи за роботою свого батька, який був збирачем податків і часто виконував довгі і виснажливі розрахунки. </a:t>
            </a:r>
          </a:p>
        </p:txBody>
      </p:sp>
      <p:pic>
        <p:nvPicPr>
          <p:cNvPr id="12290" name="Рисунок 2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4475" y="1165225"/>
            <a:ext cx="9553575" cy="523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3" name="Рисунок 36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9550" y="3200400"/>
            <a:ext cx="5538788" cy="352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4" name="Рисунок 37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14800" y="134938"/>
            <a:ext cx="2886075" cy="283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5" name="Рисунок 373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380288" y="136525"/>
            <a:ext cx="4602162" cy="283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6" name="Рисунок 375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09550" y="136525"/>
            <a:ext cx="3525838" cy="283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>
            <a:extLst>
              <a:ext uri="{FF2B5EF4-FFF2-40B4-BE49-F238E27FC236}"/>
            </a:extLst>
          </p:cNvPr>
          <p:cNvSpPr txBox="1"/>
          <p:nvPr/>
        </p:nvSpPr>
        <p:spPr>
          <a:xfrm>
            <a:off x="5992813" y="2967038"/>
            <a:ext cx="5776912" cy="41544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indent="432000" algn="just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200">
                <a:solidFill>
                  <a:schemeClr val="accent6"/>
                </a:solidFill>
                <a:latin typeface="Arial" panose="020B0604020202020204" pitchFamily="34" charset="0"/>
                <a:cs typeface="+mn-cs"/>
              </a:rPr>
              <a:t>Машина Паскаля являла собою механічний пристрій у вигляді шухлядки з численними, пов'язаними один з одним </a:t>
            </a:r>
            <a:r>
              <a:rPr lang="ru-RU" sz="1200">
                <a:solidFill>
                  <a:srgbClr val="5F5F5F"/>
                </a:solidFill>
                <a:latin typeface="Arial" panose="020B0604020202020204" pitchFamily="34" charset="0"/>
                <a:cs typeface="+mn-cs"/>
              </a:rPr>
              <a:t>зубчастою </a:t>
            </a:r>
            <a:r>
              <a:rPr lang="ru-RU" sz="1200">
                <a:solidFill>
                  <a:schemeClr val="accent6"/>
                </a:solidFill>
                <a:latin typeface="Arial" panose="020B0604020202020204" pitchFamily="34" charset="0"/>
                <a:cs typeface="+mn-cs"/>
              </a:rPr>
              <a:t>передачою, шестернями. Числа вводилися в машину за допомогою відповідного повороту набірних коліщат. На кожне з цих коліщат, що відповідали одному десятковому розряду числа, були нанесені поділки від 0 до 9. При введенні числа, коліщатка прокручувалися до відповідної цифри. Зробивши повний оберт надлишок над цифрою 9 коліщатко переносило на сусідній розряд, зсуваючи сусіднє коліщатко на 1 позицію. Перші варіанти «Паскаліни» мали п'ять зубчастих коліс, пізніше їх кількість збільшилася до шести або навіть восьми, що дозволяло працювати з великими числами, аж до 9999999.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200">
                <a:solidFill>
                  <a:srgbClr val="5F6368"/>
                </a:solidFill>
                <a:latin typeface="Roboto"/>
                <a:cs typeface="+mn-cs"/>
              </a:rPr>
              <a:t/>
            </a:r>
            <a:br>
              <a:rPr lang="ru-RU" sz="1200">
                <a:solidFill>
                  <a:srgbClr val="5F6368"/>
                </a:solidFill>
                <a:latin typeface="Roboto"/>
                <a:cs typeface="+mn-cs"/>
              </a:rPr>
            </a:br>
            <a:endParaRPr lang="en-US" sz="1200">
              <a:solidFill>
                <a:schemeClr val="accent6"/>
              </a:solidFill>
              <a:latin typeface="+mn-lt"/>
              <a:cs typeface="+mn-cs"/>
            </a:endParaRPr>
          </a:p>
        </p:txBody>
      </p:sp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7" name="Рисунок 1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6850" y="827088"/>
            <a:ext cx="7937500" cy="561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" name="TextBox 388">
            <a:extLst>
              <a:ext uri="{FF2B5EF4-FFF2-40B4-BE49-F238E27FC236}"/>
            </a:extLst>
          </p:cNvPr>
          <p:cNvSpPr txBox="1"/>
          <p:nvPr/>
        </p:nvSpPr>
        <p:spPr>
          <a:xfrm>
            <a:off x="8380413" y="750888"/>
            <a:ext cx="3697287" cy="60007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200">
                <a:solidFill>
                  <a:srgbClr val="000000"/>
                </a:solidFill>
                <a:latin typeface="Roboto"/>
                <a:cs typeface="+mn-cs"/>
              </a:rPr>
              <a:t>Сотуар - центральна частина механізму переноски паскаліна. У своїй «Avis nécessaire ...» Паскаль відмітив, що машина з 10 000 колесами буде працювати так добре, як і машина з двома колесами, тому що кожне колесо не залежить від іншого. Коли поразка розповсюджує переноси, сотуар під дією єдиної сили тяжіння відбирається до наступного колесу без якого-небудь контакту між колесами. Во время свободного падения сотуар ведет себя как акробат, перепрыгивающий с одной трапеции на другую, при этом трапеции не касается друг друга. Таким чином, усі колеса (в тому числі шестерні та сотуари) мають однаковий розмір та незалежність від грузоподібних машин.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200">
                <a:solidFill>
                  <a:srgbClr val="5F6368"/>
                </a:solidFill>
                <a:latin typeface="Roboto"/>
                <a:cs typeface="+mn-cs"/>
              </a:rPr>
              <a:t/>
            </a:r>
            <a:br>
              <a:rPr lang="ru-RU" sz="1200">
                <a:solidFill>
                  <a:srgbClr val="5F6368"/>
                </a:solidFill>
                <a:latin typeface="Roboto"/>
                <a:cs typeface="+mn-cs"/>
              </a:rPr>
            </a:br>
            <a:endParaRPr lang="en-US" sz="1200">
              <a:solidFill>
                <a:schemeClr val="accent6"/>
              </a:solidFill>
              <a:latin typeface="+mn-lt"/>
              <a:cs typeface="+mn-cs"/>
            </a:endParaRPr>
          </a:p>
        </p:txBody>
      </p:sp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/>
          </p:cNvSpPr>
          <p:nvPr>
            <p:ph type="title" idx="4294967295"/>
          </p:nvPr>
        </p:nvSpPr>
        <p:spPr>
          <a:solidFill>
            <a:schemeClr val="tx2"/>
          </a:solidFill>
        </p:spPr>
        <p:txBody>
          <a:bodyPr/>
          <a:lstStyle/>
          <a:p>
            <a:r>
              <a:rPr lang="ru-RU" smtClean="0"/>
              <a:t>Возможности калькулятора Паскаля и их примеры</a:t>
            </a:r>
          </a:p>
        </p:txBody>
      </p:sp>
      <p:sp>
        <p:nvSpPr>
          <p:cNvPr id="23555" name="Rectangle 3"/>
          <p:cNvSpPr>
            <a:spLocks noGrp="1"/>
          </p:cNvSpPr>
          <p:nvPr>
            <p:ph type="body" idx="4294967295"/>
          </p:nvPr>
        </p:nvSpPr>
        <p:spPr>
          <a:xfrm>
            <a:off x="838200" y="1825625"/>
            <a:ext cx="10542588" cy="2668588"/>
          </a:xfrm>
        </p:spPr>
        <p:txBody>
          <a:bodyPr/>
          <a:lstStyle/>
          <a:p>
            <a:pPr>
              <a:lnSpc>
                <a:spcPct val="70000"/>
              </a:lnSpc>
              <a:buFont typeface="Arial" charset="0"/>
              <a:buNone/>
            </a:pPr>
            <a:r>
              <a:rPr lang="ru-RU" sz="2000" smtClean="0"/>
              <a:t>Сложения </a:t>
            </a:r>
            <a:r>
              <a:rPr lang="en-GB" sz="2000" smtClean="0"/>
              <a:t>:</a:t>
            </a:r>
            <a:r>
              <a:rPr lang="ru-RU" sz="2000" smtClean="0"/>
              <a:t> </a:t>
            </a:r>
          </a:p>
          <a:p>
            <a:pPr>
              <a:lnSpc>
                <a:spcPct val="70000"/>
              </a:lnSpc>
              <a:buFont typeface="Arial" charset="0"/>
              <a:buNone/>
            </a:pPr>
            <a:r>
              <a:rPr lang="ru-RU" sz="2000" smtClean="0"/>
              <a:t>1. Сбросить предыдущий результат, вращая наборные колесики, начиная с младшего разряда до тех пор, пока в каждом из окошек не появятся нули.</a:t>
            </a:r>
          </a:p>
          <a:p>
            <a:pPr>
              <a:lnSpc>
                <a:spcPct val="70000"/>
              </a:lnSpc>
              <a:buFont typeface="Arial" charset="0"/>
              <a:buNone/>
            </a:pPr>
            <a:r>
              <a:rPr lang="ru-RU" sz="2000" smtClean="0"/>
              <a:t>2. С помощью этих же колесиков вводится первое слагаемое, начиная с младшего разряда.</a:t>
            </a:r>
          </a:p>
          <a:p>
            <a:pPr>
              <a:lnSpc>
                <a:spcPct val="70000"/>
              </a:lnSpc>
              <a:buFont typeface="Arial" charset="0"/>
              <a:buNone/>
            </a:pPr>
            <a:r>
              <a:rPr lang="ru-RU" sz="2000" smtClean="0"/>
              <a:t>3. Затем колесики вращаются дальше, чтобы выставить значение следующего слагаемого, после чего в окошках устройства отображается полученный результат. 1. Сбросить предыдущий результат, вращая наборные колесики, начиная с младшего разряда до тех пор, пока в каждом из окошек не появятся нули.</a:t>
            </a:r>
          </a:p>
        </p:txBody>
      </p:sp>
      <p:pic>
        <p:nvPicPr>
          <p:cNvPr id="23557" name="Picture 5" descr="Сложение 121 и 31 с помощью Паскалины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3513" y="4175125"/>
            <a:ext cx="6343650" cy="23526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ru-RU" smtClean="0"/>
              <a:t>Возможности калькулятора Паскаля и их примеры</a:t>
            </a:r>
          </a:p>
        </p:txBody>
      </p:sp>
      <p:sp>
        <p:nvSpPr>
          <p:cNvPr id="24579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ru-RU" smtClean="0"/>
              <a:t> Вычетание </a:t>
            </a:r>
          </a:p>
          <a:p>
            <a:pPr>
              <a:buFont typeface="Arial" charset="0"/>
              <a:buNone/>
            </a:pPr>
            <a:r>
              <a:rPr lang="ru-RU" smtClean="0"/>
              <a:t>Нижний ряд использовался при сложении, а верхний ряд при вычитании. Для того, чтобы неиспользуемый ряд не отвлекал от вычислений его прикрывали планкой.</a:t>
            </a:r>
          </a:p>
          <a:p>
            <a:pPr>
              <a:buFont typeface="Arial" charset="0"/>
              <a:buNone/>
            </a:pPr>
            <a:r>
              <a:rPr lang="ru-RU" sz="1800" smtClean="0"/>
              <a:t>Рассмотрим работу Паскалины на примере вычитания 132 из 7896 ( 7896-132=7764 ):</a:t>
            </a:r>
          </a:p>
          <a:p>
            <a:pPr>
              <a:buFont typeface="Arial" charset="0"/>
              <a:buNone/>
            </a:pPr>
            <a:r>
              <a:rPr lang="ru-RU" sz="1800" smtClean="0"/>
              <a:t>1. Закрываем нижний ряд окошек, используемый для сложения.2. Поворачиваем наборные колесики так, чтобы в верхнем ряду отобразилось число 7896, при этом в нижнем закрытом ряду будет отображено число 992103.</a:t>
            </a:r>
          </a:p>
        </p:txBody>
      </p:sp>
      <p:pic>
        <p:nvPicPr>
          <p:cNvPr id="24581" name="Picture 5" descr="Ввод уменьшаемого при вычитании с помощью Паскалины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30813" y="4498975"/>
            <a:ext cx="5610225" cy="22002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ru-RU" smtClean="0"/>
          </a:p>
        </p:txBody>
      </p:sp>
      <p:sp>
        <p:nvSpPr>
          <p:cNvPr id="25603" name="Rectangle 3"/>
          <p:cNvSpPr>
            <a:spLocks noGrp="1"/>
          </p:cNvSpPr>
          <p:nvPr>
            <p:ph type="body" idx="4294967295"/>
          </p:nvPr>
        </p:nvSpPr>
        <p:spPr>
          <a:xfrm>
            <a:off x="731838" y="422275"/>
            <a:ext cx="10515600" cy="4589463"/>
          </a:xfrm>
        </p:spPr>
        <p:txBody>
          <a:bodyPr/>
          <a:lstStyle/>
          <a:p>
            <a:pPr>
              <a:lnSpc>
                <a:spcPct val="70000"/>
              </a:lnSpc>
              <a:buFont typeface="Arial" charset="0"/>
              <a:buNone/>
            </a:pPr>
            <a:r>
              <a:rPr lang="ru-RU" sz="2400" smtClean="0"/>
              <a:t>3. Вводим вычитаемое так же, как вводим слагаемые при сложении. Для числа 132 это делается так:</a:t>
            </a:r>
          </a:p>
          <a:p>
            <a:pPr>
              <a:lnSpc>
                <a:spcPct val="70000"/>
              </a:lnSpc>
              <a:buFont typeface="Arial" charset="0"/>
              <a:buNone/>
            </a:pPr>
            <a:r>
              <a:rPr lang="ru-RU" sz="2400" smtClean="0"/>
              <a:t>  - устанавливается штифт напротив цифры 2 младшего разряда «Паскалины», и по часовой стрелки поворачивается наборное колесико, пока штифт не упрется в упор.</a:t>
            </a:r>
          </a:p>
          <a:p>
            <a:pPr>
              <a:lnSpc>
                <a:spcPct val="70000"/>
              </a:lnSpc>
              <a:buFont typeface="Arial" charset="0"/>
              <a:buNone/>
            </a:pPr>
            <a:r>
              <a:rPr lang="ru-RU" sz="2400" smtClean="0"/>
              <a:t>  - устанавливается штифт напротив цифры 3 второго разряда«Паскалины», и по часовой стрелки поворачивается наборное колесико, пока штифт не упрется в упор.</a:t>
            </a:r>
          </a:p>
          <a:p>
            <a:pPr>
              <a:lnSpc>
                <a:spcPct val="70000"/>
              </a:lnSpc>
              <a:buFont typeface="Arial" charset="0"/>
              <a:buNone/>
            </a:pPr>
            <a:r>
              <a:rPr lang="ru-RU" sz="2400" smtClean="0"/>
              <a:t>  - устанавливается штифт напротив цифры 1 третьего разряда «Паскалины», и по часовой стрелки поворачивается наборное колесико, пока штифт не упрется в упор.</a:t>
            </a:r>
          </a:p>
          <a:p>
            <a:pPr>
              <a:lnSpc>
                <a:spcPct val="70000"/>
              </a:lnSpc>
              <a:buFont typeface="Arial" charset="0"/>
              <a:buNone/>
            </a:pPr>
            <a:r>
              <a:rPr lang="ru-RU" sz="2400" smtClean="0"/>
              <a:t>  - остальные разряды не изменяются.</a:t>
            </a:r>
          </a:p>
          <a:p>
            <a:pPr>
              <a:lnSpc>
                <a:spcPct val="70000"/>
              </a:lnSpc>
              <a:buFont typeface="Arial" charset="0"/>
              <a:buNone/>
            </a:pPr>
            <a:r>
              <a:rPr lang="ru-RU" sz="2400" smtClean="0"/>
              <a:t>4. В верхнем ряду окошек будет отображен результат вычитания 7896-132=7764.</a:t>
            </a:r>
          </a:p>
        </p:txBody>
      </p:sp>
      <p:pic>
        <p:nvPicPr>
          <p:cNvPr id="25605" name="Picture 5" descr="Результат вычитания (7896-132) с помощью Паскалины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49925" y="4452938"/>
            <a:ext cx="5610225" cy="2209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ru-RU" smtClean="0"/>
              <a:t>Возможности калькулятора Паскаля и их примеры</a:t>
            </a:r>
          </a:p>
        </p:txBody>
      </p:sp>
      <p:sp>
        <p:nvSpPr>
          <p:cNvPr id="26627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ru-RU" smtClean="0"/>
              <a:t>Также при помощи «Паскалин» можно было делать такие действия как умножение и деления , но только в виде многократного сложения или вычитания . Которые были не очень удобны , но так как это был первый вид калькуляторов это был значительный прорыв , хотя машина так и не смогла добиться большой популярности так как стоила достаточно дорого и многие люди были против таких машин так как боялись потерять роботу. Так что было преданно всего несколько десятков.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3">
      <a:dk1>
        <a:srgbClr val="BD9577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272626"/>
      </a:accent6>
      <a:hlink>
        <a:srgbClr val="5F5F5F"/>
      </a:hlink>
      <a:folHlink>
        <a:srgbClr val="919191"/>
      </a:folHlink>
    </a:clrScheme>
    <a:fontScheme name="Custom 7">
      <a:majorFont>
        <a:latin typeface="Karla"/>
        <a:ea typeface=""/>
        <a:cs typeface=""/>
      </a:majorFont>
      <a:minorFont>
        <a:latin typeface="Robo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</TotalTime>
  <Words>578</Words>
  <Application>Microsoft Office PowerPoint</Application>
  <PresentationFormat>Произвольный</PresentationFormat>
  <Paragraphs>27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Шаблон оформления</vt:lpstr>
      </vt:variant>
      <vt:variant>
        <vt:i4>9</vt:i4>
      </vt:variant>
      <vt:variant>
        <vt:lpstr>Заголовки слайдов</vt:lpstr>
      </vt:variant>
      <vt:variant>
        <vt:i4>8</vt:i4>
      </vt:variant>
    </vt:vector>
  </HeadingPairs>
  <TitlesOfParts>
    <vt:vector size="23" baseType="lpstr">
      <vt:lpstr>Roboto Light</vt:lpstr>
      <vt:lpstr>Arial</vt:lpstr>
      <vt:lpstr>Karla</vt:lpstr>
      <vt:lpstr>Calibri</vt:lpstr>
      <vt:lpstr>Linux Libertine</vt:lpstr>
      <vt:lpstr>Roboto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Слайд 1</vt:lpstr>
      <vt:lpstr>Слайд 2</vt:lpstr>
      <vt:lpstr>Слайд 3</vt:lpstr>
      <vt:lpstr>Слайд 4</vt:lpstr>
      <vt:lpstr>Возможности калькулятора Паскаля и их примеры</vt:lpstr>
      <vt:lpstr>Возможности калькулятора Паскаля и их примеры</vt:lpstr>
      <vt:lpstr>Слайд 7</vt:lpstr>
      <vt:lpstr>Возможности калькулятора Паскаля и их примеры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ilhamsyahvutra@outlook.com</dc:creator>
  <cp:lastModifiedBy>artem-lykh@ukr.net</cp:lastModifiedBy>
  <cp:revision>26</cp:revision>
  <dcterms:created xsi:type="dcterms:W3CDTF">2018-05-08T07:24:58Z</dcterms:created>
  <dcterms:modified xsi:type="dcterms:W3CDTF">2021-02-28T19:52:43Z</dcterms:modified>
</cp:coreProperties>
</file>