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42C9A813-CADB-4124-A8C3-9BC6B4ADEBD9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BE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40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B48E4-8800-42BC-8CCA-BCA74ECA242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6F08D-D810-45BA-ACC6-A4C6D2A82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87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75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84865" y="6241565"/>
            <a:ext cx="26260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25002" y="330299"/>
            <a:ext cx="1056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>
                <a:solidFill>
                  <a:schemeClr val="bg2">
                    <a:lumMod val="25000"/>
                  </a:schemeClr>
                </a:solidFill>
                <a:latin typeface="+mj-lt"/>
              </a:rPr>
              <a:t>SLIDE</a:t>
            </a:r>
            <a:fld id="{1FF971EA-3A6D-44E0-AE21-1C9457776B3F}" type="slidenum">
              <a:rPr lang="en-US" sz="120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pPr/>
              <a:t>‹#›</a:t>
            </a:fld>
            <a:endParaRPr lang="en-US" sz="110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489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84865" y="6241565"/>
            <a:ext cx="2626040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900" b="0" i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>
                <a:solidFill>
                  <a:schemeClr val="bg1"/>
                </a:solidFill>
                <a:effectLst/>
                <a:latin typeface="+mj-lt"/>
              </a:rPr>
              <a:t>Slidefabric.com</a:t>
            </a:r>
            <a:r>
              <a:rPr lang="en-US" sz="900" b="0" i="0">
                <a:solidFill>
                  <a:schemeClr val="bg1"/>
                </a:solidFill>
                <a:effectLst/>
                <a:latin typeface="+mj-lt"/>
              </a:rPr>
              <a:t> All rights reserved.</a:t>
            </a:r>
            <a:endParaRPr lang="en-US" sz="900" b="0" i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25002" y="330299"/>
            <a:ext cx="105670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700" spc="600">
                <a:solidFill>
                  <a:schemeClr val="bg1"/>
                </a:solidFill>
                <a:latin typeface="+mj-lt"/>
              </a:rPr>
              <a:t>SLIDE</a:t>
            </a:r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394363" y="1766455"/>
            <a:ext cx="2494977" cy="33403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68942" y="1766455"/>
            <a:ext cx="2496312" cy="33403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6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84865" y="6241565"/>
            <a:ext cx="26260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25002" y="330299"/>
            <a:ext cx="1056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>
                <a:solidFill>
                  <a:schemeClr val="bg2">
                    <a:lumMod val="25000"/>
                  </a:schemeClr>
                </a:solidFill>
                <a:latin typeface="+mj-lt"/>
              </a:rPr>
              <a:t>SLIDE</a:t>
            </a:r>
            <a:fld id="{1FF971EA-3A6D-44E0-AE21-1C9457776B3F}" type="slidenum">
              <a:rPr lang="en-US" sz="120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pPr/>
              <a:t>‹#›</a:t>
            </a:fld>
            <a:endParaRPr lang="en-US" sz="110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1"/>
          </p:nvPr>
        </p:nvSpPr>
        <p:spPr>
          <a:xfrm>
            <a:off x="0" y="979652"/>
            <a:ext cx="4253345" cy="4534457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65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84865" y="6241565"/>
            <a:ext cx="26260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25002" y="330299"/>
            <a:ext cx="1056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>
                <a:solidFill>
                  <a:schemeClr val="bg2">
                    <a:lumMod val="25000"/>
                  </a:schemeClr>
                </a:solidFill>
                <a:latin typeface="+mj-lt"/>
              </a:rPr>
              <a:t>SLIDE</a:t>
            </a:r>
            <a:fld id="{1FF971EA-3A6D-44E0-AE21-1C9457776B3F}" type="slidenum">
              <a:rPr lang="en-US" sz="120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pPr/>
              <a:t>‹#›</a:t>
            </a:fld>
            <a:endParaRPr lang="en-US" sz="110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1"/>
          </p:nvPr>
        </p:nvSpPr>
        <p:spPr>
          <a:xfrm>
            <a:off x="-849060" y="3511265"/>
            <a:ext cx="3283560" cy="2363442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Рисунок 3"/>
          <p:cNvSpPr>
            <a:spLocks noGrp="1"/>
          </p:cNvSpPr>
          <p:nvPr>
            <p:ph type="pic" sz="quarter" idx="12"/>
          </p:nvPr>
        </p:nvSpPr>
        <p:spPr>
          <a:xfrm>
            <a:off x="2633176" y="3511265"/>
            <a:ext cx="3283560" cy="2363442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Рисунок 3"/>
          <p:cNvSpPr>
            <a:spLocks noGrp="1"/>
          </p:cNvSpPr>
          <p:nvPr>
            <p:ph type="pic" sz="quarter" idx="13"/>
          </p:nvPr>
        </p:nvSpPr>
        <p:spPr>
          <a:xfrm>
            <a:off x="6146726" y="3511265"/>
            <a:ext cx="3283560" cy="2363442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Рисунок 3"/>
          <p:cNvSpPr>
            <a:spLocks noGrp="1"/>
          </p:cNvSpPr>
          <p:nvPr>
            <p:ph type="pic" sz="quarter" idx="14"/>
          </p:nvPr>
        </p:nvSpPr>
        <p:spPr>
          <a:xfrm>
            <a:off x="9628962" y="3511265"/>
            <a:ext cx="3283560" cy="2363442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21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7777113" cy="6858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84865" y="6241565"/>
            <a:ext cx="244169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900" b="0" i="0">
                <a:solidFill>
                  <a:schemeClr val="bg2">
                    <a:lumMod val="10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>
                <a:solidFill>
                  <a:schemeClr val="bg2">
                    <a:lumMod val="10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>
                <a:solidFill>
                  <a:schemeClr val="bg2">
                    <a:lumMod val="10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25002" y="330299"/>
            <a:ext cx="101502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700" spc="600">
                <a:solidFill>
                  <a:schemeClr val="bg1"/>
                </a:solidFill>
                <a:latin typeface="+mj-lt"/>
              </a:rPr>
              <a:t>SLIDE</a:t>
            </a:r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7777112" cy="38178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6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84865" y="6241565"/>
            <a:ext cx="26260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25002" y="330299"/>
            <a:ext cx="1056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>
                <a:solidFill>
                  <a:schemeClr val="bg2">
                    <a:lumMod val="25000"/>
                  </a:schemeClr>
                </a:solidFill>
                <a:latin typeface="+mj-lt"/>
              </a:rPr>
              <a:t>SLIDE</a:t>
            </a:r>
            <a:fld id="{1FF971EA-3A6D-44E0-AE21-1C9457776B3F}" type="slidenum">
              <a:rPr lang="en-US" sz="120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pPr/>
              <a:t>‹#›</a:t>
            </a:fld>
            <a:endParaRPr lang="en-US" sz="110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pic>
        <p:nvPicPr>
          <p:cNvPr id="10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875" y="186559"/>
            <a:ext cx="8551600" cy="6578497"/>
          </a:xfrm>
          <a:prstGeom prst="rect">
            <a:avLst/>
          </a:prstGeom>
        </p:spPr>
      </p:pic>
      <p:sp>
        <p:nvSpPr>
          <p:cNvPr id="11" name="Рисунок 11"/>
          <p:cNvSpPr>
            <a:spLocks noGrp="1"/>
          </p:cNvSpPr>
          <p:nvPr>
            <p:ph type="pic" sz="quarter" idx="10"/>
          </p:nvPr>
        </p:nvSpPr>
        <p:spPr>
          <a:xfrm>
            <a:off x="7373182" y="1549854"/>
            <a:ext cx="5544584" cy="306609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87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84865" y="6241565"/>
            <a:ext cx="2626040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900" b="0" i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>
                <a:solidFill>
                  <a:schemeClr val="bg1"/>
                </a:solidFill>
                <a:effectLst/>
                <a:latin typeface="+mj-lt"/>
              </a:rPr>
              <a:t>Slidefabric.com</a:t>
            </a:r>
            <a:r>
              <a:rPr lang="en-US" sz="900" b="0" i="0">
                <a:solidFill>
                  <a:schemeClr val="bg1"/>
                </a:solidFill>
                <a:effectLst/>
                <a:latin typeface="+mj-lt"/>
              </a:rPr>
              <a:t> All rights reserved.</a:t>
            </a:r>
            <a:endParaRPr lang="en-US" sz="900" b="0" i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25002" y="330299"/>
            <a:ext cx="105670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700" spc="600">
                <a:solidFill>
                  <a:schemeClr val="bg1"/>
                </a:solidFill>
                <a:latin typeface="+mj-lt"/>
              </a:rPr>
              <a:t>SLIDE</a:t>
            </a:r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452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01EB-0591-4483-B141-22BF35FE0AA2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31304-4B9C-4223-9CE1-5C64DFF9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2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roup 395"/>
          <p:cNvGrpSpPr/>
          <p:nvPr/>
        </p:nvGrpSpPr>
        <p:grpSpPr>
          <a:xfrm>
            <a:off x="439249" y="1433630"/>
            <a:ext cx="1627188" cy="2066926"/>
            <a:chOff x="2019300" y="411163"/>
            <a:chExt cx="1627188" cy="2066926"/>
          </a:xfrm>
          <a:solidFill>
            <a:schemeClr val="bg1">
              <a:lumMod val="75000"/>
            </a:schemeClr>
          </a:solidFill>
        </p:grpSpPr>
        <p:sp>
          <p:nvSpPr>
            <p:cNvPr id="196" name="Oval 34"/>
            <p:cNvSpPr>
              <a:spLocks noChangeArrowheads="1"/>
            </p:cNvSpPr>
            <p:nvPr/>
          </p:nvSpPr>
          <p:spPr bwMode="auto">
            <a:xfrm>
              <a:off x="2019300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Oval 35"/>
            <p:cNvSpPr>
              <a:spLocks noChangeArrowheads="1"/>
            </p:cNvSpPr>
            <p:nvPr/>
          </p:nvSpPr>
          <p:spPr bwMode="auto">
            <a:xfrm>
              <a:off x="212248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36"/>
            <p:cNvSpPr>
              <a:spLocks noChangeArrowheads="1"/>
            </p:cNvSpPr>
            <p:nvPr/>
          </p:nvSpPr>
          <p:spPr bwMode="auto">
            <a:xfrm>
              <a:off x="2227263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Oval 37"/>
            <p:cNvSpPr>
              <a:spLocks noChangeArrowheads="1"/>
            </p:cNvSpPr>
            <p:nvPr/>
          </p:nvSpPr>
          <p:spPr bwMode="auto">
            <a:xfrm>
              <a:off x="233203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Oval 38"/>
            <p:cNvSpPr>
              <a:spLocks noChangeArrowheads="1"/>
            </p:cNvSpPr>
            <p:nvPr/>
          </p:nvSpPr>
          <p:spPr bwMode="auto">
            <a:xfrm>
              <a:off x="2435225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Oval 39"/>
            <p:cNvSpPr>
              <a:spLocks noChangeArrowheads="1"/>
            </p:cNvSpPr>
            <p:nvPr/>
          </p:nvSpPr>
          <p:spPr bwMode="auto">
            <a:xfrm>
              <a:off x="2540000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Oval 40"/>
            <p:cNvSpPr>
              <a:spLocks noChangeArrowheads="1"/>
            </p:cNvSpPr>
            <p:nvPr/>
          </p:nvSpPr>
          <p:spPr bwMode="auto">
            <a:xfrm>
              <a:off x="264318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41"/>
            <p:cNvSpPr>
              <a:spLocks noChangeArrowheads="1"/>
            </p:cNvSpPr>
            <p:nvPr/>
          </p:nvSpPr>
          <p:spPr bwMode="auto">
            <a:xfrm>
              <a:off x="2747963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42"/>
            <p:cNvSpPr>
              <a:spLocks noChangeArrowheads="1"/>
            </p:cNvSpPr>
            <p:nvPr/>
          </p:nvSpPr>
          <p:spPr bwMode="auto">
            <a:xfrm>
              <a:off x="285273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43"/>
            <p:cNvSpPr>
              <a:spLocks noChangeArrowheads="1"/>
            </p:cNvSpPr>
            <p:nvPr/>
          </p:nvSpPr>
          <p:spPr bwMode="auto">
            <a:xfrm>
              <a:off x="2955925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44"/>
            <p:cNvSpPr>
              <a:spLocks noChangeArrowheads="1"/>
            </p:cNvSpPr>
            <p:nvPr/>
          </p:nvSpPr>
          <p:spPr bwMode="auto">
            <a:xfrm>
              <a:off x="3060700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45"/>
            <p:cNvSpPr>
              <a:spLocks noChangeArrowheads="1"/>
            </p:cNvSpPr>
            <p:nvPr/>
          </p:nvSpPr>
          <p:spPr bwMode="auto">
            <a:xfrm>
              <a:off x="3165475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46"/>
            <p:cNvSpPr>
              <a:spLocks noChangeArrowheads="1"/>
            </p:cNvSpPr>
            <p:nvPr/>
          </p:nvSpPr>
          <p:spPr bwMode="auto">
            <a:xfrm>
              <a:off x="3268663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Oval 47"/>
            <p:cNvSpPr>
              <a:spLocks noChangeArrowheads="1"/>
            </p:cNvSpPr>
            <p:nvPr/>
          </p:nvSpPr>
          <p:spPr bwMode="auto">
            <a:xfrm>
              <a:off x="337343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Oval 48"/>
            <p:cNvSpPr>
              <a:spLocks noChangeArrowheads="1"/>
            </p:cNvSpPr>
            <p:nvPr/>
          </p:nvSpPr>
          <p:spPr bwMode="auto">
            <a:xfrm>
              <a:off x="3478213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Oval 49"/>
            <p:cNvSpPr>
              <a:spLocks noChangeArrowheads="1"/>
            </p:cNvSpPr>
            <p:nvPr/>
          </p:nvSpPr>
          <p:spPr bwMode="auto">
            <a:xfrm>
              <a:off x="3581400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50"/>
            <p:cNvSpPr>
              <a:spLocks noChangeArrowheads="1"/>
            </p:cNvSpPr>
            <p:nvPr/>
          </p:nvSpPr>
          <p:spPr bwMode="auto">
            <a:xfrm>
              <a:off x="2019300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Oval 51"/>
            <p:cNvSpPr>
              <a:spLocks noChangeArrowheads="1"/>
            </p:cNvSpPr>
            <p:nvPr/>
          </p:nvSpPr>
          <p:spPr bwMode="auto">
            <a:xfrm>
              <a:off x="212248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Oval 52"/>
            <p:cNvSpPr>
              <a:spLocks noChangeArrowheads="1"/>
            </p:cNvSpPr>
            <p:nvPr/>
          </p:nvSpPr>
          <p:spPr bwMode="auto">
            <a:xfrm>
              <a:off x="2227263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Oval 53"/>
            <p:cNvSpPr>
              <a:spLocks noChangeArrowheads="1"/>
            </p:cNvSpPr>
            <p:nvPr/>
          </p:nvSpPr>
          <p:spPr bwMode="auto">
            <a:xfrm>
              <a:off x="233203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Oval 54"/>
            <p:cNvSpPr>
              <a:spLocks noChangeArrowheads="1"/>
            </p:cNvSpPr>
            <p:nvPr/>
          </p:nvSpPr>
          <p:spPr bwMode="auto">
            <a:xfrm>
              <a:off x="2435225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Oval 55"/>
            <p:cNvSpPr>
              <a:spLocks noChangeArrowheads="1"/>
            </p:cNvSpPr>
            <p:nvPr/>
          </p:nvSpPr>
          <p:spPr bwMode="auto">
            <a:xfrm>
              <a:off x="2540000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Oval 56"/>
            <p:cNvSpPr>
              <a:spLocks noChangeArrowheads="1"/>
            </p:cNvSpPr>
            <p:nvPr/>
          </p:nvSpPr>
          <p:spPr bwMode="auto">
            <a:xfrm>
              <a:off x="264318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57"/>
            <p:cNvSpPr>
              <a:spLocks noChangeArrowheads="1"/>
            </p:cNvSpPr>
            <p:nvPr/>
          </p:nvSpPr>
          <p:spPr bwMode="auto">
            <a:xfrm>
              <a:off x="2747963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58"/>
            <p:cNvSpPr>
              <a:spLocks noChangeArrowheads="1"/>
            </p:cNvSpPr>
            <p:nvPr/>
          </p:nvSpPr>
          <p:spPr bwMode="auto">
            <a:xfrm>
              <a:off x="285273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59"/>
            <p:cNvSpPr>
              <a:spLocks noChangeArrowheads="1"/>
            </p:cNvSpPr>
            <p:nvPr/>
          </p:nvSpPr>
          <p:spPr bwMode="auto">
            <a:xfrm>
              <a:off x="2955925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60"/>
            <p:cNvSpPr>
              <a:spLocks noChangeArrowheads="1"/>
            </p:cNvSpPr>
            <p:nvPr/>
          </p:nvSpPr>
          <p:spPr bwMode="auto">
            <a:xfrm>
              <a:off x="3060700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61"/>
            <p:cNvSpPr>
              <a:spLocks noChangeArrowheads="1"/>
            </p:cNvSpPr>
            <p:nvPr/>
          </p:nvSpPr>
          <p:spPr bwMode="auto">
            <a:xfrm>
              <a:off x="3165475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62"/>
            <p:cNvSpPr>
              <a:spLocks noChangeArrowheads="1"/>
            </p:cNvSpPr>
            <p:nvPr/>
          </p:nvSpPr>
          <p:spPr bwMode="auto">
            <a:xfrm>
              <a:off x="3268663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Oval 63"/>
            <p:cNvSpPr>
              <a:spLocks noChangeArrowheads="1"/>
            </p:cNvSpPr>
            <p:nvPr/>
          </p:nvSpPr>
          <p:spPr bwMode="auto">
            <a:xfrm>
              <a:off x="337343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Oval 64"/>
            <p:cNvSpPr>
              <a:spLocks noChangeArrowheads="1"/>
            </p:cNvSpPr>
            <p:nvPr/>
          </p:nvSpPr>
          <p:spPr bwMode="auto">
            <a:xfrm>
              <a:off x="3478213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Oval 65"/>
            <p:cNvSpPr>
              <a:spLocks noChangeArrowheads="1"/>
            </p:cNvSpPr>
            <p:nvPr/>
          </p:nvSpPr>
          <p:spPr bwMode="auto">
            <a:xfrm>
              <a:off x="3581400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Oval 66"/>
            <p:cNvSpPr>
              <a:spLocks noChangeArrowheads="1"/>
            </p:cNvSpPr>
            <p:nvPr/>
          </p:nvSpPr>
          <p:spPr bwMode="auto">
            <a:xfrm>
              <a:off x="2019300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Oval 67"/>
            <p:cNvSpPr>
              <a:spLocks noChangeArrowheads="1"/>
            </p:cNvSpPr>
            <p:nvPr/>
          </p:nvSpPr>
          <p:spPr bwMode="auto">
            <a:xfrm>
              <a:off x="212248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Oval 68"/>
            <p:cNvSpPr>
              <a:spLocks noChangeArrowheads="1"/>
            </p:cNvSpPr>
            <p:nvPr/>
          </p:nvSpPr>
          <p:spPr bwMode="auto">
            <a:xfrm>
              <a:off x="2227263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Oval 69"/>
            <p:cNvSpPr>
              <a:spLocks noChangeArrowheads="1"/>
            </p:cNvSpPr>
            <p:nvPr/>
          </p:nvSpPr>
          <p:spPr bwMode="auto">
            <a:xfrm>
              <a:off x="233203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Oval 70"/>
            <p:cNvSpPr>
              <a:spLocks noChangeArrowheads="1"/>
            </p:cNvSpPr>
            <p:nvPr/>
          </p:nvSpPr>
          <p:spPr bwMode="auto">
            <a:xfrm>
              <a:off x="2435225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Oval 71"/>
            <p:cNvSpPr>
              <a:spLocks noChangeArrowheads="1"/>
            </p:cNvSpPr>
            <p:nvPr/>
          </p:nvSpPr>
          <p:spPr bwMode="auto">
            <a:xfrm>
              <a:off x="2540000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Oval 72"/>
            <p:cNvSpPr>
              <a:spLocks noChangeArrowheads="1"/>
            </p:cNvSpPr>
            <p:nvPr/>
          </p:nvSpPr>
          <p:spPr bwMode="auto">
            <a:xfrm>
              <a:off x="264318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Oval 73"/>
            <p:cNvSpPr>
              <a:spLocks noChangeArrowheads="1"/>
            </p:cNvSpPr>
            <p:nvPr/>
          </p:nvSpPr>
          <p:spPr bwMode="auto">
            <a:xfrm>
              <a:off x="2747963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74"/>
            <p:cNvSpPr>
              <a:spLocks noChangeArrowheads="1"/>
            </p:cNvSpPr>
            <p:nvPr/>
          </p:nvSpPr>
          <p:spPr bwMode="auto">
            <a:xfrm>
              <a:off x="285273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75"/>
            <p:cNvSpPr>
              <a:spLocks noChangeArrowheads="1"/>
            </p:cNvSpPr>
            <p:nvPr/>
          </p:nvSpPr>
          <p:spPr bwMode="auto">
            <a:xfrm>
              <a:off x="2955925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76"/>
            <p:cNvSpPr>
              <a:spLocks noChangeArrowheads="1"/>
            </p:cNvSpPr>
            <p:nvPr/>
          </p:nvSpPr>
          <p:spPr bwMode="auto">
            <a:xfrm>
              <a:off x="3060700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77"/>
            <p:cNvSpPr>
              <a:spLocks noChangeArrowheads="1"/>
            </p:cNvSpPr>
            <p:nvPr/>
          </p:nvSpPr>
          <p:spPr bwMode="auto">
            <a:xfrm>
              <a:off x="3165475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Oval 78"/>
            <p:cNvSpPr>
              <a:spLocks noChangeArrowheads="1"/>
            </p:cNvSpPr>
            <p:nvPr/>
          </p:nvSpPr>
          <p:spPr bwMode="auto">
            <a:xfrm>
              <a:off x="3268663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Oval 79"/>
            <p:cNvSpPr>
              <a:spLocks noChangeArrowheads="1"/>
            </p:cNvSpPr>
            <p:nvPr/>
          </p:nvSpPr>
          <p:spPr bwMode="auto">
            <a:xfrm>
              <a:off x="337343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Oval 80"/>
            <p:cNvSpPr>
              <a:spLocks noChangeArrowheads="1"/>
            </p:cNvSpPr>
            <p:nvPr/>
          </p:nvSpPr>
          <p:spPr bwMode="auto">
            <a:xfrm>
              <a:off x="3478213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Oval 81"/>
            <p:cNvSpPr>
              <a:spLocks noChangeArrowheads="1"/>
            </p:cNvSpPr>
            <p:nvPr/>
          </p:nvSpPr>
          <p:spPr bwMode="auto">
            <a:xfrm>
              <a:off x="3581400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Oval 82"/>
            <p:cNvSpPr>
              <a:spLocks noChangeArrowheads="1"/>
            </p:cNvSpPr>
            <p:nvPr/>
          </p:nvSpPr>
          <p:spPr bwMode="auto">
            <a:xfrm>
              <a:off x="2019300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Oval 83"/>
            <p:cNvSpPr>
              <a:spLocks noChangeArrowheads="1"/>
            </p:cNvSpPr>
            <p:nvPr/>
          </p:nvSpPr>
          <p:spPr bwMode="auto">
            <a:xfrm>
              <a:off x="212248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Oval 84"/>
            <p:cNvSpPr>
              <a:spLocks noChangeArrowheads="1"/>
            </p:cNvSpPr>
            <p:nvPr/>
          </p:nvSpPr>
          <p:spPr bwMode="auto">
            <a:xfrm>
              <a:off x="2227263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Oval 85"/>
            <p:cNvSpPr>
              <a:spLocks noChangeArrowheads="1"/>
            </p:cNvSpPr>
            <p:nvPr/>
          </p:nvSpPr>
          <p:spPr bwMode="auto">
            <a:xfrm>
              <a:off x="233203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Oval 86"/>
            <p:cNvSpPr>
              <a:spLocks noChangeArrowheads="1"/>
            </p:cNvSpPr>
            <p:nvPr/>
          </p:nvSpPr>
          <p:spPr bwMode="auto">
            <a:xfrm>
              <a:off x="2435225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Oval 87"/>
            <p:cNvSpPr>
              <a:spLocks noChangeArrowheads="1"/>
            </p:cNvSpPr>
            <p:nvPr/>
          </p:nvSpPr>
          <p:spPr bwMode="auto">
            <a:xfrm>
              <a:off x="2540000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Oval 88"/>
            <p:cNvSpPr>
              <a:spLocks noChangeArrowheads="1"/>
            </p:cNvSpPr>
            <p:nvPr/>
          </p:nvSpPr>
          <p:spPr bwMode="auto">
            <a:xfrm>
              <a:off x="264318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Oval 89"/>
            <p:cNvSpPr>
              <a:spLocks noChangeArrowheads="1"/>
            </p:cNvSpPr>
            <p:nvPr/>
          </p:nvSpPr>
          <p:spPr bwMode="auto">
            <a:xfrm>
              <a:off x="2747963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Oval 90"/>
            <p:cNvSpPr>
              <a:spLocks noChangeArrowheads="1"/>
            </p:cNvSpPr>
            <p:nvPr/>
          </p:nvSpPr>
          <p:spPr bwMode="auto">
            <a:xfrm>
              <a:off x="285273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Oval 91"/>
            <p:cNvSpPr>
              <a:spLocks noChangeArrowheads="1"/>
            </p:cNvSpPr>
            <p:nvPr/>
          </p:nvSpPr>
          <p:spPr bwMode="auto">
            <a:xfrm>
              <a:off x="2955925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Oval 92"/>
            <p:cNvSpPr>
              <a:spLocks noChangeArrowheads="1"/>
            </p:cNvSpPr>
            <p:nvPr/>
          </p:nvSpPr>
          <p:spPr bwMode="auto">
            <a:xfrm>
              <a:off x="3060700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Oval 93"/>
            <p:cNvSpPr>
              <a:spLocks noChangeArrowheads="1"/>
            </p:cNvSpPr>
            <p:nvPr/>
          </p:nvSpPr>
          <p:spPr bwMode="auto">
            <a:xfrm>
              <a:off x="3165475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Oval 94"/>
            <p:cNvSpPr>
              <a:spLocks noChangeArrowheads="1"/>
            </p:cNvSpPr>
            <p:nvPr/>
          </p:nvSpPr>
          <p:spPr bwMode="auto">
            <a:xfrm>
              <a:off x="3268663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Oval 95"/>
            <p:cNvSpPr>
              <a:spLocks noChangeArrowheads="1"/>
            </p:cNvSpPr>
            <p:nvPr/>
          </p:nvSpPr>
          <p:spPr bwMode="auto">
            <a:xfrm>
              <a:off x="337343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Oval 96"/>
            <p:cNvSpPr>
              <a:spLocks noChangeArrowheads="1"/>
            </p:cNvSpPr>
            <p:nvPr/>
          </p:nvSpPr>
          <p:spPr bwMode="auto">
            <a:xfrm>
              <a:off x="3478213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Oval 97"/>
            <p:cNvSpPr>
              <a:spLocks noChangeArrowheads="1"/>
            </p:cNvSpPr>
            <p:nvPr/>
          </p:nvSpPr>
          <p:spPr bwMode="auto">
            <a:xfrm>
              <a:off x="3581400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Oval 98"/>
            <p:cNvSpPr>
              <a:spLocks noChangeArrowheads="1"/>
            </p:cNvSpPr>
            <p:nvPr/>
          </p:nvSpPr>
          <p:spPr bwMode="auto">
            <a:xfrm>
              <a:off x="2019300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Oval 99"/>
            <p:cNvSpPr>
              <a:spLocks noChangeArrowheads="1"/>
            </p:cNvSpPr>
            <p:nvPr/>
          </p:nvSpPr>
          <p:spPr bwMode="auto">
            <a:xfrm>
              <a:off x="212248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Oval 100"/>
            <p:cNvSpPr>
              <a:spLocks noChangeArrowheads="1"/>
            </p:cNvSpPr>
            <p:nvPr/>
          </p:nvSpPr>
          <p:spPr bwMode="auto">
            <a:xfrm>
              <a:off x="2227263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Oval 101"/>
            <p:cNvSpPr>
              <a:spLocks noChangeArrowheads="1"/>
            </p:cNvSpPr>
            <p:nvPr/>
          </p:nvSpPr>
          <p:spPr bwMode="auto">
            <a:xfrm>
              <a:off x="233203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Oval 102"/>
            <p:cNvSpPr>
              <a:spLocks noChangeArrowheads="1"/>
            </p:cNvSpPr>
            <p:nvPr/>
          </p:nvSpPr>
          <p:spPr bwMode="auto">
            <a:xfrm>
              <a:off x="2435225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Oval 103"/>
            <p:cNvSpPr>
              <a:spLocks noChangeArrowheads="1"/>
            </p:cNvSpPr>
            <p:nvPr/>
          </p:nvSpPr>
          <p:spPr bwMode="auto">
            <a:xfrm>
              <a:off x="2540000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Oval 104"/>
            <p:cNvSpPr>
              <a:spLocks noChangeArrowheads="1"/>
            </p:cNvSpPr>
            <p:nvPr/>
          </p:nvSpPr>
          <p:spPr bwMode="auto">
            <a:xfrm>
              <a:off x="264318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Oval 105"/>
            <p:cNvSpPr>
              <a:spLocks noChangeArrowheads="1"/>
            </p:cNvSpPr>
            <p:nvPr/>
          </p:nvSpPr>
          <p:spPr bwMode="auto">
            <a:xfrm>
              <a:off x="2747963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Oval 106"/>
            <p:cNvSpPr>
              <a:spLocks noChangeArrowheads="1"/>
            </p:cNvSpPr>
            <p:nvPr/>
          </p:nvSpPr>
          <p:spPr bwMode="auto">
            <a:xfrm>
              <a:off x="285273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Oval 107"/>
            <p:cNvSpPr>
              <a:spLocks noChangeArrowheads="1"/>
            </p:cNvSpPr>
            <p:nvPr/>
          </p:nvSpPr>
          <p:spPr bwMode="auto">
            <a:xfrm>
              <a:off x="2955925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Oval 108"/>
            <p:cNvSpPr>
              <a:spLocks noChangeArrowheads="1"/>
            </p:cNvSpPr>
            <p:nvPr/>
          </p:nvSpPr>
          <p:spPr bwMode="auto">
            <a:xfrm>
              <a:off x="3060700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Oval 109"/>
            <p:cNvSpPr>
              <a:spLocks noChangeArrowheads="1"/>
            </p:cNvSpPr>
            <p:nvPr/>
          </p:nvSpPr>
          <p:spPr bwMode="auto">
            <a:xfrm>
              <a:off x="3165475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Oval 110"/>
            <p:cNvSpPr>
              <a:spLocks noChangeArrowheads="1"/>
            </p:cNvSpPr>
            <p:nvPr/>
          </p:nvSpPr>
          <p:spPr bwMode="auto">
            <a:xfrm>
              <a:off x="3268663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Oval 111"/>
            <p:cNvSpPr>
              <a:spLocks noChangeArrowheads="1"/>
            </p:cNvSpPr>
            <p:nvPr/>
          </p:nvSpPr>
          <p:spPr bwMode="auto">
            <a:xfrm>
              <a:off x="337343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Oval 112"/>
            <p:cNvSpPr>
              <a:spLocks noChangeArrowheads="1"/>
            </p:cNvSpPr>
            <p:nvPr/>
          </p:nvSpPr>
          <p:spPr bwMode="auto">
            <a:xfrm>
              <a:off x="3478213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Oval 113"/>
            <p:cNvSpPr>
              <a:spLocks noChangeArrowheads="1"/>
            </p:cNvSpPr>
            <p:nvPr/>
          </p:nvSpPr>
          <p:spPr bwMode="auto">
            <a:xfrm>
              <a:off x="3581400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Oval 114"/>
            <p:cNvSpPr>
              <a:spLocks noChangeArrowheads="1"/>
            </p:cNvSpPr>
            <p:nvPr/>
          </p:nvSpPr>
          <p:spPr bwMode="auto">
            <a:xfrm>
              <a:off x="2019300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Oval 115"/>
            <p:cNvSpPr>
              <a:spLocks noChangeArrowheads="1"/>
            </p:cNvSpPr>
            <p:nvPr/>
          </p:nvSpPr>
          <p:spPr bwMode="auto">
            <a:xfrm>
              <a:off x="212248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Oval 116"/>
            <p:cNvSpPr>
              <a:spLocks noChangeArrowheads="1"/>
            </p:cNvSpPr>
            <p:nvPr/>
          </p:nvSpPr>
          <p:spPr bwMode="auto">
            <a:xfrm>
              <a:off x="2227263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Oval 117"/>
            <p:cNvSpPr>
              <a:spLocks noChangeArrowheads="1"/>
            </p:cNvSpPr>
            <p:nvPr/>
          </p:nvSpPr>
          <p:spPr bwMode="auto">
            <a:xfrm>
              <a:off x="233203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Oval 118"/>
            <p:cNvSpPr>
              <a:spLocks noChangeArrowheads="1"/>
            </p:cNvSpPr>
            <p:nvPr/>
          </p:nvSpPr>
          <p:spPr bwMode="auto">
            <a:xfrm>
              <a:off x="2435225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Oval 119"/>
            <p:cNvSpPr>
              <a:spLocks noChangeArrowheads="1"/>
            </p:cNvSpPr>
            <p:nvPr/>
          </p:nvSpPr>
          <p:spPr bwMode="auto">
            <a:xfrm>
              <a:off x="2540000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Oval 120"/>
            <p:cNvSpPr>
              <a:spLocks noChangeArrowheads="1"/>
            </p:cNvSpPr>
            <p:nvPr/>
          </p:nvSpPr>
          <p:spPr bwMode="auto">
            <a:xfrm>
              <a:off x="264318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Oval 121"/>
            <p:cNvSpPr>
              <a:spLocks noChangeArrowheads="1"/>
            </p:cNvSpPr>
            <p:nvPr/>
          </p:nvSpPr>
          <p:spPr bwMode="auto">
            <a:xfrm>
              <a:off x="2747963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Oval 122"/>
            <p:cNvSpPr>
              <a:spLocks noChangeArrowheads="1"/>
            </p:cNvSpPr>
            <p:nvPr/>
          </p:nvSpPr>
          <p:spPr bwMode="auto">
            <a:xfrm>
              <a:off x="285273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Oval 123"/>
            <p:cNvSpPr>
              <a:spLocks noChangeArrowheads="1"/>
            </p:cNvSpPr>
            <p:nvPr/>
          </p:nvSpPr>
          <p:spPr bwMode="auto">
            <a:xfrm>
              <a:off x="2955925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Oval 124"/>
            <p:cNvSpPr>
              <a:spLocks noChangeArrowheads="1"/>
            </p:cNvSpPr>
            <p:nvPr/>
          </p:nvSpPr>
          <p:spPr bwMode="auto">
            <a:xfrm>
              <a:off x="3060700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Oval 125"/>
            <p:cNvSpPr>
              <a:spLocks noChangeArrowheads="1"/>
            </p:cNvSpPr>
            <p:nvPr/>
          </p:nvSpPr>
          <p:spPr bwMode="auto">
            <a:xfrm>
              <a:off x="3165475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Oval 126"/>
            <p:cNvSpPr>
              <a:spLocks noChangeArrowheads="1"/>
            </p:cNvSpPr>
            <p:nvPr/>
          </p:nvSpPr>
          <p:spPr bwMode="auto">
            <a:xfrm>
              <a:off x="3268663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Oval 127"/>
            <p:cNvSpPr>
              <a:spLocks noChangeArrowheads="1"/>
            </p:cNvSpPr>
            <p:nvPr/>
          </p:nvSpPr>
          <p:spPr bwMode="auto">
            <a:xfrm>
              <a:off x="337343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Oval 128"/>
            <p:cNvSpPr>
              <a:spLocks noChangeArrowheads="1"/>
            </p:cNvSpPr>
            <p:nvPr/>
          </p:nvSpPr>
          <p:spPr bwMode="auto">
            <a:xfrm>
              <a:off x="3478213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Oval 129"/>
            <p:cNvSpPr>
              <a:spLocks noChangeArrowheads="1"/>
            </p:cNvSpPr>
            <p:nvPr/>
          </p:nvSpPr>
          <p:spPr bwMode="auto">
            <a:xfrm>
              <a:off x="3581400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Oval 130"/>
            <p:cNvSpPr>
              <a:spLocks noChangeArrowheads="1"/>
            </p:cNvSpPr>
            <p:nvPr/>
          </p:nvSpPr>
          <p:spPr bwMode="auto">
            <a:xfrm>
              <a:off x="2019300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Oval 131"/>
            <p:cNvSpPr>
              <a:spLocks noChangeArrowheads="1"/>
            </p:cNvSpPr>
            <p:nvPr/>
          </p:nvSpPr>
          <p:spPr bwMode="auto">
            <a:xfrm>
              <a:off x="212248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Oval 132"/>
            <p:cNvSpPr>
              <a:spLocks noChangeArrowheads="1"/>
            </p:cNvSpPr>
            <p:nvPr/>
          </p:nvSpPr>
          <p:spPr bwMode="auto">
            <a:xfrm>
              <a:off x="2227263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Oval 133"/>
            <p:cNvSpPr>
              <a:spLocks noChangeArrowheads="1"/>
            </p:cNvSpPr>
            <p:nvPr/>
          </p:nvSpPr>
          <p:spPr bwMode="auto">
            <a:xfrm>
              <a:off x="233203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Oval 134"/>
            <p:cNvSpPr>
              <a:spLocks noChangeArrowheads="1"/>
            </p:cNvSpPr>
            <p:nvPr/>
          </p:nvSpPr>
          <p:spPr bwMode="auto">
            <a:xfrm>
              <a:off x="2435225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Oval 135"/>
            <p:cNvSpPr>
              <a:spLocks noChangeArrowheads="1"/>
            </p:cNvSpPr>
            <p:nvPr/>
          </p:nvSpPr>
          <p:spPr bwMode="auto">
            <a:xfrm>
              <a:off x="2540000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Oval 136"/>
            <p:cNvSpPr>
              <a:spLocks noChangeArrowheads="1"/>
            </p:cNvSpPr>
            <p:nvPr/>
          </p:nvSpPr>
          <p:spPr bwMode="auto">
            <a:xfrm>
              <a:off x="264318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Oval 137"/>
            <p:cNvSpPr>
              <a:spLocks noChangeArrowheads="1"/>
            </p:cNvSpPr>
            <p:nvPr/>
          </p:nvSpPr>
          <p:spPr bwMode="auto">
            <a:xfrm>
              <a:off x="2747963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Oval 138"/>
            <p:cNvSpPr>
              <a:spLocks noChangeArrowheads="1"/>
            </p:cNvSpPr>
            <p:nvPr/>
          </p:nvSpPr>
          <p:spPr bwMode="auto">
            <a:xfrm>
              <a:off x="285273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Oval 139"/>
            <p:cNvSpPr>
              <a:spLocks noChangeArrowheads="1"/>
            </p:cNvSpPr>
            <p:nvPr/>
          </p:nvSpPr>
          <p:spPr bwMode="auto">
            <a:xfrm>
              <a:off x="2955925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Oval 140"/>
            <p:cNvSpPr>
              <a:spLocks noChangeArrowheads="1"/>
            </p:cNvSpPr>
            <p:nvPr/>
          </p:nvSpPr>
          <p:spPr bwMode="auto">
            <a:xfrm>
              <a:off x="3060700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Oval 141"/>
            <p:cNvSpPr>
              <a:spLocks noChangeArrowheads="1"/>
            </p:cNvSpPr>
            <p:nvPr/>
          </p:nvSpPr>
          <p:spPr bwMode="auto">
            <a:xfrm>
              <a:off x="3165475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Oval 142"/>
            <p:cNvSpPr>
              <a:spLocks noChangeArrowheads="1"/>
            </p:cNvSpPr>
            <p:nvPr/>
          </p:nvSpPr>
          <p:spPr bwMode="auto">
            <a:xfrm>
              <a:off x="3268663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Oval 143"/>
            <p:cNvSpPr>
              <a:spLocks noChangeArrowheads="1"/>
            </p:cNvSpPr>
            <p:nvPr/>
          </p:nvSpPr>
          <p:spPr bwMode="auto">
            <a:xfrm>
              <a:off x="337343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Oval 144"/>
            <p:cNvSpPr>
              <a:spLocks noChangeArrowheads="1"/>
            </p:cNvSpPr>
            <p:nvPr/>
          </p:nvSpPr>
          <p:spPr bwMode="auto">
            <a:xfrm>
              <a:off x="3478213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Oval 145"/>
            <p:cNvSpPr>
              <a:spLocks noChangeArrowheads="1"/>
            </p:cNvSpPr>
            <p:nvPr/>
          </p:nvSpPr>
          <p:spPr bwMode="auto">
            <a:xfrm>
              <a:off x="3581400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Oval 146"/>
            <p:cNvSpPr>
              <a:spLocks noChangeArrowheads="1"/>
            </p:cNvSpPr>
            <p:nvPr/>
          </p:nvSpPr>
          <p:spPr bwMode="auto">
            <a:xfrm>
              <a:off x="2019300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Oval 147"/>
            <p:cNvSpPr>
              <a:spLocks noChangeArrowheads="1"/>
            </p:cNvSpPr>
            <p:nvPr/>
          </p:nvSpPr>
          <p:spPr bwMode="auto">
            <a:xfrm>
              <a:off x="212248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Oval 148"/>
            <p:cNvSpPr>
              <a:spLocks noChangeArrowheads="1"/>
            </p:cNvSpPr>
            <p:nvPr/>
          </p:nvSpPr>
          <p:spPr bwMode="auto">
            <a:xfrm>
              <a:off x="2227263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Oval 149"/>
            <p:cNvSpPr>
              <a:spLocks noChangeArrowheads="1"/>
            </p:cNvSpPr>
            <p:nvPr/>
          </p:nvSpPr>
          <p:spPr bwMode="auto">
            <a:xfrm>
              <a:off x="233203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Oval 150"/>
            <p:cNvSpPr>
              <a:spLocks noChangeArrowheads="1"/>
            </p:cNvSpPr>
            <p:nvPr/>
          </p:nvSpPr>
          <p:spPr bwMode="auto">
            <a:xfrm>
              <a:off x="2435225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Oval 151"/>
            <p:cNvSpPr>
              <a:spLocks noChangeArrowheads="1"/>
            </p:cNvSpPr>
            <p:nvPr/>
          </p:nvSpPr>
          <p:spPr bwMode="auto">
            <a:xfrm>
              <a:off x="2540000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Oval 152"/>
            <p:cNvSpPr>
              <a:spLocks noChangeArrowheads="1"/>
            </p:cNvSpPr>
            <p:nvPr/>
          </p:nvSpPr>
          <p:spPr bwMode="auto">
            <a:xfrm>
              <a:off x="264318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Oval 153"/>
            <p:cNvSpPr>
              <a:spLocks noChangeArrowheads="1"/>
            </p:cNvSpPr>
            <p:nvPr/>
          </p:nvSpPr>
          <p:spPr bwMode="auto">
            <a:xfrm>
              <a:off x="2747963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Oval 154"/>
            <p:cNvSpPr>
              <a:spLocks noChangeArrowheads="1"/>
            </p:cNvSpPr>
            <p:nvPr/>
          </p:nvSpPr>
          <p:spPr bwMode="auto">
            <a:xfrm>
              <a:off x="285273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Oval 155"/>
            <p:cNvSpPr>
              <a:spLocks noChangeArrowheads="1"/>
            </p:cNvSpPr>
            <p:nvPr/>
          </p:nvSpPr>
          <p:spPr bwMode="auto">
            <a:xfrm>
              <a:off x="2955925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Oval 156"/>
            <p:cNvSpPr>
              <a:spLocks noChangeArrowheads="1"/>
            </p:cNvSpPr>
            <p:nvPr/>
          </p:nvSpPr>
          <p:spPr bwMode="auto">
            <a:xfrm>
              <a:off x="3060700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Oval 157"/>
            <p:cNvSpPr>
              <a:spLocks noChangeArrowheads="1"/>
            </p:cNvSpPr>
            <p:nvPr/>
          </p:nvSpPr>
          <p:spPr bwMode="auto">
            <a:xfrm>
              <a:off x="3165475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Oval 158"/>
            <p:cNvSpPr>
              <a:spLocks noChangeArrowheads="1"/>
            </p:cNvSpPr>
            <p:nvPr/>
          </p:nvSpPr>
          <p:spPr bwMode="auto">
            <a:xfrm>
              <a:off x="3268663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Oval 159"/>
            <p:cNvSpPr>
              <a:spLocks noChangeArrowheads="1"/>
            </p:cNvSpPr>
            <p:nvPr/>
          </p:nvSpPr>
          <p:spPr bwMode="auto">
            <a:xfrm>
              <a:off x="337343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Oval 160"/>
            <p:cNvSpPr>
              <a:spLocks noChangeArrowheads="1"/>
            </p:cNvSpPr>
            <p:nvPr/>
          </p:nvSpPr>
          <p:spPr bwMode="auto">
            <a:xfrm>
              <a:off x="3478213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Oval 161"/>
            <p:cNvSpPr>
              <a:spLocks noChangeArrowheads="1"/>
            </p:cNvSpPr>
            <p:nvPr/>
          </p:nvSpPr>
          <p:spPr bwMode="auto">
            <a:xfrm>
              <a:off x="3581400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Oval 162"/>
            <p:cNvSpPr>
              <a:spLocks noChangeArrowheads="1"/>
            </p:cNvSpPr>
            <p:nvPr/>
          </p:nvSpPr>
          <p:spPr bwMode="auto">
            <a:xfrm>
              <a:off x="2019300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Oval 163"/>
            <p:cNvSpPr>
              <a:spLocks noChangeArrowheads="1"/>
            </p:cNvSpPr>
            <p:nvPr/>
          </p:nvSpPr>
          <p:spPr bwMode="auto">
            <a:xfrm>
              <a:off x="212248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Oval 164"/>
            <p:cNvSpPr>
              <a:spLocks noChangeArrowheads="1"/>
            </p:cNvSpPr>
            <p:nvPr/>
          </p:nvSpPr>
          <p:spPr bwMode="auto">
            <a:xfrm>
              <a:off x="2227263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Oval 165"/>
            <p:cNvSpPr>
              <a:spLocks noChangeArrowheads="1"/>
            </p:cNvSpPr>
            <p:nvPr/>
          </p:nvSpPr>
          <p:spPr bwMode="auto">
            <a:xfrm>
              <a:off x="233203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Oval 166"/>
            <p:cNvSpPr>
              <a:spLocks noChangeArrowheads="1"/>
            </p:cNvSpPr>
            <p:nvPr/>
          </p:nvSpPr>
          <p:spPr bwMode="auto">
            <a:xfrm>
              <a:off x="2435225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Oval 167"/>
            <p:cNvSpPr>
              <a:spLocks noChangeArrowheads="1"/>
            </p:cNvSpPr>
            <p:nvPr/>
          </p:nvSpPr>
          <p:spPr bwMode="auto">
            <a:xfrm>
              <a:off x="2540000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Oval 168"/>
            <p:cNvSpPr>
              <a:spLocks noChangeArrowheads="1"/>
            </p:cNvSpPr>
            <p:nvPr/>
          </p:nvSpPr>
          <p:spPr bwMode="auto">
            <a:xfrm>
              <a:off x="264318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Oval 169"/>
            <p:cNvSpPr>
              <a:spLocks noChangeArrowheads="1"/>
            </p:cNvSpPr>
            <p:nvPr/>
          </p:nvSpPr>
          <p:spPr bwMode="auto">
            <a:xfrm>
              <a:off x="2747963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Oval 170"/>
            <p:cNvSpPr>
              <a:spLocks noChangeArrowheads="1"/>
            </p:cNvSpPr>
            <p:nvPr/>
          </p:nvSpPr>
          <p:spPr bwMode="auto">
            <a:xfrm>
              <a:off x="285273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Oval 171"/>
            <p:cNvSpPr>
              <a:spLocks noChangeArrowheads="1"/>
            </p:cNvSpPr>
            <p:nvPr/>
          </p:nvSpPr>
          <p:spPr bwMode="auto">
            <a:xfrm>
              <a:off x="2955925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Oval 172"/>
            <p:cNvSpPr>
              <a:spLocks noChangeArrowheads="1"/>
            </p:cNvSpPr>
            <p:nvPr/>
          </p:nvSpPr>
          <p:spPr bwMode="auto">
            <a:xfrm>
              <a:off x="3060700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Oval 173"/>
            <p:cNvSpPr>
              <a:spLocks noChangeArrowheads="1"/>
            </p:cNvSpPr>
            <p:nvPr/>
          </p:nvSpPr>
          <p:spPr bwMode="auto">
            <a:xfrm>
              <a:off x="3165475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Oval 174"/>
            <p:cNvSpPr>
              <a:spLocks noChangeArrowheads="1"/>
            </p:cNvSpPr>
            <p:nvPr/>
          </p:nvSpPr>
          <p:spPr bwMode="auto">
            <a:xfrm>
              <a:off x="3268663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Oval 175"/>
            <p:cNvSpPr>
              <a:spLocks noChangeArrowheads="1"/>
            </p:cNvSpPr>
            <p:nvPr/>
          </p:nvSpPr>
          <p:spPr bwMode="auto">
            <a:xfrm>
              <a:off x="337343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Oval 176"/>
            <p:cNvSpPr>
              <a:spLocks noChangeArrowheads="1"/>
            </p:cNvSpPr>
            <p:nvPr/>
          </p:nvSpPr>
          <p:spPr bwMode="auto">
            <a:xfrm>
              <a:off x="3478213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Oval 177"/>
            <p:cNvSpPr>
              <a:spLocks noChangeArrowheads="1"/>
            </p:cNvSpPr>
            <p:nvPr/>
          </p:nvSpPr>
          <p:spPr bwMode="auto">
            <a:xfrm>
              <a:off x="3581400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Oval 178"/>
            <p:cNvSpPr>
              <a:spLocks noChangeArrowheads="1"/>
            </p:cNvSpPr>
            <p:nvPr/>
          </p:nvSpPr>
          <p:spPr bwMode="auto">
            <a:xfrm>
              <a:off x="2019300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Oval 179"/>
            <p:cNvSpPr>
              <a:spLocks noChangeArrowheads="1"/>
            </p:cNvSpPr>
            <p:nvPr/>
          </p:nvSpPr>
          <p:spPr bwMode="auto">
            <a:xfrm>
              <a:off x="212248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Oval 180"/>
            <p:cNvSpPr>
              <a:spLocks noChangeArrowheads="1"/>
            </p:cNvSpPr>
            <p:nvPr/>
          </p:nvSpPr>
          <p:spPr bwMode="auto">
            <a:xfrm>
              <a:off x="2227263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Oval 181"/>
            <p:cNvSpPr>
              <a:spLocks noChangeArrowheads="1"/>
            </p:cNvSpPr>
            <p:nvPr/>
          </p:nvSpPr>
          <p:spPr bwMode="auto">
            <a:xfrm>
              <a:off x="233203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Oval 182"/>
            <p:cNvSpPr>
              <a:spLocks noChangeArrowheads="1"/>
            </p:cNvSpPr>
            <p:nvPr/>
          </p:nvSpPr>
          <p:spPr bwMode="auto">
            <a:xfrm>
              <a:off x="2435225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Oval 183"/>
            <p:cNvSpPr>
              <a:spLocks noChangeArrowheads="1"/>
            </p:cNvSpPr>
            <p:nvPr/>
          </p:nvSpPr>
          <p:spPr bwMode="auto">
            <a:xfrm>
              <a:off x="2540000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Oval 184"/>
            <p:cNvSpPr>
              <a:spLocks noChangeArrowheads="1"/>
            </p:cNvSpPr>
            <p:nvPr/>
          </p:nvSpPr>
          <p:spPr bwMode="auto">
            <a:xfrm>
              <a:off x="264318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Oval 185"/>
            <p:cNvSpPr>
              <a:spLocks noChangeArrowheads="1"/>
            </p:cNvSpPr>
            <p:nvPr/>
          </p:nvSpPr>
          <p:spPr bwMode="auto">
            <a:xfrm>
              <a:off x="2747963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Oval 186"/>
            <p:cNvSpPr>
              <a:spLocks noChangeArrowheads="1"/>
            </p:cNvSpPr>
            <p:nvPr/>
          </p:nvSpPr>
          <p:spPr bwMode="auto">
            <a:xfrm>
              <a:off x="285273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Oval 187"/>
            <p:cNvSpPr>
              <a:spLocks noChangeArrowheads="1"/>
            </p:cNvSpPr>
            <p:nvPr/>
          </p:nvSpPr>
          <p:spPr bwMode="auto">
            <a:xfrm>
              <a:off x="2955925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Oval 188"/>
            <p:cNvSpPr>
              <a:spLocks noChangeArrowheads="1"/>
            </p:cNvSpPr>
            <p:nvPr/>
          </p:nvSpPr>
          <p:spPr bwMode="auto">
            <a:xfrm>
              <a:off x="3060700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Oval 189"/>
            <p:cNvSpPr>
              <a:spLocks noChangeArrowheads="1"/>
            </p:cNvSpPr>
            <p:nvPr/>
          </p:nvSpPr>
          <p:spPr bwMode="auto">
            <a:xfrm>
              <a:off x="3165475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Oval 190"/>
            <p:cNvSpPr>
              <a:spLocks noChangeArrowheads="1"/>
            </p:cNvSpPr>
            <p:nvPr/>
          </p:nvSpPr>
          <p:spPr bwMode="auto">
            <a:xfrm>
              <a:off x="3268663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Oval 191"/>
            <p:cNvSpPr>
              <a:spLocks noChangeArrowheads="1"/>
            </p:cNvSpPr>
            <p:nvPr/>
          </p:nvSpPr>
          <p:spPr bwMode="auto">
            <a:xfrm>
              <a:off x="337343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Oval 192"/>
            <p:cNvSpPr>
              <a:spLocks noChangeArrowheads="1"/>
            </p:cNvSpPr>
            <p:nvPr/>
          </p:nvSpPr>
          <p:spPr bwMode="auto">
            <a:xfrm>
              <a:off x="3478213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Oval 193"/>
            <p:cNvSpPr>
              <a:spLocks noChangeArrowheads="1"/>
            </p:cNvSpPr>
            <p:nvPr/>
          </p:nvSpPr>
          <p:spPr bwMode="auto">
            <a:xfrm>
              <a:off x="3581400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Oval 194"/>
            <p:cNvSpPr>
              <a:spLocks noChangeArrowheads="1"/>
            </p:cNvSpPr>
            <p:nvPr/>
          </p:nvSpPr>
          <p:spPr bwMode="auto">
            <a:xfrm>
              <a:off x="2019300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Oval 195"/>
            <p:cNvSpPr>
              <a:spLocks noChangeArrowheads="1"/>
            </p:cNvSpPr>
            <p:nvPr/>
          </p:nvSpPr>
          <p:spPr bwMode="auto">
            <a:xfrm>
              <a:off x="212248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Oval 196"/>
            <p:cNvSpPr>
              <a:spLocks noChangeArrowheads="1"/>
            </p:cNvSpPr>
            <p:nvPr/>
          </p:nvSpPr>
          <p:spPr bwMode="auto">
            <a:xfrm>
              <a:off x="2227263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Oval 197"/>
            <p:cNvSpPr>
              <a:spLocks noChangeArrowheads="1"/>
            </p:cNvSpPr>
            <p:nvPr/>
          </p:nvSpPr>
          <p:spPr bwMode="auto">
            <a:xfrm>
              <a:off x="233203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Oval 198"/>
            <p:cNvSpPr>
              <a:spLocks noChangeArrowheads="1"/>
            </p:cNvSpPr>
            <p:nvPr/>
          </p:nvSpPr>
          <p:spPr bwMode="auto">
            <a:xfrm>
              <a:off x="2435225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Oval 199"/>
            <p:cNvSpPr>
              <a:spLocks noChangeArrowheads="1"/>
            </p:cNvSpPr>
            <p:nvPr/>
          </p:nvSpPr>
          <p:spPr bwMode="auto">
            <a:xfrm>
              <a:off x="2540000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Oval 200"/>
            <p:cNvSpPr>
              <a:spLocks noChangeArrowheads="1"/>
            </p:cNvSpPr>
            <p:nvPr/>
          </p:nvSpPr>
          <p:spPr bwMode="auto">
            <a:xfrm>
              <a:off x="264318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Oval 201"/>
            <p:cNvSpPr>
              <a:spLocks noChangeArrowheads="1"/>
            </p:cNvSpPr>
            <p:nvPr/>
          </p:nvSpPr>
          <p:spPr bwMode="auto">
            <a:xfrm>
              <a:off x="2747963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Oval 202"/>
            <p:cNvSpPr>
              <a:spLocks noChangeArrowheads="1"/>
            </p:cNvSpPr>
            <p:nvPr/>
          </p:nvSpPr>
          <p:spPr bwMode="auto">
            <a:xfrm>
              <a:off x="285273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Oval 203"/>
            <p:cNvSpPr>
              <a:spLocks noChangeArrowheads="1"/>
            </p:cNvSpPr>
            <p:nvPr/>
          </p:nvSpPr>
          <p:spPr bwMode="auto">
            <a:xfrm>
              <a:off x="2955925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Oval 204"/>
            <p:cNvSpPr>
              <a:spLocks noChangeArrowheads="1"/>
            </p:cNvSpPr>
            <p:nvPr/>
          </p:nvSpPr>
          <p:spPr bwMode="auto">
            <a:xfrm>
              <a:off x="3060700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Oval 205"/>
            <p:cNvSpPr>
              <a:spLocks noChangeArrowheads="1"/>
            </p:cNvSpPr>
            <p:nvPr/>
          </p:nvSpPr>
          <p:spPr bwMode="auto">
            <a:xfrm>
              <a:off x="3165475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Oval 206"/>
            <p:cNvSpPr>
              <a:spLocks noChangeArrowheads="1"/>
            </p:cNvSpPr>
            <p:nvPr/>
          </p:nvSpPr>
          <p:spPr bwMode="auto">
            <a:xfrm>
              <a:off x="3268663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Oval 207"/>
            <p:cNvSpPr>
              <a:spLocks noChangeArrowheads="1"/>
            </p:cNvSpPr>
            <p:nvPr/>
          </p:nvSpPr>
          <p:spPr bwMode="auto">
            <a:xfrm>
              <a:off x="337343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Oval 208"/>
            <p:cNvSpPr>
              <a:spLocks noChangeArrowheads="1"/>
            </p:cNvSpPr>
            <p:nvPr/>
          </p:nvSpPr>
          <p:spPr bwMode="auto">
            <a:xfrm>
              <a:off x="3478213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Oval 209"/>
            <p:cNvSpPr>
              <a:spLocks noChangeArrowheads="1"/>
            </p:cNvSpPr>
            <p:nvPr/>
          </p:nvSpPr>
          <p:spPr bwMode="auto">
            <a:xfrm>
              <a:off x="3581400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Oval 210"/>
            <p:cNvSpPr>
              <a:spLocks noChangeArrowheads="1"/>
            </p:cNvSpPr>
            <p:nvPr/>
          </p:nvSpPr>
          <p:spPr bwMode="auto">
            <a:xfrm>
              <a:off x="2019300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Oval 211"/>
            <p:cNvSpPr>
              <a:spLocks noChangeArrowheads="1"/>
            </p:cNvSpPr>
            <p:nvPr/>
          </p:nvSpPr>
          <p:spPr bwMode="auto">
            <a:xfrm>
              <a:off x="212248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Oval 212"/>
            <p:cNvSpPr>
              <a:spLocks noChangeArrowheads="1"/>
            </p:cNvSpPr>
            <p:nvPr/>
          </p:nvSpPr>
          <p:spPr bwMode="auto">
            <a:xfrm>
              <a:off x="2227263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Oval 213"/>
            <p:cNvSpPr>
              <a:spLocks noChangeArrowheads="1"/>
            </p:cNvSpPr>
            <p:nvPr/>
          </p:nvSpPr>
          <p:spPr bwMode="auto">
            <a:xfrm>
              <a:off x="233203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Oval 214"/>
            <p:cNvSpPr>
              <a:spLocks noChangeArrowheads="1"/>
            </p:cNvSpPr>
            <p:nvPr/>
          </p:nvSpPr>
          <p:spPr bwMode="auto">
            <a:xfrm>
              <a:off x="2435225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Oval 215"/>
            <p:cNvSpPr>
              <a:spLocks noChangeArrowheads="1"/>
            </p:cNvSpPr>
            <p:nvPr/>
          </p:nvSpPr>
          <p:spPr bwMode="auto">
            <a:xfrm>
              <a:off x="2540000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Oval 216"/>
            <p:cNvSpPr>
              <a:spLocks noChangeArrowheads="1"/>
            </p:cNvSpPr>
            <p:nvPr/>
          </p:nvSpPr>
          <p:spPr bwMode="auto">
            <a:xfrm>
              <a:off x="264318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Oval 217"/>
            <p:cNvSpPr>
              <a:spLocks noChangeArrowheads="1"/>
            </p:cNvSpPr>
            <p:nvPr/>
          </p:nvSpPr>
          <p:spPr bwMode="auto">
            <a:xfrm>
              <a:off x="2747963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Oval 218"/>
            <p:cNvSpPr>
              <a:spLocks noChangeArrowheads="1"/>
            </p:cNvSpPr>
            <p:nvPr/>
          </p:nvSpPr>
          <p:spPr bwMode="auto">
            <a:xfrm>
              <a:off x="285273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Oval 219"/>
            <p:cNvSpPr>
              <a:spLocks noChangeArrowheads="1"/>
            </p:cNvSpPr>
            <p:nvPr/>
          </p:nvSpPr>
          <p:spPr bwMode="auto">
            <a:xfrm>
              <a:off x="2955925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Oval 220"/>
            <p:cNvSpPr>
              <a:spLocks noChangeArrowheads="1"/>
            </p:cNvSpPr>
            <p:nvPr/>
          </p:nvSpPr>
          <p:spPr bwMode="auto">
            <a:xfrm>
              <a:off x="3060700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Oval 221"/>
            <p:cNvSpPr>
              <a:spLocks noChangeArrowheads="1"/>
            </p:cNvSpPr>
            <p:nvPr/>
          </p:nvSpPr>
          <p:spPr bwMode="auto">
            <a:xfrm>
              <a:off x="3165475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Oval 222"/>
            <p:cNvSpPr>
              <a:spLocks noChangeArrowheads="1"/>
            </p:cNvSpPr>
            <p:nvPr/>
          </p:nvSpPr>
          <p:spPr bwMode="auto">
            <a:xfrm>
              <a:off x="3268663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Oval 223"/>
            <p:cNvSpPr>
              <a:spLocks noChangeArrowheads="1"/>
            </p:cNvSpPr>
            <p:nvPr/>
          </p:nvSpPr>
          <p:spPr bwMode="auto">
            <a:xfrm>
              <a:off x="337343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Oval 224"/>
            <p:cNvSpPr>
              <a:spLocks noChangeArrowheads="1"/>
            </p:cNvSpPr>
            <p:nvPr/>
          </p:nvSpPr>
          <p:spPr bwMode="auto">
            <a:xfrm>
              <a:off x="3478213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Oval 225"/>
            <p:cNvSpPr>
              <a:spLocks noChangeArrowheads="1"/>
            </p:cNvSpPr>
            <p:nvPr/>
          </p:nvSpPr>
          <p:spPr bwMode="auto">
            <a:xfrm>
              <a:off x="3581400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Oval 226"/>
            <p:cNvSpPr>
              <a:spLocks noChangeArrowheads="1"/>
            </p:cNvSpPr>
            <p:nvPr/>
          </p:nvSpPr>
          <p:spPr bwMode="auto">
            <a:xfrm>
              <a:off x="2019300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Oval 227"/>
            <p:cNvSpPr>
              <a:spLocks noChangeArrowheads="1"/>
            </p:cNvSpPr>
            <p:nvPr/>
          </p:nvSpPr>
          <p:spPr bwMode="auto">
            <a:xfrm>
              <a:off x="212248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Oval 228"/>
            <p:cNvSpPr>
              <a:spLocks noChangeArrowheads="1"/>
            </p:cNvSpPr>
            <p:nvPr/>
          </p:nvSpPr>
          <p:spPr bwMode="auto">
            <a:xfrm>
              <a:off x="2227263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Oval 229"/>
            <p:cNvSpPr>
              <a:spLocks noChangeArrowheads="1"/>
            </p:cNvSpPr>
            <p:nvPr/>
          </p:nvSpPr>
          <p:spPr bwMode="auto">
            <a:xfrm>
              <a:off x="233203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Oval 230"/>
            <p:cNvSpPr>
              <a:spLocks noChangeArrowheads="1"/>
            </p:cNvSpPr>
            <p:nvPr/>
          </p:nvSpPr>
          <p:spPr bwMode="auto">
            <a:xfrm>
              <a:off x="2435225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Oval 231"/>
            <p:cNvSpPr>
              <a:spLocks noChangeArrowheads="1"/>
            </p:cNvSpPr>
            <p:nvPr/>
          </p:nvSpPr>
          <p:spPr bwMode="auto">
            <a:xfrm>
              <a:off x="2540000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Oval 232"/>
            <p:cNvSpPr>
              <a:spLocks noChangeArrowheads="1"/>
            </p:cNvSpPr>
            <p:nvPr/>
          </p:nvSpPr>
          <p:spPr bwMode="auto">
            <a:xfrm>
              <a:off x="264318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Oval 233"/>
            <p:cNvSpPr>
              <a:spLocks noChangeArrowheads="1"/>
            </p:cNvSpPr>
            <p:nvPr/>
          </p:nvSpPr>
          <p:spPr bwMode="auto">
            <a:xfrm>
              <a:off x="2747963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235"/>
            <p:cNvSpPr>
              <a:spLocks noChangeArrowheads="1"/>
            </p:cNvSpPr>
            <p:nvPr/>
          </p:nvSpPr>
          <p:spPr bwMode="auto">
            <a:xfrm>
              <a:off x="285273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236"/>
            <p:cNvSpPr>
              <a:spLocks noChangeArrowheads="1"/>
            </p:cNvSpPr>
            <p:nvPr/>
          </p:nvSpPr>
          <p:spPr bwMode="auto">
            <a:xfrm>
              <a:off x="2955925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237"/>
            <p:cNvSpPr>
              <a:spLocks noChangeArrowheads="1"/>
            </p:cNvSpPr>
            <p:nvPr/>
          </p:nvSpPr>
          <p:spPr bwMode="auto">
            <a:xfrm>
              <a:off x="3060700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238"/>
            <p:cNvSpPr>
              <a:spLocks noChangeArrowheads="1"/>
            </p:cNvSpPr>
            <p:nvPr/>
          </p:nvSpPr>
          <p:spPr bwMode="auto">
            <a:xfrm>
              <a:off x="3165475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239"/>
            <p:cNvSpPr>
              <a:spLocks noChangeArrowheads="1"/>
            </p:cNvSpPr>
            <p:nvPr/>
          </p:nvSpPr>
          <p:spPr bwMode="auto">
            <a:xfrm>
              <a:off x="3268663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240"/>
            <p:cNvSpPr>
              <a:spLocks noChangeArrowheads="1"/>
            </p:cNvSpPr>
            <p:nvPr/>
          </p:nvSpPr>
          <p:spPr bwMode="auto">
            <a:xfrm>
              <a:off x="337343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241"/>
            <p:cNvSpPr>
              <a:spLocks noChangeArrowheads="1"/>
            </p:cNvSpPr>
            <p:nvPr/>
          </p:nvSpPr>
          <p:spPr bwMode="auto">
            <a:xfrm>
              <a:off x="3478213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242"/>
            <p:cNvSpPr>
              <a:spLocks noChangeArrowheads="1"/>
            </p:cNvSpPr>
            <p:nvPr/>
          </p:nvSpPr>
          <p:spPr bwMode="auto">
            <a:xfrm>
              <a:off x="3581400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243"/>
            <p:cNvSpPr>
              <a:spLocks noChangeArrowheads="1"/>
            </p:cNvSpPr>
            <p:nvPr/>
          </p:nvSpPr>
          <p:spPr bwMode="auto">
            <a:xfrm>
              <a:off x="2019300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244"/>
            <p:cNvSpPr>
              <a:spLocks noChangeArrowheads="1"/>
            </p:cNvSpPr>
            <p:nvPr/>
          </p:nvSpPr>
          <p:spPr bwMode="auto">
            <a:xfrm>
              <a:off x="212248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245"/>
            <p:cNvSpPr>
              <a:spLocks noChangeArrowheads="1"/>
            </p:cNvSpPr>
            <p:nvPr/>
          </p:nvSpPr>
          <p:spPr bwMode="auto">
            <a:xfrm>
              <a:off x="2227263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246"/>
            <p:cNvSpPr>
              <a:spLocks noChangeArrowheads="1"/>
            </p:cNvSpPr>
            <p:nvPr/>
          </p:nvSpPr>
          <p:spPr bwMode="auto">
            <a:xfrm>
              <a:off x="233203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247"/>
            <p:cNvSpPr>
              <a:spLocks noChangeArrowheads="1"/>
            </p:cNvSpPr>
            <p:nvPr/>
          </p:nvSpPr>
          <p:spPr bwMode="auto">
            <a:xfrm>
              <a:off x="2435225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248"/>
            <p:cNvSpPr>
              <a:spLocks noChangeArrowheads="1"/>
            </p:cNvSpPr>
            <p:nvPr/>
          </p:nvSpPr>
          <p:spPr bwMode="auto">
            <a:xfrm>
              <a:off x="2540000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249"/>
            <p:cNvSpPr>
              <a:spLocks noChangeArrowheads="1"/>
            </p:cNvSpPr>
            <p:nvPr/>
          </p:nvSpPr>
          <p:spPr bwMode="auto">
            <a:xfrm>
              <a:off x="264318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250"/>
            <p:cNvSpPr>
              <a:spLocks noChangeArrowheads="1"/>
            </p:cNvSpPr>
            <p:nvPr/>
          </p:nvSpPr>
          <p:spPr bwMode="auto">
            <a:xfrm>
              <a:off x="2747963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251"/>
            <p:cNvSpPr>
              <a:spLocks noChangeArrowheads="1"/>
            </p:cNvSpPr>
            <p:nvPr/>
          </p:nvSpPr>
          <p:spPr bwMode="auto">
            <a:xfrm>
              <a:off x="285273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252"/>
            <p:cNvSpPr>
              <a:spLocks noChangeArrowheads="1"/>
            </p:cNvSpPr>
            <p:nvPr/>
          </p:nvSpPr>
          <p:spPr bwMode="auto">
            <a:xfrm>
              <a:off x="2955925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253"/>
            <p:cNvSpPr>
              <a:spLocks noChangeArrowheads="1"/>
            </p:cNvSpPr>
            <p:nvPr/>
          </p:nvSpPr>
          <p:spPr bwMode="auto">
            <a:xfrm>
              <a:off x="3060700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254"/>
            <p:cNvSpPr>
              <a:spLocks noChangeArrowheads="1"/>
            </p:cNvSpPr>
            <p:nvPr/>
          </p:nvSpPr>
          <p:spPr bwMode="auto">
            <a:xfrm>
              <a:off x="3165475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255"/>
            <p:cNvSpPr>
              <a:spLocks noChangeArrowheads="1"/>
            </p:cNvSpPr>
            <p:nvPr/>
          </p:nvSpPr>
          <p:spPr bwMode="auto">
            <a:xfrm>
              <a:off x="3268663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256"/>
            <p:cNvSpPr>
              <a:spLocks noChangeArrowheads="1"/>
            </p:cNvSpPr>
            <p:nvPr/>
          </p:nvSpPr>
          <p:spPr bwMode="auto">
            <a:xfrm>
              <a:off x="337343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257"/>
            <p:cNvSpPr>
              <a:spLocks noChangeArrowheads="1"/>
            </p:cNvSpPr>
            <p:nvPr/>
          </p:nvSpPr>
          <p:spPr bwMode="auto">
            <a:xfrm>
              <a:off x="3478213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258"/>
            <p:cNvSpPr>
              <a:spLocks noChangeArrowheads="1"/>
            </p:cNvSpPr>
            <p:nvPr/>
          </p:nvSpPr>
          <p:spPr bwMode="auto">
            <a:xfrm>
              <a:off x="3581400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259"/>
            <p:cNvSpPr>
              <a:spLocks noChangeArrowheads="1"/>
            </p:cNvSpPr>
            <p:nvPr/>
          </p:nvSpPr>
          <p:spPr bwMode="auto">
            <a:xfrm>
              <a:off x="2019300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260"/>
            <p:cNvSpPr>
              <a:spLocks noChangeArrowheads="1"/>
            </p:cNvSpPr>
            <p:nvPr/>
          </p:nvSpPr>
          <p:spPr bwMode="auto">
            <a:xfrm>
              <a:off x="212248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261"/>
            <p:cNvSpPr>
              <a:spLocks noChangeArrowheads="1"/>
            </p:cNvSpPr>
            <p:nvPr/>
          </p:nvSpPr>
          <p:spPr bwMode="auto">
            <a:xfrm>
              <a:off x="2227263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262"/>
            <p:cNvSpPr>
              <a:spLocks noChangeArrowheads="1"/>
            </p:cNvSpPr>
            <p:nvPr/>
          </p:nvSpPr>
          <p:spPr bwMode="auto">
            <a:xfrm>
              <a:off x="233203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263"/>
            <p:cNvSpPr>
              <a:spLocks noChangeArrowheads="1"/>
            </p:cNvSpPr>
            <p:nvPr/>
          </p:nvSpPr>
          <p:spPr bwMode="auto">
            <a:xfrm>
              <a:off x="2435225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264"/>
            <p:cNvSpPr>
              <a:spLocks noChangeArrowheads="1"/>
            </p:cNvSpPr>
            <p:nvPr/>
          </p:nvSpPr>
          <p:spPr bwMode="auto">
            <a:xfrm>
              <a:off x="2540000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265"/>
            <p:cNvSpPr>
              <a:spLocks noChangeArrowheads="1"/>
            </p:cNvSpPr>
            <p:nvPr/>
          </p:nvSpPr>
          <p:spPr bwMode="auto">
            <a:xfrm>
              <a:off x="264318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266"/>
            <p:cNvSpPr>
              <a:spLocks noChangeArrowheads="1"/>
            </p:cNvSpPr>
            <p:nvPr/>
          </p:nvSpPr>
          <p:spPr bwMode="auto">
            <a:xfrm>
              <a:off x="2747963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267"/>
            <p:cNvSpPr>
              <a:spLocks noChangeArrowheads="1"/>
            </p:cNvSpPr>
            <p:nvPr/>
          </p:nvSpPr>
          <p:spPr bwMode="auto">
            <a:xfrm>
              <a:off x="285273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268"/>
            <p:cNvSpPr>
              <a:spLocks noChangeArrowheads="1"/>
            </p:cNvSpPr>
            <p:nvPr/>
          </p:nvSpPr>
          <p:spPr bwMode="auto">
            <a:xfrm>
              <a:off x="2955925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269"/>
            <p:cNvSpPr>
              <a:spLocks noChangeArrowheads="1"/>
            </p:cNvSpPr>
            <p:nvPr/>
          </p:nvSpPr>
          <p:spPr bwMode="auto">
            <a:xfrm>
              <a:off x="3060700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270"/>
            <p:cNvSpPr>
              <a:spLocks noChangeArrowheads="1"/>
            </p:cNvSpPr>
            <p:nvPr/>
          </p:nvSpPr>
          <p:spPr bwMode="auto">
            <a:xfrm>
              <a:off x="3165475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271"/>
            <p:cNvSpPr>
              <a:spLocks noChangeArrowheads="1"/>
            </p:cNvSpPr>
            <p:nvPr/>
          </p:nvSpPr>
          <p:spPr bwMode="auto">
            <a:xfrm>
              <a:off x="3268663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272"/>
            <p:cNvSpPr>
              <a:spLocks noChangeArrowheads="1"/>
            </p:cNvSpPr>
            <p:nvPr/>
          </p:nvSpPr>
          <p:spPr bwMode="auto">
            <a:xfrm>
              <a:off x="337343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273"/>
            <p:cNvSpPr>
              <a:spLocks noChangeArrowheads="1"/>
            </p:cNvSpPr>
            <p:nvPr/>
          </p:nvSpPr>
          <p:spPr bwMode="auto">
            <a:xfrm>
              <a:off x="3478213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274"/>
            <p:cNvSpPr>
              <a:spLocks noChangeArrowheads="1"/>
            </p:cNvSpPr>
            <p:nvPr/>
          </p:nvSpPr>
          <p:spPr bwMode="auto">
            <a:xfrm>
              <a:off x="3581400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275"/>
            <p:cNvSpPr>
              <a:spLocks noChangeArrowheads="1"/>
            </p:cNvSpPr>
            <p:nvPr/>
          </p:nvSpPr>
          <p:spPr bwMode="auto">
            <a:xfrm>
              <a:off x="2019300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276"/>
            <p:cNvSpPr>
              <a:spLocks noChangeArrowheads="1"/>
            </p:cNvSpPr>
            <p:nvPr/>
          </p:nvSpPr>
          <p:spPr bwMode="auto">
            <a:xfrm>
              <a:off x="212248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277"/>
            <p:cNvSpPr>
              <a:spLocks noChangeArrowheads="1"/>
            </p:cNvSpPr>
            <p:nvPr/>
          </p:nvSpPr>
          <p:spPr bwMode="auto">
            <a:xfrm>
              <a:off x="2227263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278"/>
            <p:cNvSpPr>
              <a:spLocks noChangeArrowheads="1"/>
            </p:cNvSpPr>
            <p:nvPr/>
          </p:nvSpPr>
          <p:spPr bwMode="auto">
            <a:xfrm>
              <a:off x="233203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279"/>
            <p:cNvSpPr>
              <a:spLocks noChangeArrowheads="1"/>
            </p:cNvSpPr>
            <p:nvPr/>
          </p:nvSpPr>
          <p:spPr bwMode="auto">
            <a:xfrm>
              <a:off x="2435225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280"/>
            <p:cNvSpPr>
              <a:spLocks noChangeArrowheads="1"/>
            </p:cNvSpPr>
            <p:nvPr/>
          </p:nvSpPr>
          <p:spPr bwMode="auto">
            <a:xfrm>
              <a:off x="2540000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Oval 281"/>
            <p:cNvSpPr>
              <a:spLocks noChangeArrowheads="1"/>
            </p:cNvSpPr>
            <p:nvPr/>
          </p:nvSpPr>
          <p:spPr bwMode="auto">
            <a:xfrm>
              <a:off x="264318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282"/>
            <p:cNvSpPr>
              <a:spLocks noChangeArrowheads="1"/>
            </p:cNvSpPr>
            <p:nvPr/>
          </p:nvSpPr>
          <p:spPr bwMode="auto">
            <a:xfrm>
              <a:off x="2747963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283"/>
            <p:cNvSpPr>
              <a:spLocks noChangeArrowheads="1"/>
            </p:cNvSpPr>
            <p:nvPr/>
          </p:nvSpPr>
          <p:spPr bwMode="auto">
            <a:xfrm>
              <a:off x="285273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284"/>
            <p:cNvSpPr>
              <a:spLocks noChangeArrowheads="1"/>
            </p:cNvSpPr>
            <p:nvPr/>
          </p:nvSpPr>
          <p:spPr bwMode="auto">
            <a:xfrm>
              <a:off x="2955925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285"/>
            <p:cNvSpPr>
              <a:spLocks noChangeArrowheads="1"/>
            </p:cNvSpPr>
            <p:nvPr/>
          </p:nvSpPr>
          <p:spPr bwMode="auto">
            <a:xfrm>
              <a:off x="3060700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286"/>
            <p:cNvSpPr>
              <a:spLocks noChangeArrowheads="1"/>
            </p:cNvSpPr>
            <p:nvPr/>
          </p:nvSpPr>
          <p:spPr bwMode="auto">
            <a:xfrm>
              <a:off x="3165475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287"/>
            <p:cNvSpPr>
              <a:spLocks noChangeArrowheads="1"/>
            </p:cNvSpPr>
            <p:nvPr/>
          </p:nvSpPr>
          <p:spPr bwMode="auto">
            <a:xfrm>
              <a:off x="3268663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288"/>
            <p:cNvSpPr>
              <a:spLocks noChangeArrowheads="1"/>
            </p:cNvSpPr>
            <p:nvPr/>
          </p:nvSpPr>
          <p:spPr bwMode="auto">
            <a:xfrm>
              <a:off x="337343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289"/>
            <p:cNvSpPr>
              <a:spLocks noChangeArrowheads="1"/>
            </p:cNvSpPr>
            <p:nvPr/>
          </p:nvSpPr>
          <p:spPr bwMode="auto">
            <a:xfrm>
              <a:off x="3478213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290"/>
            <p:cNvSpPr>
              <a:spLocks noChangeArrowheads="1"/>
            </p:cNvSpPr>
            <p:nvPr/>
          </p:nvSpPr>
          <p:spPr bwMode="auto">
            <a:xfrm>
              <a:off x="3581400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291"/>
            <p:cNvSpPr>
              <a:spLocks noChangeArrowheads="1"/>
            </p:cNvSpPr>
            <p:nvPr/>
          </p:nvSpPr>
          <p:spPr bwMode="auto">
            <a:xfrm>
              <a:off x="2019300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292"/>
            <p:cNvSpPr>
              <a:spLocks noChangeArrowheads="1"/>
            </p:cNvSpPr>
            <p:nvPr/>
          </p:nvSpPr>
          <p:spPr bwMode="auto">
            <a:xfrm>
              <a:off x="212248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293"/>
            <p:cNvSpPr>
              <a:spLocks noChangeArrowheads="1"/>
            </p:cNvSpPr>
            <p:nvPr/>
          </p:nvSpPr>
          <p:spPr bwMode="auto">
            <a:xfrm>
              <a:off x="2227263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294"/>
            <p:cNvSpPr>
              <a:spLocks noChangeArrowheads="1"/>
            </p:cNvSpPr>
            <p:nvPr/>
          </p:nvSpPr>
          <p:spPr bwMode="auto">
            <a:xfrm>
              <a:off x="233203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295"/>
            <p:cNvSpPr>
              <a:spLocks noChangeArrowheads="1"/>
            </p:cNvSpPr>
            <p:nvPr/>
          </p:nvSpPr>
          <p:spPr bwMode="auto">
            <a:xfrm>
              <a:off x="2435225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296"/>
            <p:cNvSpPr>
              <a:spLocks noChangeArrowheads="1"/>
            </p:cNvSpPr>
            <p:nvPr/>
          </p:nvSpPr>
          <p:spPr bwMode="auto">
            <a:xfrm>
              <a:off x="2540000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297"/>
            <p:cNvSpPr>
              <a:spLocks noChangeArrowheads="1"/>
            </p:cNvSpPr>
            <p:nvPr/>
          </p:nvSpPr>
          <p:spPr bwMode="auto">
            <a:xfrm>
              <a:off x="264318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298"/>
            <p:cNvSpPr>
              <a:spLocks noChangeArrowheads="1"/>
            </p:cNvSpPr>
            <p:nvPr/>
          </p:nvSpPr>
          <p:spPr bwMode="auto">
            <a:xfrm>
              <a:off x="2747963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299"/>
            <p:cNvSpPr>
              <a:spLocks noChangeArrowheads="1"/>
            </p:cNvSpPr>
            <p:nvPr/>
          </p:nvSpPr>
          <p:spPr bwMode="auto">
            <a:xfrm>
              <a:off x="285273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300"/>
            <p:cNvSpPr>
              <a:spLocks noChangeArrowheads="1"/>
            </p:cNvSpPr>
            <p:nvPr/>
          </p:nvSpPr>
          <p:spPr bwMode="auto">
            <a:xfrm>
              <a:off x="2955925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301"/>
            <p:cNvSpPr>
              <a:spLocks noChangeArrowheads="1"/>
            </p:cNvSpPr>
            <p:nvPr/>
          </p:nvSpPr>
          <p:spPr bwMode="auto">
            <a:xfrm>
              <a:off x="3060700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302"/>
            <p:cNvSpPr>
              <a:spLocks noChangeArrowheads="1"/>
            </p:cNvSpPr>
            <p:nvPr/>
          </p:nvSpPr>
          <p:spPr bwMode="auto">
            <a:xfrm>
              <a:off x="3165475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303"/>
            <p:cNvSpPr>
              <a:spLocks noChangeArrowheads="1"/>
            </p:cNvSpPr>
            <p:nvPr/>
          </p:nvSpPr>
          <p:spPr bwMode="auto">
            <a:xfrm>
              <a:off x="3268663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304"/>
            <p:cNvSpPr>
              <a:spLocks noChangeArrowheads="1"/>
            </p:cNvSpPr>
            <p:nvPr/>
          </p:nvSpPr>
          <p:spPr bwMode="auto">
            <a:xfrm>
              <a:off x="337343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305"/>
            <p:cNvSpPr>
              <a:spLocks noChangeArrowheads="1"/>
            </p:cNvSpPr>
            <p:nvPr/>
          </p:nvSpPr>
          <p:spPr bwMode="auto">
            <a:xfrm>
              <a:off x="3478213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306"/>
            <p:cNvSpPr>
              <a:spLocks noChangeArrowheads="1"/>
            </p:cNvSpPr>
            <p:nvPr/>
          </p:nvSpPr>
          <p:spPr bwMode="auto">
            <a:xfrm>
              <a:off x="3581400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307"/>
            <p:cNvSpPr>
              <a:spLocks noChangeArrowheads="1"/>
            </p:cNvSpPr>
            <p:nvPr/>
          </p:nvSpPr>
          <p:spPr bwMode="auto">
            <a:xfrm>
              <a:off x="2019300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308"/>
            <p:cNvSpPr>
              <a:spLocks noChangeArrowheads="1"/>
            </p:cNvSpPr>
            <p:nvPr/>
          </p:nvSpPr>
          <p:spPr bwMode="auto">
            <a:xfrm>
              <a:off x="212248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309"/>
            <p:cNvSpPr>
              <a:spLocks noChangeArrowheads="1"/>
            </p:cNvSpPr>
            <p:nvPr/>
          </p:nvSpPr>
          <p:spPr bwMode="auto">
            <a:xfrm>
              <a:off x="2227263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310"/>
            <p:cNvSpPr>
              <a:spLocks noChangeArrowheads="1"/>
            </p:cNvSpPr>
            <p:nvPr/>
          </p:nvSpPr>
          <p:spPr bwMode="auto">
            <a:xfrm>
              <a:off x="233203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311"/>
            <p:cNvSpPr>
              <a:spLocks noChangeArrowheads="1"/>
            </p:cNvSpPr>
            <p:nvPr/>
          </p:nvSpPr>
          <p:spPr bwMode="auto">
            <a:xfrm>
              <a:off x="2435225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312"/>
            <p:cNvSpPr>
              <a:spLocks noChangeArrowheads="1"/>
            </p:cNvSpPr>
            <p:nvPr/>
          </p:nvSpPr>
          <p:spPr bwMode="auto">
            <a:xfrm>
              <a:off x="2540000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313"/>
            <p:cNvSpPr>
              <a:spLocks noChangeArrowheads="1"/>
            </p:cNvSpPr>
            <p:nvPr/>
          </p:nvSpPr>
          <p:spPr bwMode="auto">
            <a:xfrm>
              <a:off x="264318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314"/>
            <p:cNvSpPr>
              <a:spLocks noChangeArrowheads="1"/>
            </p:cNvSpPr>
            <p:nvPr/>
          </p:nvSpPr>
          <p:spPr bwMode="auto">
            <a:xfrm>
              <a:off x="2747963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315"/>
            <p:cNvSpPr>
              <a:spLocks noChangeArrowheads="1"/>
            </p:cNvSpPr>
            <p:nvPr/>
          </p:nvSpPr>
          <p:spPr bwMode="auto">
            <a:xfrm>
              <a:off x="285273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316"/>
            <p:cNvSpPr>
              <a:spLocks noChangeArrowheads="1"/>
            </p:cNvSpPr>
            <p:nvPr/>
          </p:nvSpPr>
          <p:spPr bwMode="auto">
            <a:xfrm>
              <a:off x="2955925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317"/>
            <p:cNvSpPr>
              <a:spLocks noChangeArrowheads="1"/>
            </p:cNvSpPr>
            <p:nvPr/>
          </p:nvSpPr>
          <p:spPr bwMode="auto">
            <a:xfrm>
              <a:off x="3060700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318"/>
            <p:cNvSpPr>
              <a:spLocks noChangeArrowheads="1"/>
            </p:cNvSpPr>
            <p:nvPr/>
          </p:nvSpPr>
          <p:spPr bwMode="auto">
            <a:xfrm>
              <a:off x="3165475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319"/>
            <p:cNvSpPr>
              <a:spLocks noChangeArrowheads="1"/>
            </p:cNvSpPr>
            <p:nvPr/>
          </p:nvSpPr>
          <p:spPr bwMode="auto">
            <a:xfrm>
              <a:off x="3268663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320"/>
            <p:cNvSpPr>
              <a:spLocks noChangeArrowheads="1"/>
            </p:cNvSpPr>
            <p:nvPr/>
          </p:nvSpPr>
          <p:spPr bwMode="auto">
            <a:xfrm>
              <a:off x="337343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321"/>
            <p:cNvSpPr>
              <a:spLocks noChangeArrowheads="1"/>
            </p:cNvSpPr>
            <p:nvPr/>
          </p:nvSpPr>
          <p:spPr bwMode="auto">
            <a:xfrm>
              <a:off x="3478213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322"/>
            <p:cNvSpPr>
              <a:spLocks noChangeArrowheads="1"/>
            </p:cNvSpPr>
            <p:nvPr/>
          </p:nvSpPr>
          <p:spPr bwMode="auto">
            <a:xfrm>
              <a:off x="3581400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323"/>
            <p:cNvSpPr>
              <a:spLocks noChangeArrowheads="1"/>
            </p:cNvSpPr>
            <p:nvPr/>
          </p:nvSpPr>
          <p:spPr bwMode="auto">
            <a:xfrm>
              <a:off x="2019300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324"/>
            <p:cNvSpPr>
              <a:spLocks noChangeArrowheads="1"/>
            </p:cNvSpPr>
            <p:nvPr/>
          </p:nvSpPr>
          <p:spPr bwMode="auto">
            <a:xfrm>
              <a:off x="212248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325"/>
            <p:cNvSpPr>
              <a:spLocks noChangeArrowheads="1"/>
            </p:cNvSpPr>
            <p:nvPr/>
          </p:nvSpPr>
          <p:spPr bwMode="auto">
            <a:xfrm>
              <a:off x="2227263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326"/>
            <p:cNvSpPr>
              <a:spLocks noChangeArrowheads="1"/>
            </p:cNvSpPr>
            <p:nvPr/>
          </p:nvSpPr>
          <p:spPr bwMode="auto">
            <a:xfrm>
              <a:off x="233203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327"/>
            <p:cNvSpPr>
              <a:spLocks noChangeArrowheads="1"/>
            </p:cNvSpPr>
            <p:nvPr/>
          </p:nvSpPr>
          <p:spPr bwMode="auto">
            <a:xfrm>
              <a:off x="2435225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328"/>
            <p:cNvSpPr>
              <a:spLocks noChangeArrowheads="1"/>
            </p:cNvSpPr>
            <p:nvPr/>
          </p:nvSpPr>
          <p:spPr bwMode="auto">
            <a:xfrm>
              <a:off x="2540000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329"/>
            <p:cNvSpPr>
              <a:spLocks noChangeArrowheads="1"/>
            </p:cNvSpPr>
            <p:nvPr/>
          </p:nvSpPr>
          <p:spPr bwMode="auto">
            <a:xfrm>
              <a:off x="264318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330"/>
            <p:cNvSpPr>
              <a:spLocks noChangeArrowheads="1"/>
            </p:cNvSpPr>
            <p:nvPr/>
          </p:nvSpPr>
          <p:spPr bwMode="auto">
            <a:xfrm>
              <a:off x="2747963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331"/>
            <p:cNvSpPr>
              <a:spLocks noChangeArrowheads="1"/>
            </p:cNvSpPr>
            <p:nvPr/>
          </p:nvSpPr>
          <p:spPr bwMode="auto">
            <a:xfrm>
              <a:off x="285273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332"/>
            <p:cNvSpPr>
              <a:spLocks noChangeArrowheads="1"/>
            </p:cNvSpPr>
            <p:nvPr/>
          </p:nvSpPr>
          <p:spPr bwMode="auto">
            <a:xfrm>
              <a:off x="2955925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333"/>
            <p:cNvSpPr>
              <a:spLocks noChangeArrowheads="1"/>
            </p:cNvSpPr>
            <p:nvPr/>
          </p:nvSpPr>
          <p:spPr bwMode="auto">
            <a:xfrm>
              <a:off x="3060700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334"/>
            <p:cNvSpPr>
              <a:spLocks noChangeArrowheads="1"/>
            </p:cNvSpPr>
            <p:nvPr/>
          </p:nvSpPr>
          <p:spPr bwMode="auto">
            <a:xfrm>
              <a:off x="3165475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335"/>
            <p:cNvSpPr>
              <a:spLocks noChangeArrowheads="1"/>
            </p:cNvSpPr>
            <p:nvPr/>
          </p:nvSpPr>
          <p:spPr bwMode="auto">
            <a:xfrm>
              <a:off x="3268663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336"/>
            <p:cNvSpPr>
              <a:spLocks noChangeArrowheads="1"/>
            </p:cNvSpPr>
            <p:nvPr/>
          </p:nvSpPr>
          <p:spPr bwMode="auto">
            <a:xfrm>
              <a:off x="337343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337"/>
            <p:cNvSpPr>
              <a:spLocks noChangeArrowheads="1"/>
            </p:cNvSpPr>
            <p:nvPr/>
          </p:nvSpPr>
          <p:spPr bwMode="auto">
            <a:xfrm>
              <a:off x="3478213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338"/>
            <p:cNvSpPr>
              <a:spLocks noChangeArrowheads="1"/>
            </p:cNvSpPr>
            <p:nvPr/>
          </p:nvSpPr>
          <p:spPr bwMode="auto">
            <a:xfrm>
              <a:off x="3581400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339"/>
            <p:cNvSpPr>
              <a:spLocks noChangeArrowheads="1"/>
            </p:cNvSpPr>
            <p:nvPr/>
          </p:nvSpPr>
          <p:spPr bwMode="auto">
            <a:xfrm>
              <a:off x="2019300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340"/>
            <p:cNvSpPr>
              <a:spLocks noChangeArrowheads="1"/>
            </p:cNvSpPr>
            <p:nvPr/>
          </p:nvSpPr>
          <p:spPr bwMode="auto">
            <a:xfrm>
              <a:off x="212248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341"/>
            <p:cNvSpPr>
              <a:spLocks noChangeArrowheads="1"/>
            </p:cNvSpPr>
            <p:nvPr/>
          </p:nvSpPr>
          <p:spPr bwMode="auto">
            <a:xfrm>
              <a:off x="2227263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342"/>
            <p:cNvSpPr>
              <a:spLocks noChangeArrowheads="1"/>
            </p:cNvSpPr>
            <p:nvPr/>
          </p:nvSpPr>
          <p:spPr bwMode="auto">
            <a:xfrm>
              <a:off x="233203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343"/>
            <p:cNvSpPr>
              <a:spLocks noChangeArrowheads="1"/>
            </p:cNvSpPr>
            <p:nvPr/>
          </p:nvSpPr>
          <p:spPr bwMode="auto">
            <a:xfrm>
              <a:off x="2435225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344"/>
            <p:cNvSpPr>
              <a:spLocks noChangeArrowheads="1"/>
            </p:cNvSpPr>
            <p:nvPr/>
          </p:nvSpPr>
          <p:spPr bwMode="auto">
            <a:xfrm>
              <a:off x="2540000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345"/>
            <p:cNvSpPr>
              <a:spLocks noChangeArrowheads="1"/>
            </p:cNvSpPr>
            <p:nvPr/>
          </p:nvSpPr>
          <p:spPr bwMode="auto">
            <a:xfrm>
              <a:off x="264318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346"/>
            <p:cNvSpPr>
              <a:spLocks noChangeArrowheads="1"/>
            </p:cNvSpPr>
            <p:nvPr/>
          </p:nvSpPr>
          <p:spPr bwMode="auto">
            <a:xfrm>
              <a:off x="2747963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347"/>
            <p:cNvSpPr>
              <a:spLocks noChangeArrowheads="1"/>
            </p:cNvSpPr>
            <p:nvPr/>
          </p:nvSpPr>
          <p:spPr bwMode="auto">
            <a:xfrm>
              <a:off x="285273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348"/>
            <p:cNvSpPr>
              <a:spLocks noChangeArrowheads="1"/>
            </p:cNvSpPr>
            <p:nvPr/>
          </p:nvSpPr>
          <p:spPr bwMode="auto">
            <a:xfrm>
              <a:off x="2955925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Oval 349"/>
            <p:cNvSpPr>
              <a:spLocks noChangeArrowheads="1"/>
            </p:cNvSpPr>
            <p:nvPr/>
          </p:nvSpPr>
          <p:spPr bwMode="auto">
            <a:xfrm>
              <a:off x="3060700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Oval 350"/>
            <p:cNvSpPr>
              <a:spLocks noChangeArrowheads="1"/>
            </p:cNvSpPr>
            <p:nvPr/>
          </p:nvSpPr>
          <p:spPr bwMode="auto">
            <a:xfrm>
              <a:off x="3165475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351"/>
            <p:cNvSpPr>
              <a:spLocks noChangeArrowheads="1"/>
            </p:cNvSpPr>
            <p:nvPr/>
          </p:nvSpPr>
          <p:spPr bwMode="auto">
            <a:xfrm>
              <a:off x="3268663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352"/>
            <p:cNvSpPr>
              <a:spLocks noChangeArrowheads="1"/>
            </p:cNvSpPr>
            <p:nvPr/>
          </p:nvSpPr>
          <p:spPr bwMode="auto">
            <a:xfrm>
              <a:off x="337343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Oval 353"/>
            <p:cNvSpPr>
              <a:spLocks noChangeArrowheads="1"/>
            </p:cNvSpPr>
            <p:nvPr/>
          </p:nvSpPr>
          <p:spPr bwMode="auto">
            <a:xfrm>
              <a:off x="3478213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Oval 354"/>
            <p:cNvSpPr>
              <a:spLocks noChangeArrowheads="1"/>
            </p:cNvSpPr>
            <p:nvPr/>
          </p:nvSpPr>
          <p:spPr bwMode="auto">
            <a:xfrm>
              <a:off x="3581400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355"/>
            <p:cNvSpPr>
              <a:spLocks noChangeArrowheads="1"/>
            </p:cNvSpPr>
            <p:nvPr/>
          </p:nvSpPr>
          <p:spPr bwMode="auto">
            <a:xfrm>
              <a:off x="2019300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356"/>
            <p:cNvSpPr>
              <a:spLocks noChangeArrowheads="1"/>
            </p:cNvSpPr>
            <p:nvPr/>
          </p:nvSpPr>
          <p:spPr bwMode="auto">
            <a:xfrm>
              <a:off x="212248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Oval 357"/>
            <p:cNvSpPr>
              <a:spLocks noChangeArrowheads="1"/>
            </p:cNvSpPr>
            <p:nvPr/>
          </p:nvSpPr>
          <p:spPr bwMode="auto">
            <a:xfrm>
              <a:off x="2227263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Oval 358"/>
            <p:cNvSpPr>
              <a:spLocks noChangeArrowheads="1"/>
            </p:cNvSpPr>
            <p:nvPr/>
          </p:nvSpPr>
          <p:spPr bwMode="auto">
            <a:xfrm>
              <a:off x="233203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Oval 359"/>
            <p:cNvSpPr>
              <a:spLocks noChangeArrowheads="1"/>
            </p:cNvSpPr>
            <p:nvPr/>
          </p:nvSpPr>
          <p:spPr bwMode="auto">
            <a:xfrm>
              <a:off x="2435225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Oval 360"/>
            <p:cNvSpPr>
              <a:spLocks noChangeArrowheads="1"/>
            </p:cNvSpPr>
            <p:nvPr/>
          </p:nvSpPr>
          <p:spPr bwMode="auto">
            <a:xfrm>
              <a:off x="2540000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Oval 361"/>
            <p:cNvSpPr>
              <a:spLocks noChangeArrowheads="1"/>
            </p:cNvSpPr>
            <p:nvPr/>
          </p:nvSpPr>
          <p:spPr bwMode="auto">
            <a:xfrm>
              <a:off x="264318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362"/>
            <p:cNvSpPr>
              <a:spLocks noChangeArrowheads="1"/>
            </p:cNvSpPr>
            <p:nvPr/>
          </p:nvSpPr>
          <p:spPr bwMode="auto">
            <a:xfrm>
              <a:off x="2747963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363"/>
            <p:cNvSpPr>
              <a:spLocks noChangeArrowheads="1"/>
            </p:cNvSpPr>
            <p:nvPr/>
          </p:nvSpPr>
          <p:spPr bwMode="auto">
            <a:xfrm>
              <a:off x="285273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364"/>
            <p:cNvSpPr>
              <a:spLocks noChangeArrowheads="1"/>
            </p:cNvSpPr>
            <p:nvPr/>
          </p:nvSpPr>
          <p:spPr bwMode="auto">
            <a:xfrm>
              <a:off x="2955925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Oval 365"/>
            <p:cNvSpPr>
              <a:spLocks noChangeArrowheads="1"/>
            </p:cNvSpPr>
            <p:nvPr/>
          </p:nvSpPr>
          <p:spPr bwMode="auto">
            <a:xfrm>
              <a:off x="3060700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Oval 366"/>
            <p:cNvSpPr>
              <a:spLocks noChangeArrowheads="1"/>
            </p:cNvSpPr>
            <p:nvPr/>
          </p:nvSpPr>
          <p:spPr bwMode="auto">
            <a:xfrm>
              <a:off x="3165475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Oval 367"/>
            <p:cNvSpPr>
              <a:spLocks noChangeArrowheads="1"/>
            </p:cNvSpPr>
            <p:nvPr/>
          </p:nvSpPr>
          <p:spPr bwMode="auto">
            <a:xfrm>
              <a:off x="3268663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Oval 368"/>
            <p:cNvSpPr>
              <a:spLocks noChangeArrowheads="1"/>
            </p:cNvSpPr>
            <p:nvPr/>
          </p:nvSpPr>
          <p:spPr bwMode="auto">
            <a:xfrm>
              <a:off x="337343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Oval 369"/>
            <p:cNvSpPr>
              <a:spLocks noChangeArrowheads="1"/>
            </p:cNvSpPr>
            <p:nvPr/>
          </p:nvSpPr>
          <p:spPr bwMode="auto">
            <a:xfrm>
              <a:off x="3478213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370"/>
            <p:cNvSpPr>
              <a:spLocks noChangeArrowheads="1"/>
            </p:cNvSpPr>
            <p:nvPr/>
          </p:nvSpPr>
          <p:spPr bwMode="auto">
            <a:xfrm>
              <a:off x="3581400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Oval 371"/>
            <p:cNvSpPr>
              <a:spLocks noChangeArrowheads="1"/>
            </p:cNvSpPr>
            <p:nvPr/>
          </p:nvSpPr>
          <p:spPr bwMode="auto">
            <a:xfrm>
              <a:off x="2019300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372"/>
            <p:cNvSpPr>
              <a:spLocks noChangeArrowheads="1"/>
            </p:cNvSpPr>
            <p:nvPr/>
          </p:nvSpPr>
          <p:spPr bwMode="auto">
            <a:xfrm>
              <a:off x="212248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373"/>
            <p:cNvSpPr>
              <a:spLocks noChangeArrowheads="1"/>
            </p:cNvSpPr>
            <p:nvPr/>
          </p:nvSpPr>
          <p:spPr bwMode="auto">
            <a:xfrm>
              <a:off x="2227263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374"/>
            <p:cNvSpPr>
              <a:spLocks noChangeArrowheads="1"/>
            </p:cNvSpPr>
            <p:nvPr/>
          </p:nvSpPr>
          <p:spPr bwMode="auto">
            <a:xfrm>
              <a:off x="233203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375"/>
            <p:cNvSpPr>
              <a:spLocks noChangeArrowheads="1"/>
            </p:cNvSpPr>
            <p:nvPr/>
          </p:nvSpPr>
          <p:spPr bwMode="auto">
            <a:xfrm>
              <a:off x="2435225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376"/>
            <p:cNvSpPr>
              <a:spLocks noChangeArrowheads="1"/>
            </p:cNvSpPr>
            <p:nvPr/>
          </p:nvSpPr>
          <p:spPr bwMode="auto">
            <a:xfrm>
              <a:off x="2540000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377"/>
            <p:cNvSpPr>
              <a:spLocks noChangeArrowheads="1"/>
            </p:cNvSpPr>
            <p:nvPr/>
          </p:nvSpPr>
          <p:spPr bwMode="auto">
            <a:xfrm>
              <a:off x="264318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378"/>
            <p:cNvSpPr>
              <a:spLocks noChangeArrowheads="1"/>
            </p:cNvSpPr>
            <p:nvPr/>
          </p:nvSpPr>
          <p:spPr bwMode="auto">
            <a:xfrm>
              <a:off x="2747963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379"/>
            <p:cNvSpPr>
              <a:spLocks noChangeArrowheads="1"/>
            </p:cNvSpPr>
            <p:nvPr/>
          </p:nvSpPr>
          <p:spPr bwMode="auto">
            <a:xfrm>
              <a:off x="285273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Oval 380"/>
            <p:cNvSpPr>
              <a:spLocks noChangeArrowheads="1"/>
            </p:cNvSpPr>
            <p:nvPr/>
          </p:nvSpPr>
          <p:spPr bwMode="auto">
            <a:xfrm>
              <a:off x="2955925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381"/>
            <p:cNvSpPr>
              <a:spLocks noChangeArrowheads="1"/>
            </p:cNvSpPr>
            <p:nvPr/>
          </p:nvSpPr>
          <p:spPr bwMode="auto">
            <a:xfrm>
              <a:off x="3060700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Oval 382"/>
            <p:cNvSpPr>
              <a:spLocks noChangeArrowheads="1"/>
            </p:cNvSpPr>
            <p:nvPr/>
          </p:nvSpPr>
          <p:spPr bwMode="auto">
            <a:xfrm>
              <a:off x="3165475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Oval 383"/>
            <p:cNvSpPr>
              <a:spLocks noChangeArrowheads="1"/>
            </p:cNvSpPr>
            <p:nvPr/>
          </p:nvSpPr>
          <p:spPr bwMode="auto">
            <a:xfrm>
              <a:off x="3268663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384"/>
            <p:cNvSpPr>
              <a:spLocks noChangeArrowheads="1"/>
            </p:cNvSpPr>
            <p:nvPr/>
          </p:nvSpPr>
          <p:spPr bwMode="auto">
            <a:xfrm>
              <a:off x="337343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Oval 385"/>
            <p:cNvSpPr>
              <a:spLocks noChangeArrowheads="1"/>
            </p:cNvSpPr>
            <p:nvPr/>
          </p:nvSpPr>
          <p:spPr bwMode="auto">
            <a:xfrm>
              <a:off x="3478213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Oval 386"/>
            <p:cNvSpPr>
              <a:spLocks noChangeArrowheads="1"/>
            </p:cNvSpPr>
            <p:nvPr/>
          </p:nvSpPr>
          <p:spPr bwMode="auto">
            <a:xfrm>
              <a:off x="3581400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244654" y="1970503"/>
            <a:ext cx="5052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6000" b="0" i="0">
                <a:solidFill>
                  <a:srgbClr val="000000"/>
                </a:solidFill>
                <a:effectLst/>
                <a:latin typeface="Linux Libertine"/>
              </a:rPr>
              <a:t>Калькулятор Паск</a:t>
            </a:r>
            <a:r>
              <a:rPr lang="ru-RU" sz="6000" b="0" i="0">
                <a:solidFill>
                  <a:srgbClr val="558BE3"/>
                </a:solidFill>
                <a:effectLst/>
                <a:latin typeface="Linux Libertine"/>
              </a:rPr>
              <a:t>аля</a:t>
            </a:r>
          </a:p>
        </p:txBody>
      </p:sp>
      <p:sp>
        <p:nvSpPr>
          <p:cNvPr id="7" name="Rectangle 6"/>
          <p:cNvSpPr/>
          <p:nvPr/>
        </p:nvSpPr>
        <p:spPr>
          <a:xfrm>
            <a:off x="11541761" y="5740427"/>
            <a:ext cx="158333" cy="43650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53084" y="5608411"/>
            <a:ext cx="11021676" cy="889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ru-RU" sz="1200" err="1">
                <a:solidFill>
                  <a:schemeClr val="accent1">
                    <a:lumMod val="50000"/>
                  </a:schemeClr>
                </a:solidFill>
              </a:rPr>
              <a:t>Блез</a:t>
            </a:r>
            <a:r>
              <a:rPr lang="ru-RU" sz="1200">
                <a:solidFill>
                  <a:schemeClr val="accent1">
                    <a:lumMod val="50000"/>
                  </a:schemeClr>
                </a:solidFill>
              </a:rPr>
              <a:t> Паскаль – </a:t>
            </a:r>
            <a:r>
              <a:rPr lang="ru-RU" sz="1200" err="1">
                <a:solidFill>
                  <a:schemeClr val="accent1">
                    <a:lumMod val="50000"/>
                  </a:schemeClr>
                </a:solidFill>
              </a:rPr>
              <a:t>французький</a:t>
            </a:r>
            <a:r>
              <a:rPr lang="ru-RU" sz="1200">
                <a:solidFill>
                  <a:schemeClr val="accent1">
                    <a:lumMod val="50000"/>
                  </a:schemeClr>
                </a:solidFill>
              </a:rPr>
              <a:t> математик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ru-RU" sz="120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1200" err="1">
                <a:solidFill>
                  <a:schemeClr val="accent1">
                    <a:lumMod val="50000"/>
                  </a:schemeClr>
                </a:solidFill>
              </a:rPr>
              <a:t>механік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uk-UA" sz="1200">
                <a:solidFill>
                  <a:schemeClr val="accent1">
                    <a:lumMod val="50000"/>
                  </a:schemeClr>
                </a:solidFill>
              </a:rPr>
              <a:t>фізик </a:t>
            </a:r>
            <a:r>
              <a:rPr lang="uk-UA" sz="1200" err="1">
                <a:solidFill>
                  <a:schemeClr val="accent1">
                    <a:lumMod val="50000"/>
                  </a:schemeClr>
                </a:solidFill>
              </a:rPr>
              <a:t>фізик</a:t>
            </a:r>
            <a:r>
              <a:rPr lang="uk-UA" sz="1200">
                <a:solidFill>
                  <a:schemeClr val="accent1">
                    <a:lumMod val="50000"/>
                  </a:schemeClr>
                </a:solidFill>
              </a:rPr>
              <a:t>, літератор і філософ. Класик французької літератури, один із засновників математичного аналізу, теорії ймовірностей і проективної геометрії, творець перших зразків лічильної техніки, автор основного закону гідростатики. </a:t>
            </a:r>
          </a:p>
          <a:p>
            <a:pPr algn="r">
              <a:lnSpc>
                <a:spcPct val="150000"/>
              </a:lnSpc>
            </a:pPr>
            <a:r>
              <a:rPr lang="uk-UA" sz="120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815096-24C0-4F21-855B-08E1D4B4B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148" y="340329"/>
            <a:ext cx="4775500" cy="4990128"/>
          </a:xfrm>
          <a:prstGeom prst="rect">
            <a:avLst/>
          </a:prstGeom>
        </p:spPr>
      </p:pic>
      <p:sp>
        <p:nvSpPr>
          <p:cNvPr id="397" name="Rectangle 29">
            <a:extLst>
              <a:ext uri="{FF2B5EF4-FFF2-40B4-BE49-F238E27FC236}">
                <a16:creationId xmlns:a16="http://schemas.microsoft.com/office/drawing/2014/main" id="{8FB2ECAF-DE69-4F8F-8861-C3F7B844B9B2}"/>
              </a:ext>
            </a:extLst>
          </p:cNvPr>
          <p:cNvSpPr/>
          <p:nvPr/>
        </p:nvSpPr>
        <p:spPr>
          <a:xfrm>
            <a:off x="-261708" y="49052"/>
            <a:ext cx="2363939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k-UA" sz="1400">
                <a:solidFill>
                  <a:schemeClr val="accent6"/>
                </a:solidFill>
              </a:rPr>
              <a:t>Бойчук</a:t>
            </a:r>
            <a:r>
              <a:rPr lang="uk-UA" sz="1400">
                <a:solidFill>
                  <a:schemeClr val="bg1"/>
                </a:solidFill>
              </a:rPr>
              <a:t> </a:t>
            </a:r>
            <a:r>
              <a:rPr lang="uk-UA" sz="1400">
                <a:solidFill>
                  <a:schemeClr val="accent6"/>
                </a:solidFill>
              </a:rPr>
              <a:t>Олександр</a:t>
            </a:r>
            <a:endParaRPr lang="ru-RU" sz="14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27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9984220" y="1406733"/>
            <a:ext cx="2047835" cy="4253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>
                <a:solidFill>
                  <a:schemeClr val="bg1"/>
                </a:solidFill>
              </a:rPr>
              <a:t>Француз </a:t>
            </a:r>
            <a:r>
              <a:rPr lang="ru-RU" sz="1400" err="1">
                <a:solidFill>
                  <a:schemeClr val="bg1"/>
                </a:solidFill>
              </a:rPr>
              <a:t>Блез</a:t>
            </a:r>
            <a:r>
              <a:rPr lang="ru-RU" sz="1400">
                <a:solidFill>
                  <a:schemeClr val="bg1"/>
                </a:solidFill>
              </a:rPr>
              <a:t> Паскаль почав </a:t>
            </a:r>
            <a:r>
              <a:rPr lang="ru-RU" sz="1400" err="1">
                <a:solidFill>
                  <a:schemeClr val="bg1"/>
                </a:solidFill>
              </a:rPr>
              <a:t>створювати</a:t>
            </a:r>
            <a:r>
              <a:rPr lang="ru-RU" sz="1400">
                <a:solidFill>
                  <a:schemeClr val="bg1"/>
                </a:solidFill>
              </a:rPr>
              <a:t> </a:t>
            </a:r>
            <a:r>
              <a:rPr lang="ru-RU" sz="1400" err="1">
                <a:solidFill>
                  <a:schemeClr val="bg1"/>
                </a:solidFill>
              </a:rPr>
              <a:t>підсумовує</a:t>
            </a:r>
            <a:r>
              <a:rPr lang="ru-RU" sz="1400">
                <a:solidFill>
                  <a:schemeClr val="bg1"/>
                </a:solidFill>
              </a:rPr>
              <a:t> машину «</a:t>
            </a:r>
            <a:r>
              <a:rPr lang="ru-RU" sz="1400" err="1">
                <a:solidFill>
                  <a:schemeClr val="bg1"/>
                </a:solidFill>
              </a:rPr>
              <a:t>паскалина</a:t>
            </a:r>
            <a:r>
              <a:rPr lang="ru-RU" sz="1400">
                <a:solidFill>
                  <a:schemeClr val="bg1"/>
                </a:solidFill>
              </a:rPr>
              <a:t>» в 1642 </a:t>
            </a:r>
            <a:r>
              <a:rPr lang="ru-RU" sz="1400" err="1">
                <a:solidFill>
                  <a:schemeClr val="bg1"/>
                </a:solidFill>
              </a:rPr>
              <a:t>році</a:t>
            </a:r>
            <a:r>
              <a:rPr lang="ru-RU" sz="1400">
                <a:solidFill>
                  <a:schemeClr val="bg1"/>
                </a:solidFill>
              </a:rPr>
              <a:t> у </a:t>
            </a:r>
            <a:r>
              <a:rPr lang="ru-RU" sz="1400" err="1">
                <a:solidFill>
                  <a:schemeClr val="bg1"/>
                </a:solidFill>
              </a:rPr>
              <a:t>віці</a:t>
            </a:r>
            <a:r>
              <a:rPr lang="ru-RU" sz="1400">
                <a:solidFill>
                  <a:schemeClr val="bg1"/>
                </a:solidFill>
              </a:rPr>
              <a:t> 19 </a:t>
            </a:r>
            <a:r>
              <a:rPr lang="ru-RU" sz="1400" err="1">
                <a:solidFill>
                  <a:schemeClr val="bg1"/>
                </a:solidFill>
              </a:rPr>
              <a:t>років</a:t>
            </a:r>
            <a:r>
              <a:rPr lang="ru-RU" sz="1400">
                <a:solidFill>
                  <a:schemeClr val="bg1"/>
                </a:solidFill>
              </a:rPr>
              <a:t>, </a:t>
            </a:r>
            <a:r>
              <a:rPr lang="ru-RU" sz="1400" err="1">
                <a:solidFill>
                  <a:schemeClr val="bg1"/>
                </a:solidFill>
              </a:rPr>
              <a:t>спостерігаючи</a:t>
            </a:r>
            <a:r>
              <a:rPr lang="ru-RU" sz="1400">
                <a:solidFill>
                  <a:schemeClr val="bg1"/>
                </a:solidFill>
              </a:rPr>
              <a:t> за </a:t>
            </a:r>
            <a:r>
              <a:rPr lang="ru-RU" sz="1400" err="1">
                <a:solidFill>
                  <a:schemeClr val="bg1"/>
                </a:solidFill>
              </a:rPr>
              <a:t>роботою</a:t>
            </a:r>
            <a:r>
              <a:rPr lang="ru-RU" sz="1400">
                <a:solidFill>
                  <a:schemeClr val="bg1"/>
                </a:solidFill>
              </a:rPr>
              <a:t> </a:t>
            </a:r>
            <a:r>
              <a:rPr lang="ru-RU" sz="1400" err="1">
                <a:solidFill>
                  <a:schemeClr val="bg1"/>
                </a:solidFill>
              </a:rPr>
              <a:t>свого</a:t>
            </a:r>
            <a:r>
              <a:rPr lang="ru-RU" sz="1400">
                <a:solidFill>
                  <a:schemeClr val="bg1"/>
                </a:solidFill>
              </a:rPr>
              <a:t> батька, </a:t>
            </a:r>
            <a:r>
              <a:rPr lang="ru-RU" sz="1400" err="1">
                <a:solidFill>
                  <a:schemeClr val="bg1"/>
                </a:solidFill>
              </a:rPr>
              <a:t>який</a:t>
            </a:r>
            <a:r>
              <a:rPr lang="ru-RU" sz="1400">
                <a:solidFill>
                  <a:schemeClr val="bg1"/>
                </a:solidFill>
              </a:rPr>
              <a:t> </a:t>
            </a:r>
            <a:r>
              <a:rPr lang="ru-RU" sz="1400" err="1">
                <a:solidFill>
                  <a:schemeClr val="bg1"/>
                </a:solidFill>
              </a:rPr>
              <a:t>був</a:t>
            </a:r>
            <a:r>
              <a:rPr lang="ru-RU" sz="1400">
                <a:solidFill>
                  <a:schemeClr val="bg1"/>
                </a:solidFill>
              </a:rPr>
              <a:t> </a:t>
            </a:r>
            <a:r>
              <a:rPr lang="ru-RU" sz="1400" err="1">
                <a:solidFill>
                  <a:schemeClr val="bg1"/>
                </a:solidFill>
              </a:rPr>
              <a:t>збирачем</a:t>
            </a:r>
            <a:r>
              <a:rPr lang="ru-RU" sz="1400">
                <a:solidFill>
                  <a:schemeClr val="bg1"/>
                </a:solidFill>
              </a:rPr>
              <a:t> </a:t>
            </a:r>
            <a:r>
              <a:rPr lang="ru-RU" sz="1400" err="1">
                <a:solidFill>
                  <a:schemeClr val="bg1"/>
                </a:solidFill>
              </a:rPr>
              <a:t>податків</a:t>
            </a:r>
            <a:r>
              <a:rPr lang="ru-RU" sz="1400">
                <a:solidFill>
                  <a:schemeClr val="bg1"/>
                </a:solidFill>
              </a:rPr>
              <a:t> і часто </a:t>
            </a:r>
            <a:r>
              <a:rPr lang="ru-RU" sz="1400" err="1">
                <a:solidFill>
                  <a:schemeClr val="bg1"/>
                </a:solidFill>
              </a:rPr>
              <a:t>виконував</a:t>
            </a:r>
            <a:r>
              <a:rPr lang="ru-RU" sz="1400">
                <a:solidFill>
                  <a:schemeClr val="bg1"/>
                </a:solidFill>
              </a:rPr>
              <a:t> </a:t>
            </a:r>
            <a:r>
              <a:rPr lang="ru-RU" sz="1400" err="1">
                <a:solidFill>
                  <a:schemeClr val="bg1"/>
                </a:solidFill>
              </a:rPr>
              <a:t>довгі</a:t>
            </a:r>
            <a:r>
              <a:rPr lang="ru-RU" sz="1400">
                <a:solidFill>
                  <a:schemeClr val="bg1"/>
                </a:solidFill>
              </a:rPr>
              <a:t> і </a:t>
            </a:r>
            <a:r>
              <a:rPr lang="ru-RU" sz="1400" err="1">
                <a:solidFill>
                  <a:schemeClr val="bg1"/>
                </a:solidFill>
              </a:rPr>
              <a:t>виснажливі</a:t>
            </a:r>
            <a:r>
              <a:rPr lang="ru-RU" sz="1400">
                <a:solidFill>
                  <a:schemeClr val="bg1"/>
                </a:solidFill>
              </a:rPr>
              <a:t> </a:t>
            </a:r>
            <a:r>
              <a:rPr lang="ru-RU" sz="1400" err="1">
                <a:solidFill>
                  <a:schemeClr val="bg1"/>
                </a:solidFill>
              </a:rPr>
              <a:t>розрахунки</a:t>
            </a:r>
            <a:r>
              <a:rPr lang="ru-RU" sz="140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1418984-528E-48BA-8D06-6C7F95132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61" y="1165978"/>
            <a:ext cx="9554049" cy="523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2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Рисунок 367">
            <a:extLst>
              <a:ext uri="{FF2B5EF4-FFF2-40B4-BE49-F238E27FC236}">
                <a16:creationId xmlns:a16="http://schemas.microsoft.com/office/drawing/2014/main" id="{A7144DB5-30EB-401C-810C-F9E0E3AD3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38" y="3200811"/>
            <a:ext cx="5538223" cy="3520134"/>
          </a:xfrm>
          <a:prstGeom prst="rect">
            <a:avLst/>
          </a:prstGeom>
        </p:spPr>
      </p:pic>
      <p:pic>
        <p:nvPicPr>
          <p:cNvPr id="372" name="Рисунок 371">
            <a:extLst>
              <a:ext uri="{FF2B5EF4-FFF2-40B4-BE49-F238E27FC236}">
                <a16:creationId xmlns:a16="http://schemas.microsoft.com/office/drawing/2014/main" id="{50F466BE-F29C-4064-8426-DAF13C46C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087" y="135066"/>
            <a:ext cx="2885497" cy="2831562"/>
          </a:xfrm>
          <a:prstGeom prst="rect">
            <a:avLst/>
          </a:prstGeom>
        </p:spPr>
      </p:pic>
      <p:pic>
        <p:nvPicPr>
          <p:cNvPr id="374" name="Рисунок 373">
            <a:extLst>
              <a:ext uri="{FF2B5EF4-FFF2-40B4-BE49-F238E27FC236}">
                <a16:creationId xmlns:a16="http://schemas.microsoft.com/office/drawing/2014/main" id="{880CB2E3-FE54-4145-BB8F-8CE89D17F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46" y="137056"/>
            <a:ext cx="4602216" cy="2829572"/>
          </a:xfrm>
          <a:prstGeom prst="rect">
            <a:avLst/>
          </a:prstGeom>
        </p:spPr>
      </p:pic>
      <p:pic>
        <p:nvPicPr>
          <p:cNvPr id="376" name="Рисунок 375">
            <a:extLst>
              <a:ext uri="{FF2B5EF4-FFF2-40B4-BE49-F238E27FC236}">
                <a16:creationId xmlns:a16="http://schemas.microsoft.com/office/drawing/2014/main" id="{BA8F31AC-9E61-40F5-BBAC-674754FA6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38" y="137055"/>
            <a:ext cx="3525888" cy="28295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8CC2E7-2DF7-498D-945A-74E08F93E714}"/>
              </a:ext>
            </a:extLst>
          </p:cNvPr>
          <p:cNvSpPr txBox="1"/>
          <p:nvPr/>
        </p:nvSpPr>
        <p:spPr>
          <a:xfrm>
            <a:off x="5993394" y="2966628"/>
            <a:ext cx="57761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32000" algn="just">
              <a:lnSpc>
                <a:spcPct val="200000"/>
              </a:lnSpc>
            </a:pPr>
            <a:r>
              <a:rPr lang="ru-RU" sz="1200" b="0" i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Машина Паскаля являла собою </a:t>
            </a:r>
            <a:r>
              <a:rPr lang="ru-RU" sz="1200">
                <a:solidFill>
                  <a:schemeClr val="accent6"/>
                </a:solidFill>
                <a:latin typeface="Arial" panose="020B0604020202020204" pitchFamily="34" charset="0"/>
              </a:rPr>
              <a:t>механічний</a:t>
            </a:r>
            <a:r>
              <a:rPr lang="ru-RU" sz="1200" b="0" i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 пристрій у вигляді шухлядки з численними, пов'язаними один з одним </a:t>
            </a:r>
            <a:r>
              <a:rPr lang="ru-RU" sz="1200">
                <a:solidFill>
                  <a:srgbClr val="5F5F5F"/>
                </a:solidFill>
                <a:latin typeface="Arial" panose="020B0604020202020204" pitchFamily="34" charset="0"/>
              </a:rPr>
              <a:t>зубчастою </a:t>
            </a:r>
            <a:r>
              <a:rPr lang="ru-RU" sz="1200">
                <a:solidFill>
                  <a:schemeClr val="accent6"/>
                </a:solidFill>
                <a:latin typeface="Arial" panose="020B0604020202020204" pitchFamily="34" charset="0"/>
              </a:rPr>
              <a:t>передачою</a:t>
            </a:r>
            <a:r>
              <a:rPr lang="ru-RU" sz="1200" b="0" i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, шестернями. Числа вводилися в машину за допомогою відповідного повороту набірних коліщат. На кожне з цих коліщат, що відповідали одному десятковому розряду числа, були нанесені поділки від 0 до 9. При введенні числа, коліщатка прокручувалися до відповідної цифри. Зробивши повний оберт надлишок над цифрою 9 коліщатко переносило на сусідній розряд, зсуваючи сусіднє коліщатко на 1 позицію. Перші варіанти «Паскаліни» мали п'ять зубчастих коліс, пізніше їх кількість збільшилася до шести або навіть восьми, що дозволяло працювати з великими числами, аж до 9999999.</a:t>
            </a:r>
          </a:p>
          <a:p>
            <a:br>
              <a:rPr lang="ru-RU" sz="1200" b="0" i="0">
                <a:solidFill>
                  <a:srgbClr val="5F6368"/>
                </a:solidFill>
                <a:effectLst/>
                <a:latin typeface="Roboto"/>
              </a:rPr>
            </a:br>
            <a:endParaRPr lang="en-US" sz="12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73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60EB95C-4664-47D7-AA9A-646A8EA0A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8" y="826966"/>
            <a:ext cx="7937622" cy="5610048"/>
          </a:xfrm>
          <a:prstGeom prst="rect">
            <a:avLst/>
          </a:prstGeom>
        </p:spPr>
      </p:pic>
      <p:sp>
        <p:nvSpPr>
          <p:cNvPr id="389" name="TextBox 388">
            <a:extLst>
              <a:ext uri="{FF2B5EF4-FFF2-40B4-BE49-F238E27FC236}">
                <a16:creationId xmlns:a16="http://schemas.microsoft.com/office/drawing/2014/main" id="{742C0871-5EE4-4FC9-BEEF-B17BDB79A103}"/>
              </a:ext>
            </a:extLst>
          </p:cNvPr>
          <p:cNvSpPr txBox="1"/>
          <p:nvPr/>
        </p:nvSpPr>
        <p:spPr>
          <a:xfrm>
            <a:off x="8380492" y="750654"/>
            <a:ext cx="369683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lnSpc>
                <a:spcPct val="200000"/>
              </a:lnSpc>
            </a:pPr>
            <a:r>
              <a:rPr lang="ru-RU" sz="1200" b="0" i="0">
                <a:solidFill>
                  <a:srgbClr val="000000"/>
                </a:solidFill>
                <a:effectLst/>
                <a:latin typeface="Roboto"/>
              </a:rPr>
              <a:t>Сотуар - центральна частина механізму переноски паскаліна. У своїй «Avis nécessaire ...» Паскаль відмітив, що машина з 10 000 колесами буде працювати так добре, як і машина з двома колесами, тому що кожне колесо не залежить від іншого. Коли поразка розповсюджує переноси, сотуар під дією єдиної сили тяжіння відбирається до наступного колесу без якого-небудь контакту між колесами. Во время свободного падения сотуар ведет себя как акробат, перепрыгивающий с одной трапеции на другую, при этом трапеции не касается друг друга. Таким чином, усі колеса (в тому числі шестерні та сотуари) мають однаковий розмір та незалежність від грузоподібних машин. </a:t>
            </a:r>
          </a:p>
          <a:p>
            <a:br>
              <a:rPr lang="ru-RU" sz="1200" b="0" i="0">
                <a:solidFill>
                  <a:srgbClr val="5F6368"/>
                </a:solidFill>
                <a:effectLst/>
                <a:latin typeface="Roboto"/>
              </a:rPr>
            </a:br>
            <a:endParaRPr lang="en-US" sz="12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3">
      <a:dk1>
        <a:srgbClr val="BD9577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272626"/>
      </a:accent6>
      <a:hlink>
        <a:srgbClr val="5F5F5F"/>
      </a:hlink>
      <a:folHlink>
        <a:srgbClr val="919191"/>
      </a:folHlink>
    </a:clrScheme>
    <a:fontScheme name="Custom 7">
      <a:majorFont>
        <a:latin typeface="Karla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311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Calibri</vt:lpstr>
      <vt:lpstr>Karla</vt:lpstr>
      <vt:lpstr>Linux Libertine</vt:lpstr>
      <vt:lpstr>Roboto</vt:lpstr>
      <vt:lpstr>Roboto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ilhamsyahvutra@outlook.com</dc:creator>
  <cp:lastModifiedBy>Пистолетов Александр</cp:lastModifiedBy>
  <cp:revision>25</cp:revision>
  <dcterms:created xsi:type="dcterms:W3CDTF">2018-05-08T07:24:58Z</dcterms:created>
  <dcterms:modified xsi:type="dcterms:W3CDTF">2021-02-23T10:09:21Z</dcterms:modified>
</cp:coreProperties>
</file>